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15DD4-CAE3-0879-37C7-AD44E6BB4B37}" v="240" dt="2024-11-27T15:05:49.777"/>
    <p1510:client id="{7B5AFC07-8805-0FF6-29D5-EBF7764D9CCB}" v="66" dt="2024-11-27T01:37:22.231"/>
    <p1510:client id="{A80EF943-6B98-375D-5754-BC3736061391}" v="1124" dt="2024-11-28T04:14:02.925"/>
    <p1510:client id="{E0DA76CD-4EF0-6D1D-D9E3-7950348F97EA}" v="1869" dt="2024-11-26T04:19:52.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onali sagar" userId="4b4497a8bc418a7c" providerId="Windows Live" clId="Web-{E0DA76CD-4EF0-6D1D-D9E3-7950348F97EA}"/>
    <pc:docChg chg="addSld modSld">
      <pc:chgData name="monali sagar" userId="4b4497a8bc418a7c" providerId="Windows Live" clId="Web-{E0DA76CD-4EF0-6D1D-D9E3-7950348F97EA}" dt="2024-11-25T17:45:56.303" v="1858" actId="20577"/>
      <pc:docMkLst>
        <pc:docMk/>
      </pc:docMkLst>
      <pc:sldChg chg="modSp">
        <pc:chgData name="monali sagar" userId="4b4497a8bc418a7c" providerId="Windows Live" clId="Web-{E0DA76CD-4EF0-6D1D-D9E3-7950348F97EA}" dt="2024-11-25T16:50:29.411" v="327" actId="20577"/>
        <pc:sldMkLst>
          <pc:docMk/>
          <pc:sldMk cId="3670084388" sldId="281"/>
        </pc:sldMkLst>
        <pc:spChg chg="mod">
          <ac:chgData name="monali sagar" userId="4b4497a8bc418a7c" providerId="Windows Live" clId="Web-{E0DA76CD-4EF0-6D1D-D9E3-7950348F97EA}" dt="2024-11-25T16:44:53.127" v="16" actId="20577"/>
          <ac:spMkLst>
            <pc:docMk/>
            <pc:sldMk cId="3670084388" sldId="281"/>
            <ac:spMk id="2" creationId="{697908F2-04A8-20D4-4AA5-7E2ECFCE8773}"/>
          </ac:spMkLst>
        </pc:spChg>
        <pc:spChg chg="mod">
          <ac:chgData name="monali sagar" userId="4b4497a8bc418a7c" providerId="Windows Live" clId="Web-{E0DA76CD-4EF0-6D1D-D9E3-7950348F97EA}" dt="2024-11-25T16:50:29.411" v="327" actId="20577"/>
          <ac:spMkLst>
            <pc:docMk/>
            <pc:sldMk cId="3670084388" sldId="281"/>
            <ac:spMk id="3" creationId="{3D5FD5F3-9088-B383-8BA4-8697F6094399}"/>
          </ac:spMkLst>
        </pc:spChg>
      </pc:sldChg>
      <pc:sldChg chg="modSp new">
        <pc:chgData name="monali sagar" userId="4b4497a8bc418a7c" providerId="Windows Live" clId="Web-{E0DA76CD-4EF0-6D1D-D9E3-7950348F97EA}" dt="2024-11-25T17:05:55.623" v="652" actId="20577"/>
        <pc:sldMkLst>
          <pc:docMk/>
          <pc:sldMk cId="3460739293" sldId="282"/>
        </pc:sldMkLst>
        <pc:spChg chg="mod">
          <ac:chgData name="monali sagar" userId="4b4497a8bc418a7c" providerId="Windows Live" clId="Web-{E0DA76CD-4EF0-6D1D-D9E3-7950348F97EA}" dt="2024-11-25T16:50:51.287" v="347" actId="20577"/>
          <ac:spMkLst>
            <pc:docMk/>
            <pc:sldMk cId="3460739293" sldId="282"/>
            <ac:spMk id="2" creationId="{28F50EBE-8B88-64C1-2AB4-5EB108582DE0}"/>
          </ac:spMkLst>
        </pc:spChg>
        <pc:spChg chg="mod">
          <ac:chgData name="monali sagar" userId="4b4497a8bc418a7c" providerId="Windows Live" clId="Web-{E0DA76CD-4EF0-6D1D-D9E3-7950348F97EA}" dt="2024-11-25T17:05:55.623" v="652" actId="20577"/>
          <ac:spMkLst>
            <pc:docMk/>
            <pc:sldMk cId="3460739293" sldId="282"/>
            <ac:spMk id="3" creationId="{54DF88B1-F86E-24E7-6E20-8C18AD66081F}"/>
          </ac:spMkLst>
        </pc:spChg>
      </pc:sldChg>
      <pc:sldChg chg="modSp new">
        <pc:chgData name="monali sagar" userId="4b4497a8bc418a7c" providerId="Windows Live" clId="Web-{E0DA76CD-4EF0-6D1D-D9E3-7950348F97EA}" dt="2024-11-25T17:17:32.943" v="1000" actId="20577"/>
        <pc:sldMkLst>
          <pc:docMk/>
          <pc:sldMk cId="1073812800" sldId="283"/>
        </pc:sldMkLst>
        <pc:spChg chg="mod">
          <ac:chgData name="monali sagar" userId="4b4497a8bc418a7c" providerId="Windows Live" clId="Web-{E0DA76CD-4EF0-6D1D-D9E3-7950348F97EA}" dt="2024-11-25T17:06:23.686" v="671" actId="20577"/>
          <ac:spMkLst>
            <pc:docMk/>
            <pc:sldMk cId="1073812800" sldId="283"/>
            <ac:spMk id="2" creationId="{8ACB4D7E-1763-1493-A0C8-850207F7DC5F}"/>
          </ac:spMkLst>
        </pc:spChg>
        <pc:spChg chg="mod">
          <ac:chgData name="monali sagar" userId="4b4497a8bc418a7c" providerId="Windows Live" clId="Web-{E0DA76CD-4EF0-6D1D-D9E3-7950348F97EA}" dt="2024-11-25T17:17:32.943" v="1000" actId="20577"/>
          <ac:spMkLst>
            <pc:docMk/>
            <pc:sldMk cId="1073812800" sldId="283"/>
            <ac:spMk id="3" creationId="{13C6AD3A-FAE4-A216-10D5-F7888945EAE6}"/>
          </ac:spMkLst>
        </pc:spChg>
      </pc:sldChg>
      <pc:sldChg chg="modSp new">
        <pc:chgData name="monali sagar" userId="4b4497a8bc418a7c" providerId="Windows Live" clId="Web-{E0DA76CD-4EF0-6D1D-D9E3-7950348F97EA}" dt="2024-11-25T17:26:05.994" v="1273" actId="20577"/>
        <pc:sldMkLst>
          <pc:docMk/>
          <pc:sldMk cId="4236836653" sldId="284"/>
        </pc:sldMkLst>
        <pc:spChg chg="mod">
          <ac:chgData name="monali sagar" userId="4b4497a8bc418a7c" providerId="Windows Live" clId="Web-{E0DA76CD-4EF0-6D1D-D9E3-7950348F97EA}" dt="2024-11-25T17:17:58.818" v="1010" actId="20577"/>
          <ac:spMkLst>
            <pc:docMk/>
            <pc:sldMk cId="4236836653" sldId="284"/>
            <ac:spMk id="2" creationId="{DB939336-04F2-A218-7C22-D625AA3F01DD}"/>
          </ac:spMkLst>
        </pc:spChg>
        <pc:spChg chg="mod">
          <ac:chgData name="monali sagar" userId="4b4497a8bc418a7c" providerId="Windows Live" clId="Web-{E0DA76CD-4EF0-6D1D-D9E3-7950348F97EA}" dt="2024-11-25T17:26:05.994" v="1273" actId="20577"/>
          <ac:spMkLst>
            <pc:docMk/>
            <pc:sldMk cId="4236836653" sldId="284"/>
            <ac:spMk id="3" creationId="{1B85B5AE-29C3-7C13-9693-A861A6766A8E}"/>
          </ac:spMkLst>
        </pc:spChg>
      </pc:sldChg>
      <pc:sldChg chg="modSp new">
        <pc:chgData name="monali sagar" userId="4b4497a8bc418a7c" providerId="Windows Live" clId="Web-{E0DA76CD-4EF0-6D1D-D9E3-7950348F97EA}" dt="2024-11-25T17:30:31.700" v="1286" actId="20577"/>
        <pc:sldMkLst>
          <pc:docMk/>
          <pc:sldMk cId="767834753" sldId="285"/>
        </pc:sldMkLst>
        <pc:spChg chg="mod">
          <ac:chgData name="monali sagar" userId="4b4497a8bc418a7c" providerId="Windows Live" clId="Web-{E0DA76CD-4EF0-6D1D-D9E3-7950348F97EA}" dt="2024-11-25T17:30:31.700" v="1286" actId="20577"/>
          <ac:spMkLst>
            <pc:docMk/>
            <pc:sldMk cId="767834753" sldId="285"/>
            <ac:spMk id="2" creationId="{8DDCB1D4-B902-5088-F425-B31365E45197}"/>
          </ac:spMkLst>
        </pc:spChg>
      </pc:sldChg>
      <pc:sldChg chg="modSp new">
        <pc:chgData name="monali sagar" userId="4b4497a8bc418a7c" providerId="Windows Live" clId="Web-{E0DA76CD-4EF0-6D1D-D9E3-7950348F97EA}" dt="2024-11-25T17:45:56.303" v="1858" actId="20577"/>
        <pc:sldMkLst>
          <pc:docMk/>
          <pc:sldMk cId="1386353442" sldId="286"/>
        </pc:sldMkLst>
        <pc:spChg chg="mod">
          <ac:chgData name="monali sagar" userId="4b4497a8bc418a7c" providerId="Windows Live" clId="Web-{E0DA76CD-4EF0-6D1D-D9E3-7950348F97EA}" dt="2024-11-25T17:31:17.216" v="1315" actId="20577"/>
          <ac:spMkLst>
            <pc:docMk/>
            <pc:sldMk cId="1386353442" sldId="286"/>
            <ac:spMk id="2" creationId="{A28AF3BD-26E5-CE1F-C67E-04A423500B08}"/>
          </ac:spMkLst>
        </pc:spChg>
        <pc:spChg chg="mod">
          <ac:chgData name="monali sagar" userId="4b4497a8bc418a7c" providerId="Windows Live" clId="Web-{E0DA76CD-4EF0-6D1D-D9E3-7950348F97EA}" dt="2024-11-25T17:45:56.303" v="1858" actId="20577"/>
          <ac:spMkLst>
            <pc:docMk/>
            <pc:sldMk cId="1386353442" sldId="286"/>
            <ac:spMk id="3" creationId="{6ADA0469-6B3F-76B1-4810-F10B1882221B}"/>
          </ac:spMkLst>
        </pc:spChg>
      </pc:sldChg>
    </pc:docChg>
  </pc:docChgLst>
  <pc:docChgLst>
    <pc:chgData name="monali sagar" userId="4b4497a8bc418a7c" providerId="Windows Live" clId="Web-{54615DD4-CAE3-0879-37C7-AD44E6BB4B37}"/>
    <pc:docChg chg="addSld delSld modSld">
      <pc:chgData name="monali sagar" userId="4b4497a8bc418a7c" providerId="Windows Live" clId="Web-{54615DD4-CAE3-0879-37C7-AD44E6BB4B37}" dt="2024-11-27T15:05:49.777" v="236" actId="20577"/>
      <pc:docMkLst>
        <pc:docMk/>
      </pc:docMkLst>
      <pc:sldChg chg="modSp">
        <pc:chgData name="monali sagar" userId="4b4497a8bc418a7c" providerId="Windows Live" clId="Web-{54615DD4-CAE3-0879-37C7-AD44E6BB4B37}" dt="2024-11-27T02:55:59.513" v="11" actId="20577"/>
        <pc:sldMkLst>
          <pc:docMk/>
          <pc:sldMk cId="4236836653" sldId="284"/>
        </pc:sldMkLst>
        <pc:spChg chg="mod">
          <ac:chgData name="monali sagar" userId="4b4497a8bc418a7c" providerId="Windows Live" clId="Web-{54615DD4-CAE3-0879-37C7-AD44E6BB4B37}" dt="2024-11-27T02:55:59.513" v="11" actId="20577"/>
          <ac:spMkLst>
            <pc:docMk/>
            <pc:sldMk cId="4236836653" sldId="284"/>
            <ac:spMk id="2" creationId="{DB939336-04F2-A218-7C22-D625AA3F01DD}"/>
          </ac:spMkLst>
        </pc:spChg>
      </pc:sldChg>
      <pc:sldChg chg="del">
        <pc:chgData name="monali sagar" userId="4b4497a8bc418a7c" providerId="Windows Live" clId="Web-{54615DD4-CAE3-0879-37C7-AD44E6BB4B37}" dt="2024-11-27T02:56:03.606" v="12"/>
        <pc:sldMkLst>
          <pc:docMk/>
          <pc:sldMk cId="767834753" sldId="285"/>
        </pc:sldMkLst>
      </pc:sldChg>
      <pc:sldChg chg="modSp new">
        <pc:chgData name="monali sagar" userId="4b4497a8bc418a7c" providerId="Windows Live" clId="Web-{54615DD4-CAE3-0879-37C7-AD44E6BB4B37}" dt="2024-11-27T15:05:49.777" v="236" actId="20577"/>
        <pc:sldMkLst>
          <pc:docMk/>
          <pc:sldMk cId="1641816388" sldId="288"/>
        </pc:sldMkLst>
        <pc:spChg chg="mod">
          <ac:chgData name="monali sagar" userId="4b4497a8bc418a7c" providerId="Windows Live" clId="Web-{54615DD4-CAE3-0879-37C7-AD44E6BB4B37}" dt="2024-11-27T15:02:56.679" v="41" actId="20577"/>
          <ac:spMkLst>
            <pc:docMk/>
            <pc:sldMk cId="1641816388" sldId="288"/>
            <ac:spMk id="2" creationId="{4512501A-2315-DE56-3FBD-9DDE7FF454E0}"/>
          </ac:spMkLst>
        </pc:spChg>
        <pc:spChg chg="mod">
          <ac:chgData name="monali sagar" userId="4b4497a8bc418a7c" providerId="Windows Live" clId="Web-{54615DD4-CAE3-0879-37C7-AD44E6BB4B37}" dt="2024-11-27T15:05:49.777" v="236" actId="20577"/>
          <ac:spMkLst>
            <pc:docMk/>
            <pc:sldMk cId="1641816388" sldId="288"/>
            <ac:spMk id="3" creationId="{1114E15D-D956-3C7A-EFD7-C96677FA32E9}"/>
          </ac:spMkLst>
        </pc:spChg>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picChg chg="mod">
          <ac:chgData name="monali sagar" userId="4b4497a8bc418a7c" providerId="Windows Live" clId="Web-{1AABC104-DDAC-64F9-1D0C-0366CF32291B}" dt="2024-11-20T03:25:20.778" v="1" actId="1076"/>
          <ac:picMkLst>
            <pc:docMk/>
            <pc:sldMk cId="3385547808" sldId="266"/>
            <ac:picMk id="4" creationId="{18EE8371-1005-EF10-7FE3-437ED25931F4}"/>
          </ac:picMkLst>
        </pc:picChg>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pChg chg="mod">
          <ac:chgData name="monali sagar" userId="4b4497a8bc418a7c" providerId="Windows Live" clId="Web-{5FF357FF-A6B3-D691-47A2-0DF58A115D83}" dt="2024-11-22T02:38:40.560" v="4" actId="20577"/>
          <ac:spMkLst>
            <pc:docMk/>
            <pc:sldMk cId="4038438945" sldId="272"/>
            <ac:spMk id="2" creationId="{CC4958DA-66E8-DEF1-A9D2-3392E744CF52}"/>
          </ac:spMkLst>
        </pc:spChg>
        <pc:spChg chg="mod">
          <ac:chgData name="monali sagar" userId="4b4497a8bc418a7c" providerId="Windows Live" clId="Web-{5FF357FF-A6B3-D691-47A2-0DF58A115D83}" dt="2024-11-22T02:42:35.754" v="152" actId="20577"/>
          <ac:spMkLst>
            <pc:docMk/>
            <pc:sldMk cId="4038438945" sldId="272"/>
            <ac:spMk id="3" creationId="{567B22D9-C488-E5EA-655A-BA2B271ADDCF}"/>
          </ac:spMkLst>
        </pc:spChg>
      </pc:sldChg>
      <pc:sldChg chg="modSp new">
        <pc:chgData name="monali sagar" userId="4b4497a8bc418a7c" providerId="Windows Live" clId="Web-{5FF357FF-A6B3-D691-47A2-0DF58A115D83}" dt="2024-11-22T03:06:40.965" v="544" actId="20577"/>
        <pc:sldMkLst>
          <pc:docMk/>
          <pc:sldMk cId="1877731179" sldId="273"/>
        </pc:sldMkLst>
        <pc:spChg chg="mod">
          <ac:chgData name="monali sagar" userId="4b4497a8bc418a7c" providerId="Windows Live" clId="Web-{5FF357FF-A6B3-D691-47A2-0DF58A115D83}" dt="2024-11-22T02:43:21.255" v="176" actId="20577"/>
          <ac:spMkLst>
            <pc:docMk/>
            <pc:sldMk cId="1877731179" sldId="273"/>
            <ac:spMk id="2" creationId="{AB877B00-3846-17F5-59B4-6712194960D3}"/>
          </ac:spMkLst>
        </pc:spChg>
        <pc:spChg chg="mod">
          <ac:chgData name="monali sagar" userId="4b4497a8bc418a7c" providerId="Windows Live" clId="Web-{5FF357FF-A6B3-D691-47A2-0DF58A115D83}" dt="2024-11-22T03:06:40.965" v="544" actId="20577"/>
          <ac:spMkLst>
            <pc:docMk/>
            <pc:sldMk cId="1877731179" sldId="273"/>
            <ac:spMk id="3" creationId="{1CDC1CD0-1A23-6FDC-CE7E-F2FB7CC98978}"/>
          </ac:spMkLst>
        </pc:spChg>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7B5AFC07-8805-0FF6-29D5-EBF7764D9CCB}"/>
    <pc:docChg chg="addSld modSld">
      <pc:chgData name="monali sagar" userId="4b4497a8bc418a7c" providerId="Windows Live" clId="Web-{7B5AFC07-8805-0FF6-29D5-EBF7764D9CCB}" dt="2024-11-27T01:37:22.231" v="65" actId="14100"/>
      <pc:docMkLst>
        <pc:docMk/>
      </pc:docMkLst>
      <pc:sldChg chg="modSp">
        <pc:chgData name="monali sagar" userId="4b4497a8bc418a7c" providerId="Windows Live" clId="Web-{7B5AFC07-8805-0FF6-29D5-EBF7764D9CCB}" dt="2024-11-26T16:14:09.534" v="5" actId="20577"/>
        <pc:sldMkLst>
          <pc:docMk/>
          <pc:sldMk cId="1386353442" sldId="286"/>
        </pc:sldMkLst>
        <pc:spChg chg="mod">
          <ac:chgData name="monali sagar" userId="4b4497a8bc418a7c" providerId="Windows Live" clId="Web-{7B5AFC07-8805-0FF6-29D5-EBF7764D9CCB}" dt="2024-11-26T16:14:09.534" v="5" actId="20577"/>
          <ac:spMkLst>
            <pc:docMk/>
            <pc:sldMk cId="1386353442" sldId="286"/>
            <ac:spMk id="3" creationId="{6ADA0469-6B3F-76B1-4810-F10B1882221B}"/>
          </ac:spMkLst>
        </pc:spChg>
      </pc:sldChg>
      <pc:sldChg chg="addSp delSp modSp new">
        <pc:chgData name="monali sagar" userId="4b4497a8bc418a7c" providerId="Windows Live" clId="Web-{7B5AFC07-8805-0FF6-29D5-EBF7764D9CCB}" dt="2024-11-27T01:37:22.231" v="65" actId="14100"/>
        <pc:sldMkLst>
          <pc:docMk/>
          <pc:sldMk cId="973728288" sldId="287"/>
        </pc:sldMkLst>
        <pc:spChg chg="mod">
          <ac:chgData name="monali sagar" userId="4b4497a8bc418a7c" providerId="Windows Live" clId="Web-{7B5AFC07-8805-0FF6-29D5-EBF7764D9CCB}" dt="2024-11-27T01:33:47.146" v="27" actId="20577"/>
          <ac:spMkLst>
            <pc:docMk/>
            <pc:sldMk cId="973728288" sldId="287"/>
            <ac:spMk id="2" creationId="{C349D7E0-7EA4-1255-20DF-FA3395D34EA4}"/>
          </ac:spMkLst>
        </pc:spChg>
        <pc:spChg chg="del mod">
          <ac:chgData name="monali sagar" userId="4b4497a8bc418a7c" providerId="Windows Live" clId="Web-{7B5AFC07-8805-0FF6-29D5-EBF7764D9CCB}" dt="2024-11-27T01:37:17.434" v="64"/>
          <ac:spMkLst>
            <pc:docMk/>
            <pc:sldMk cId="973728288" sldId="287"/>
            <ac:spMk id="3" creationId="{670ABE9D-01CE-229F-2A79-8CE2570E759D}"/>
          </ac:spMkLst>
        </pc:spChg>
        <pc:picChg chg="add mod ord">
          <ac:chgData name="monali sagar" userId="4b4497a8bc418a7c" providerId="Windows Live" clId="Web-{7B5AFC07-8805-0FF6-29D5-EBF7764D9CCB}" dt="2024-11-27T01:37:22.231" v="65" actId="14100"/>
          <ac:picMkLst>
            <pc:docMk/>
            <pc:sldMk cId="973728288" sldId="287"/>
            <ac:picMk id="4" creationId="{85EB3E51-A26D-7E17-85D2-DE5267297BC0}"/>
          </ac:picMkLst>
        </pc:picChg>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name="monali sagar" userId="4b4497a8bc418a7c" providerId="Windows Live" clId="Web-{A80EF943-6B98-375D-5754-BC3736061391}"/>
    <pc:docChg chg="addSld modSld">
      <pc:chgData name="monali sagar" userId="4b4497a8bc418a7c" providerId="Windows Live" clId="Web-{A80EF943-6B98-375D-5754-BC3736061391}" dt="2024-11-28T02:00:14.450" v="1116" actId="20577"/>
      <pc:docMkLst>
        <pc:docMk/>
      </pc:docMkLst>
      <pc:sldChg chg="modSp new">
        <pc:chgData name="monali sagar" userId="4b4497a8bc418a7c" providerId="Windows Live" clId="Web-{A80EF943-6B98-375D-5754-BC3736061391}" dt="2024-11-28T01:01:41.570" v="266" actId="20577"/>
        <pc:sldMkLst>
          <pc:docMk/>
          <pc:sldMk cId="3140211195" sldId="289"/>
        </pc:sldMkLst>
        <pc:spChg chg="mod">
          <ac:chgData name="monali sagar" userId="4b4497a8bc418a7c" providerId="Windows Live" clId="Web-{A80EF943-6B98-375D-5754-BC3736061391}" dt="2024-11-28T00:47:58.910" v="12" actId="20577"/>
          <ac:spMkLst>
            <pc:docMk/>
            <pc:sldMk cId="3140211195" sldId="289"/>
            <ac:spMk id="2" creationId="{D83AE3A2-9A33-8299-609B-432821EF9731}"/>
          </ac:spMkLst>
        </pc:spChg>
        <pc:spChg chg="mod">
          <ac:chgData name="monali sagar" userId="4b4497a8bc418a7c" providerId="Windows Live" clId="Web-{A80EF943-6B98-375D-5754-BC3736061391}" dt="2024-11-28T01:01:41.570" v="266" actId="20577"/>
          <ac:spMkLst>
            <pc:docMk/>
            <pc:sldMk cId="3140211195" sldId="289"/>
            <ac:spMk id="3" creationId="{5D15C539-CF90-FFF9-7F8B-D2C7591BD36A}"/>
          </ac:spMkLst>
        </pc:spChg>
      </pc:sldChg>
      <pc:sldChg chg="modSp new">
        <pc:chgData name="monali sagar" userId="4b4497a8bc418a7c" providerId="Windows Live" clId="Web-{A80EF943-6B98-375D-5754-BC3736061391}" dt="2024-11-28T01:05:26.747" v="486" actId="20577"/>
        <pc:sldMkLst>
          <pc:docMk/>
          <pc:sldMk cId="886575570" sldId="290"/>
        </pc:sldMkLst>
        <pc:spChg chg="mod">
          <ac:chgData name="monali sagar" userId="4b4497a8bc418a7c" providerId="Windows Live" clId="Web-{A80EF943-6B98-375D-5754-BC3736061391}" dt="2024-11-28T01:02:42.399" v="302" actId="20577"/>
          <ac:spMkLst>
            <pc:docMk/>
            <pc:sldMk cId="886575570" sldId="290"/>
            <ac:spMk id="2" creationId="{1B277338-6C86-CAC0-F5A0-373276F6974B}"/>
          </ac:spMkLst>
        </pc:spChg>
        <pc:spChg chg="mod">
          <ac:chgData name="monali sagar" userId="4b4497a8bc418a7c" providerId="Windows Live" clId="Web-{A80EF943-6B98-375D-5754-BC3736061391}" dt="2024-11-28T01:05:26.747" v="486" actId="20577"/>
          <ac:spMkLst>
            <pc:docMk/>
            <pc:sldMk cId="886575570" sldId="290"/>
            <ac:spMk id="3" creationId="{A68CE9C1-EC2A-AEF4-9CCC-CFBF54CBD69C}"/>
          </ac:spMkLst>
        </pc:spChg>
      </pc:sldChg>
      <pc:sldChg chg="modSp new">
        <pc:chgData name="monali sagar" userId="4b4497a8bc418a7c" providerId="Windows Live" clId="Web-{A80EF943-6B98-375D-5754-BC3736061391}" dt="2024-11-28T01:31:38.593" v="584" actId="20577"/>
        <pc:sldMkLst>
          <pc:docMk/>
          <pc:sldMk cId="3993643250" sldId="291"/>
        </pc:sldMkLst>
        <pc:spChg chg="mod">
          <ac:chgData name="monali sagar" userId="4b4497a8bc418a7c" providerId="Windows Live" clId="Web-{A80EF943-6B98-375D-5754-BC3736061391}" dt="2024-11-28T01:30:05.888" v="514" actId="20577"/>
          <ac:spMkLst>
            <pc:docMk/>
            <pc:sldMk cId="3993643250" sldId="291"/>
            <ac:spMk id="2" creationId="{4585F4A1-60B9-F92F-4998-3015121B5411}"/>
          </ac:spMkLst>
        </pc:spChg>
        <pc:spChg chg="mod">
          <ac:chgData name="monali sagar" userId="4b4497a8bc418a7c" providerId="Windows Live" clId="Web-{A80EF943-6B98-375D-5754-BC3736061391}" dt="2024-11-28T01:31:38.593" v="584" actId="20577"/>
          <ac:spMkLst>
            <pc:docMk/>
            <pc:sldMk cId="3993643250" sldId="291"/>
            <ac:spMk id="3" creationId="{37EDA902-5DD5-1B5E-B8B8-CB72550B00E8}"/>
          </ac:spMkLst>
        </pc:spChg>
      </pc:sldChg>
      <pc:sldChg chg="modSp new">
        <pc:chgData name="monali sagar" userId="4b4497a8bc418a7c" providerId="Windows Live" clId="Web-{A80EF943-6B98-375D-5754-BC3736061391}" dt="2024-11-28T01:48:47.526" v="818" actId="20577"/>
        <pc:sldMkLst>
          <pc:docMk/>
          <pc:sldMk cId="1932281104" sldId="292"/>
        </pc:sldMkLst>
        <pc:spChg chg="mod">
          <ac:chgData name="monali sagar" userId="4b4497a8bc418a7c" providerId="Windows Live" clId="Web-{A80EF943-6B98-375D-5754-BC3736061391}" dt="2024-11-28T01:31:59.437" v="596" actId="20577"/>
          <ac:spMkLst>
            <pc:docMk/>
            <pc:sldMk cId="1932281104" sldId="292"/>
            <ac:spMk id="2" creationId="{1D525248-F9A4-BDBD-AF4F-46BAAA418EAC}"/>
          </ac:spMkLst>
        </pc:spChg>
        <pc:spChg chg="mod">
          <ac:chgData name="monali sagar" userId="4b4497a8bc418a7c" providerId="Windows Live" clId="Web-{A80EF943-6B98-375D-5754-BC3736061391}" dt="2024-11-28T01:48:47.526" v="818" actId="20577"/>
          <ac:spMkLst>
            <pc:docMk/>
            <pc:sldMk cId="1932281104" sldId="292"/>
            <ac:spMk id="3" creationId="{02200065-8CD8-56AD-B6F4-3B863219FC62}"/>
          </ac:spMkLst>
        </pc:spChg>
      </pc:sldChg>
      <pc:sldChg chg="modSp new">
        <pc:chgData name="monali sagar" userId="4b4497a8bc418a7c" providerId="Windows Live" clId="Web-{A80EF943-6B98-375D-5754-BC3736061391}" dt="2024-11-28T02:00:14.450" v="1116" actId="20577"/>
        <pc:sldMkLst>
          <pc:docMk/>
          <pc:sldMk cId="3699151708" sldId="293"/>
        </pc:sldMkLst>
        <pc:spChg chg="mod">
          <ac:chgData name="monali sagar" userId="4b4497a8bc418a7c" providerId="Windows Live" clId="Web-{A80EF943-6B98-375D-5754-BC3736061391}" dt="2024-11-28T01:49:02.839" v="839" actId="20577"/>
          <ac:spMkLst>
            <pc:docMk/>
            <pc:sldMk cId="3699151708" sldId="293"/>
            <ac:spMk id="2" creationId="{587DD15E-2F00-FECD-07D4-6EE50B01D012}"/>
          </ac:spMkLst>
        </pc:spChg>
        <pc:spChg chg="mod">
          <ac:chgData name="monali sagar" userId="4b4497a8bc418a7c" providerId="Windows Live" clId="Web-{A80EF943-6B98-375D-5754-BC3736061391}" dt="2024-11-28T02:00:14.450" v="1116" actId="20577"/>
          <ac:spMkLst>
            <pc:docMk/>
            <pc:sldMk cId="3699151708" sldId="293"/>
            <ac:spMk id="3" creationId="{D410C099-2E52-C7C7-9686-86B3080B09D7}"/>
          </ac:spMkLst>
        </pc:spChg>
      </pc:sldChg>
    </pc:docChg>
  </pc:docChgLst>
  <pc:docChgLst>
    <pc:chgData name="monali sagar" userId="4b4497a8bc418a7c" providerId="Windows Live" clId="Web-{755AE1B3-C769-8C01-AE85-ECAAFD89F74C}"/>
    <pc:docChg chg="addSld modSld">
      <pc:chgData name="monali sagar" userId="4b4497a8bc418a7c" providerId="Windows Live" clId="Web-{755AE1B3-C769-8C01-AE85-ECAAFD89F74C}" dt="2024-11-25T04:01:35.880" v="2144" actId="20577"/>
      <pc:docMkLst>
        <pc:docMk/>
      </pc:docMkLst>
      <pc:sldChg chg="modSp">
        <pc:chgData name="monali sagar" userId="4b4497a8bc418a7c" providerId="Windows Live" clId="Web-{755AE1B3-C769-8C01-AE85-ECAAFD89F74C}" dt="2024-11-23T03:30:42.502" v="503" actId="20577"/>
        <pc:sldMkLst>
          <pc:docMk/>
          <pc:sldMk cId="1877731179" sldId="273"/>
        </pc:sldMkLst>
        <pc:spChg chg="mod">
          <ac:chgData name="monali sagar" userId="4b4497a8bc418a7c" providerId="Windows Live" clId="Web-{755AE1B3-C769-8C01-AE85-ECAAFD89F74C}" dt="2024-11-23T02:54:57.763" v="300" actId="20577"/>
          <ac:spMkLst>
            <pc:docMk/>
            <pc:sldMk cId="1877731179" sldId="273"/>
            <ac:spMk id="2" creationId="{AB877B00-3846-17F5-59B4-6712194960D3}"/>
          </ac:spMkLst>
        </pc:spChg>
        <pc:spChg chg="mod">
          <ac:chgData name="monali sagar" userId="4b4497a8bc418a7c" providerId="Windows Live" clId="Web-{755AE1B3-C769-8C01-AE85-ECAAFD89F74C}" dt="2024-11-23T03:30:42.502" v="503" actId="20577"/>
          <ac:spMkLst>
            <pc:docMk/>
            <pc:sldMk cId="1877731179" sldId="273"/>
            <ac:spMk id="3" creationId="{1CDC1CD0-1A23-6FDC-CE7E-F2FB7CC98978}"/>
          </ac:spMkLst>
        </pc:spChg>
      </pc:sldChg>
      <pc:sldChg chg="modSp add replId">
        <pc:chgData name="monali sagar" userId="4b4497a8bc418a7c" providerId="Windows Live" clId="Web-{755AE1B3-C769-8C01-AE85-ECAAFD89F74C}" dt="2024-11-23T04:54:38.038" v="507" actId="20577"/>
        <pc:sldMkLst>
          <pc:docMk/>
          <pc:sldMk cId="1893459676" sldId="274"/>
        </pc:sldMkLst>
        <pc:spChg chg="mod">
          <ac:chgData name="monali sagar" userId="4b4497a8bc418a7c" providerId="Windows Live" clId="Web-{755AE1B3-C769-8C01-AE85-ECAAFD89F74C}" dt="2024-11-23T01:56:12.654" v="8" actId="20577"/>
          <ac:spMkLst>
            <pc:docMk/>
            <pc:sldMk cId="1893459676" sldId="274"/>
            <ac:spMk id="2" creationId="{AB877B00-3846-17F5-59B4-6712194960D3}"/>
          </ac:spMkLst>
        </pc:spChg>
        <pc:spChg chg="mod">
          <ac:chgData name="monali sagar" userId="4b4497a8bc418a7c" providerId="Windows Live" clId="Web-{755AE1B3-C769-8C01-AE85-ECAAFD89F74C}" dt="2024-11-23T04:54:38.038" v="507" actId="20577"/>
          <ac:spMkLst>
            <pc:docMk/>
            <pc:sldMk cId="1893459676" sldId="274"/>
            <ac:spMk id="3" creationId="{1CDC1CD0-1A23-6FDC-CE7E-F2FB7CC98978}"/>
          </ac:spMkLst>
        </pc:spChg>
      </pc:sldChg>
      <pc:sldChg chg="modSp new">
        <pc:chgData name="monali sagar" userId="4b4497a8bc418a7c" providerId="Windows Live" clId="Web-{755AE1B3-C769-8C01-AE85-ECAAFD89F74C}" dt="2024-11-24T16:26:37.245" v="1849" actId="20577"/>
        <pc:sldMkLst>
          <pc:docMk/>
          <pc:sldMk cId="1621120612" sldId="275"/>
        </pc:sldMkLst>
        <pc:spChg chg="mod">
          <ac:chgData name="monali sagar" userId="4b4497a8bc418a7c" providerId="Windows Live" clId="Web-{755AE1B3-C769-8C01-AE85-ECAAFD89F74C}" dt="2024-11-24T16:26:37.245" v="1849" actId="20577"/>
          <ac:spMkLst>
            <pc:docMk/>
            <pc:sldMk cId="1621120612" sldId="275"/>
            <ac:spMk id="2" creationId="{946859AB-4C32-4AF9-3302-48A5AB23D752}"/>
          </ac:spMkLst>
        </pc:spChg>
        <pc:spChg chg="mod">
          <ac:chgData name="monali sagar" userId="4b4497a8bc418a7c" providerId="Windows Live" clId="Web-{755AE1B3-C769-8C01-AE85-ECAAFD89F74C}" dt="2024-11-24T12:08:33.010" v="838" actId="20577"/>
          <ac:spMkLst>
            <pc:docMk/>
            <pc:sldMk cId="1621120612" sldId="275"/>
            <ac:spMk id="3" creationId="{3DFC202E-AB3A-9214-A676-AC61B71495C2}"/>
          </ac:spMkLst>
        </pc:spChg>
      </pc:sldChg>
      <pc:sldChg chg="modSp new">
        <pc:chgData name="monali sagar" userId="4b4497a8bc418a7c" providerId="Windows Live" clId="Web-{755AE1B3-C769-8C01-AE85-ECAAFD89F74C}" dt="2024-11-24T16:26:51.464" v="1851" actId="20577"/>
        <pc:sldMkLst>
          <pc:docMk/>
          <pc:sldMk cId="1767924147" sldId="276"/>
        </pc:sldMkLst>
        <pc:spChg chg="mod">
          <ac:chgData name="monali sagar" userId="4b4497a8bc418a7c" providerId="Windows Live" clId="Web-{755AE1B3-C769-8C01-AE85-ECAAFD89F74C}" dt="2024-11-24T16:26:51.464" v="1851" actId="20577"/>
          <ac:spMkLst>
            <pc:docMk/>
            <pc:sldMk cId="1767924147" sldId="276"/>
            <ac:spMk id="2" creationId="{98574B38-4093-D846-430A-C8FCF77A6957}"/>
          </ac:spMkLst>
        </pc:spChg>
        <pc:spChg chg="mod">
          <ac:chgData name="monali sagar" userId="4b4497a8bc418a7c" providerId="Windows Live" clId="Web-{755AE1B3-C769-8C01-AE85-ECAAFD89F74C}" dt="2024-11-24T12:21:15.609" v="1049" actId="20577"/>
          <ac:spMkLst>
            <pc:docMk/>
            <pc:sldMk cId="1767924147" sldId="276"/>
            <ac:spMk id="3" creationId="{794C9B8A-8A4A-321B-666A-BD32E1C62BFA}"/>
          </ac:spMkLst>
        </pc:spChg>
      </pc:sldChg>
      <pc:sldChg chg="modSp new">
        <pc:chgData name="monali sagar" userId="4b4497a8bc418a7c" providerId="Windows Live" clId="Web-{755AE1B3-C769-8C01-AE85-ECAAFD89F74C}" dt="2024-11-24T12:41:46.470" v="1456" actId="20577"/>
        <pc:sldMkLst>
          <pc:docMk/>
          <pc:sldMk cId="324226361" sldId="277"/>
        </pc:sldMkLst>
        <pc:spChg chg="mod">
          <ac:chgData name="monali sagar" userId="4b4497a8bc418a7c" providerId="Windows Live" clId="Web-{755AE1B3-C769-8C01-AE85-ECAAFD89F74C}" dt="2024-11-24T12:21:31.422" v="1064" actId="20577"/>
          <ac:spMkLst>
            <pc:docMk/>
            <pc:sldMk cId="324226361" sldId="277"/>
            <ac:spMk id="2" creationId="{5B2DC4FA-E375-5783-C447-0F361313C059}"/>
          </ac:spMkLst>
        </pc:spChg>
        <pc:spChg chg="mod">
          <ac:chgData name="monali sagar" userId="4b4497a8bc418a7c" providerId="Windows Live" clId="Web-{755AE1B3-C769-8C01-AE85-ECAAFD89F74C}" dt="2024-11-24T12:41:46.470" v="1456" actId="20577"/>
          <ac:spMkLst>
            <pc:docMk/>
            <pc:sldMk cId="324226361" sldId="277"/>
            <ac:spMk id="3" creationId="{304DDB69-89B8-FE61-1BEC-BD67CDAE919D}"/>
          </ac:spMkLst>
        </pc:spChg>
      </pc:sldChg>
      <pc:sldChg chg="modSp new">
        <pc:chgData name="monali sagar" userId="4b4497a8bc418a7c" providerId="Windows Live" clId="Web-{755AE1B3-C769-8C01-AE85-ECAAFD89F74C}" dt="2024-11-25T04:01:35.880" v="2144" actId="20577"/>
        <pc:sldMkLst>
          <pc:docMk/>
          <pc:sldMk cId="1279654863" sldId="278"/>
        </pc:sldMkLst>
        <pc:spChg chg="mod">
          <ac:chgData name="monali sagar" userId="4b4497a8bc418a7c" providerId="Windows Live" clId="Web-{755AE1B3-C769-8C01-AE85-ECAAFD89F74C}" dt="2024-11-24T16:26:25.058" v="1847" actId="20577"/>
          <ac:spMkLst>
            <pc:docMk/>
            <pc:sldMk cId="1279654863" sldId="278"/>
            <ac:spMk id="2" creationId="{26BDFE8E-9DF0-C82E-0D5D-7EB09B1720F5}"/>
          </ac:spMkLst>
        </pc:spChg>
        <pc:spChg chg="mod">
          <ac:chgData name="monali sagar" userId="4b4497a8bc418a7c" providerId="Windows Live" clId="Web-{755AE1B3-C769-8C01-AE85-ECAAFD89F74C}" dt="2024-11-25T04:01:35.880" v="2144" actId="20577"/>
          <ac:spMkLst>
            <pc:docMk/>
            <pc:sldMk cId="1279654863" sldId="278"/>
            <ac:spMk id="3" creationId="{A5AD3040-E551-B267-4415-4C32A4359C30}"/>
          </ac:spMkLst>
        </pc:spChg>
      </pc:sldChg>
      <pc:sldChg chg="modSp new">
        <pc:chgData name="monali sagar" userId="4b4497a8bc418a7c" providerId="Windows Live" clId="Web-{755AE1B3-C769-8C01-AE85-ECAAFD89F74C}" dt="2024-11-24T17:03:30.651" v="2140" actId="20577"/>
        <pc:sldMkLst>
          <pc:docMk/>
          <pc:sldMk cId="3507183102" sldId="279"/>
        </pc:sldMkLst>
        <pc:spChg chg="mod">
          <ac:chgData name="monali sagar" userId="4b4497a8bc418a7c" providerId="Windows Live" clId="Web-{755AE1B3-C769-8C01-AE85-ECAAFD89F74C}" dt="2024-11-24T16:57:18.338" v="1863" actId="20577"/>
          <ac:spMkLst>
            <pc:docMk/>
            <pc:sldMk cId="3507183102" sldId="279"/>
            <ac:spMk id="2" creationId="{C3E96538-0BD3-792F-AF8F-ED62A8BB9D5C}"/>
          </ac:spMkLst>
        </pc:spChg>
        <pc:spChg chg="mod">
          <ac:chgData name="monali sagar" userId="4b4497a8bc418a7c" providerId="Windows Live" clId="Web-{755AE1B3-C769-8C01-AE85-ECAAFD89F74C}" dt="2024-11-24T17:03:30.651" v="2140" actId="20577"/>
          <ac:spMkLst>
            <pc:docMk/>
            <pc:sldMk cId="3507183102" sldId="279"/>
            <ac:spMk id="3" creationId="{D96F0EB3-3EC3-DFC9-DBB0-DD9FA9A798FB}"/>
          </ac:spMkLst>
        </pc:spChg>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85805414-3DE1-2969-C3DD-18D9518A71E6}"/>
    <pc:docChg chg="addSld modSld">
      <pc:chgData name="monali sagar" userId="4b4497a8bc418a7c" providerId="Windows Live" clId="Web-{85805414-3DE1-2969-C3DD-18D9518A71E6}" dt="2024-11-25T16:43:53.184" v="269"/>
      <pc:docMkLst>
        <pc:docMk/>
      </pc:docMkLst>
      <pc:sldChg chg="modSp new">
        <pc:chgData name="monali sagar" userId="4b4497a8bc418a7c" providerId="Windows Live" clId="Web-{85805414-3DE1-2969-C3DD-18D9518A71E6}" dt="2024-11-25T15:32:06.103" v="268" actId="20577"/>
        <pc:sldMkLst>
          <pc:docMk/>
          <pc:sldMk cId="161338766" sldId="280"/>
        </pc:sldMkLst>
        <pc:spChg chg="mod">
          <ac:chgData name="monali sagar" userId="4b4497a8bc418a7c" providerId="Windows Live" clId="Web-{85805414-3DE1-2969-C3DD-18D9518A71E6}" dt="2024-11-25T15:28:31.569" v="6" actId="20577"/>
          <ac:spMkLst>
            <pc:docMk/>
            <pc:sldMk cId="161338766" sldId="280"/>
            <ac:spMk id="2" creationId="{AB7D9B34-E00A-851C-527E-096FD06890FD}"/>
          </ac:spMkLst>
        </pc:spChg>
        <pc:spChg chg="mod">
          <ac:chgData name="monali sagar" userId="4b4497a8bc418a7c" providerId="Windows Live" clId="Web-{85805414-3DE1-2969-C3DD-18D9518A71E6}" dt="2024-11-25T15:32:06.103" v="268" actId="20577"/>
          <ac:spMkLst>
            <pc:docMk/>
            <pc:sldMk cId="161338766" sldId="280"/>
            <ac:spMk id="3" creationId="{617ADAB8-40E1-B3E7-28F9-A0214B75C60B}"/>
          </ac:spMkLst>
        </pc:spChg>
      </pc:sldChg>
      <pc:sldChg chg="new">
        <pc:chgData name="monali sagar" userId="4b4497a8bc418a7c" providerId="Windows Live" clId="Web-{85805414-3DE1-2969-C3DD-18D9518A71E6}" dt="2024-11-25T16:43:53.184" v="269"/>
        <pc:sldMkLst>
          <pc:docMk/>
          <pc:sldMk cId="3670084388" sldId="281"/>
        </pc:sldMkLst>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pChg chg="mod">
          <ac:chgData name="monali sagar" userId="4b4497a8bc418a7c" providerId="Windows Live" clId="Web-{4422E1D5-3C84-7F64-3C0C-1D54080C55E7}" dt="2024-11-19T03:09:06.657" v="622" actId="14100"/>
          <ac:spMkLst>
            <pc:docMk/>
            <pc:sldMk cId="4271172853" sldId="260"/>
            <ac:spMk id="2" creationId="{F154BD8E-1AB8-B223-ED84-FFBC44BB2CF6}"/>
          </ac:spMkLst>
        </pc:spChg>
        <pc:spChg chg="mod">
          <ac:chgData name="monali sagar" userId="4b4497a8bc418a7c" providerId="Windows Live" clId="Web-{4422E1D5-3C84-7F64-3C0C-1D54080C55E7}" dt="2024-11-19T03:09:10.361" v="623" actId="14100"/>
          <ac:spMkLst>
            <pc:docMk/>
            <pc:sldMk cId="4271172853" sldId="260"/>
            <ac:spMk id="3" creationId="{BFCAAD0C-656F-2032-B601-C00F64868F8E}"/>
          </ac:spMkLst>
        </pc:spChg>
      </pc:sldChg>
      <pc:sldChg chg="modSp new">
        <pc:chgData name="monali sagar" userId="4b4497a8bc418a7c" providerId="Windows Live" clId="Web-{4422E1D5-3C84-7F64-3C0C-1D54080C55E7}" dt="2024-11-19T03:13:36.711" v="655" actId="20577"/>
        <pc:sldMkLst>
          <pc:docMk/>
          <pc:sldMk cId="1176089094" sldId="261"/>
        </pc:sldMkLst>
        <pc:spChg chg="mod">
          <ac:chgData name="monali sagar" userId="4b4497a8bc418a7c" providerId="Windows Live" clId="Web-{4422E1D5-3C84-7F64-3C0C-1D54080C55E7}" dt="2024-11-19T03:13:36.711" v="655" actId="20577"/>
          <ac:spMkLst>
            <pc:docMk/>
            <pc:sldMk cId="1176089094" sldId="261"/>
            <ac:spMk id="2" creationId="{F424C4BB-5E51-894E-FD8F-204441664FB5}"/>
          </ac:spMkLst>
        </pc:spChg>
        <pc:spChg chg="mod">
          <ac:chgData name="monali sagar" userId="4b4497a8bc418a7c" providerId="Windows Live" clId="Web-{4422E1D5-3C84-7F64-3C0C-1D54080C55E7}" dt="2024-11-19T03:13:10.679" v="638" actId="20577"/>
          <ac:spMkLst>
            <pc:docMk/>
            <pc:sldMk cId="1176089094" sldId="261"/>
            <ac:spMk id="3" creationId="{499715B4-4747-DDEE-3FBA-57FE1D429392}"/>
          </ac:spMkLst>
        </pc:spChg>
      </pc:sldChg>
      <pc:sldChg chg="modSp new">
        <pc:chgData name="monali sagar" userId="4b4497a8bc418a7c" providerId="Windows Live" clId="Web-{4422E1D5-3C84-7F64-3C0C-1D54080C55E7}" dt="2024-11-19T03:15:21.370" v="672" actId="20577"/>
        <pc:sldMkLst>
          <pc:docMk/>
          <pc:sldMk cId="3465518012" sldId="262"/>
        </pc:sldMkLst>
        <pc:spChg chg="mod">
          <ac:chgData name="monali sagar" userId="4b4497a8bc418a7c" providerId="Windows Live" clId="Web-{4422E1D5-3C84-7F64-3C0C-1D54080C55E7}" dt="2024-11-19T03:14:01.040" v="660" actId="20577"/>
          <ac:spMkLst>
            <pc:docMk/>
            <pc:sldMk cId="3465518012" sldId="262"/>
            <ac:spMk id="2" creationId="{1AA7D121-233A-83DC-8322-D18D222922C4}"/>
          </ac:spMkLst>
        </pc:spChg>
        <pc:spChg chg="mod">
          <ac:chgData name="monali sagar" userId="4b4497a8bc418a7c" providerId="Windows Live" clId="Web-{4422E1D5-3C84-7F64-3C0C-1D54080C55E7}" dt="2024-11-19T03:15:21.370" v="672" actId="20577"/>
          <ac:spMkLst>
            <pc:docMk/>
            <pc:sldMk cId="3465518012" sldId="262"/>
            <ac:spMk id="3" creationId="{C2A4A239-B657-BED3-BCEB-C8F1CD924832}"/>
          </ac:spMkLst>
        </pc:spChg>
      </pc:sldChg>
      <pc:sldChg chg="addSp delSp modSp new">
        <pc:chgData name="monali sagar" userId="4b4497a8bc418a7c" providerId="Windows Live" clId="Web-{4422E1D5-3C84-7F64-3C0C-1D54080C55E7}" dt="2024-11-19T03:15:38.527" v="684" actId="14100"/>
        <pc:sldMkLst>
          <pc:docMk/>
          <pc:sldMk cId="4112591934" sldId="263"/>
        </pc:sldMkLst>
        <pc:spChg chg="mod">
          <ac:chgData name="monali sagar" userId="4b4497a8bc418a7c" providerId="Windows Live" clId="Web-{4422E1D5-3C84-7F64-3C0C-1D54080C55E7}" dt="2024-11-19T03:15:32.152" v="683" actId="20577"/>
          <ac:spMkLst>
            <pc:docMk/>
            <pc:sldMk cId="4112591934" sldId="263"/>
            <ac:spMk id="2" creationId="{CE7210C4-672E-722A-859D-1E65F938AC7B}"/>
          </ac:spMkLst>
        </pc:spChg>
        <pc:picChg chg="add mod ord">
          <ac:chgData name="monali sagar" userId="4b4497a8bc418a7c" providerId="Windows Live" clId="Web-{4422E1D5-3C84-7F64-3C0C-1D54080C55E7}" dt="2024-11-19T03:15:38.527" v="684" actId="14100"/>
          <ac:picMkLst>
            <pc:docMk/>
            <pc:sldMk cId="4112591934" sldId="263"/>
            <ac:picMk id="4" creationId="{8DDAC12A-2F09-1084-D3D9-701B8B75803D}"/>
          </ac:picMkLst>
        </pc:picChg>
      </pc:sldChg>
      <pc:sldChg chg="addSp delSp modSp new">
        <pc:chgData name="monali sagar" userId="4b4497a8bc418a7c" providerId="Windows Live" clId="Web-{4422E1D5-3C84-7F64-3C0C-1D54080C55E7}" dt="2024-11-19T04:21:32.680" v="711" actId="1076"/>
        <pc:sldMkLst>
          <pc:docMk/>
          <pc:sldMk cId="2414416176" sldId="264"/>
        </pc:sldMkLst>
        <pc:spChg chg="mod">
          <ac:chgData name="monali sagar" userId="4b4497a8bc418a7c" providerId="Windows Live" clId="Web-{4422E1D5-3C84-7F64-3C0C-1D54080C55E7}" dt="2024-11-19T03:16:17.778" v="701" actId="20577"/>
          <ac:spMkLst>
            <pc:docMk/>
            <pc:sldMk cId="2414416176" sldId="264"/>
            <ac:spMk id="2" creationId="{A7C3E8E9-7E57-24B9-4E81-342E5FABF441}"/>
          </ac:spMkLst>
        </pc:spChg>
        <pc:picChg chg="add mod ord">
          <ac:chgData name="monali sagar" userId="4b4497a8bc418a7c" providerId="Windows Live" clId="Web-{4422E1D5-3C84-7F64-3C0C-1D54080C55E7}" dt="2024-11-19T04:21:32.680" v="711" actId="1076"/>
          <ac:picMkLst>
            <pc:docMk/>
            <pc:sldMk cId="2414416176" sldId="264"/>
            <ac:picMk id="4" creationId="{A1FA44C6-42E7-6274-BEFF-F997CA55BA37}"/>
          </ac:picMkLst>
        </pc:picChg>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pChg chg="mod">
          <ac:chgData name="monali sagar" userId="4b4497a8bc418a7c" providerId="Windows Live" clId="Web-{5E66F2D0-8961-3665-C241-0C4E62FA2492}" dt="2024-11-20T16:53:10.705" v="10" actId="20577"/>
          <ac:spMkLst>
            <pc:docMk/>
            <pc:sldMk cId="1610465909" sldId="270"/>
            <ac:spMk id="2" creationId="{175473B5-1604-64B5-4E8A-D21D58B6884A}"/>
          </ac:spMkLst>
        </pc:spChg>
        <pc:spChg chg="mod">
          <ac:chgData name="monali sagar" userId="4b4497a8bc418a7c" providerId="Windows Live" clId="Web-{5E66F2D0-8961-3665-C241-0C4E62FA2492}" dt="2024-11-20T17:14:21.535" v="320" actId="20577"/>
          <ac:spMkLst>
            <pc:docMk/>
            <pc:sldMk cId="1610465909" sldId="270"/>
            <ac:spMk id="3" creationId="{294E34BB-E76A-E6A5-02F0-15C1277A30B9}"/>
          </ac:spMkLst>
        </pc:spChg>
      </pc:sldChg>
      <pc:sldChg chg="modSp new">
        <pc:chgData name="monali sagar" userId="4b4497a8bc418a7c" providerId="Windows Live" clId="Web-{5E66F2D0-8961-3665-C241-0C4E62FA2492}" dt="2024-11-20T17:19:48.229" v="691" actId="20577"/>
        <pc:sldMkLst>
          <pc:docMk/>
          <pc:sldMk cId="3540231461" sldId="271"/>
        </pc:sldMkLst>
        <pc:spChg chg="mod">
          <ac:chgData name="monali sagar" userId="4b4497a8bc418a7c" providerId="Windows Live" clId="Web-{5E66F2D0-8961-3665-C241-0C4E62FA2492}" dt="2024-11-20T17:17:06.712" v="518" actId="20577"/>
          <ac:spMkLst>
            <pc:docMk/>
            <pc:sldMk cId="3540231461" sldId="271"/>
            <ac:spMk id="2" creationId="{EC1025E2-A956-A37E-D82A-AF6A1E7A536C}"/>
          </ac:spMkLst>
        </pc:spChg>
        <pc:spChg chg="mod">
          <ac:chgData name="monali sagar" userId="4b4497a8bc418a7c" providerId="Windows Live" clId="Web-{5E66F2D0-8961-3665-C241-0C4E62FA2492}" dt="2024-11-20T17:19:48.229" v="691" actId="20577"/>
          <ac:spMkLst>
            <pc:docMk/>
            <pc:sldMk cId="3540231461" sldId="271"/>
            <ac:spMk id="3" creationId="{C86A0C45-5363-5E97-73BC-9DD2B20763FC}"/>
          </ac:spMkLst>
        </pc:spChg>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pChg chg="mod">
          <ac:chgData name="monali sagar" userId="4b4497a8bc418a7c" providerId="Windows Live" clId="Web-{95015F53-8182-5D09-8701-7E9701BF89A5}" dt="2024-11-20T01:13:36.137" v="24" actId="20577"/>
          <ac:spMkLst>
            <pc:docMk/>
            <pc:sldMk cId="3071038511" sldId="265"/>
            <ac:spMk id="2" creationId="{EF9522C7-C91B-0752-B393-E691D8A2463C}"/>
          </ac:spMkLst>
        </pc:spChg>
        <pc:spChg chg="mod">
          <ac:chgData name="monali sagar" userId="4b4497a8bc418a7c" providerId="Windows Live" clId="Web-{95015F53-8182-5D09-8701-7E9701BF89A5}" dt="2024-11-20T01:13:21.918" v="11"/>
          <ac:spMkLst>
            <pc:docMk/>
            <pc:sldMk cId="3071038511" sldId="265"/>
            <ac:spMk id="3" creationId="{EFEFC16F-F40B-29D3-B253-E1FB0FBC6E36}"/>
          </ac:spMkLst>
        </pc:spChg>
      </pc:sldChg>
      <pc:sldChg chg="addSp delSp modSp new">
        <pc:chgData name="monali sagar" userId="4b4497a8bc418a7c" providerId="Windows Live" clId="Web-{95015F53-8182-5D09-8701-7E9701BF89A5}" dt="2024-11-20T01:16:15.330" v="47" actId="1076"/>
        <pc:sldMkLst>
          <pc:docMk/>
          <pc:sldMk cId="3385547808" sldId="266"/>
        </pc:sldMkLst>
        <pc:spChg chg="mod">
          <ac:chgData name="monali sagar" userId="4b4497a8bc418a7c" providerId="Windows Live" clId="Web-{95015F53-8182-5D09-8701-7E9701BF89A5}" dt="2024-11-20T01:16:08.345" v="45" actId="20577"/>
          <ac:spMkLst>
            <pc:docMk/>
            <pc:sldMk cId="3385547808" sldId="266"/>
            <ac:spMk id="2" creationId="{8F2C9F96-46BF-6817-4F7C-D458041E17D3}"/>
          </ac:spMkLst>
        </pc:spChg>
        <pc:picChg chg="add mod ord">
          <ac:chgData name="monali sagar" userId="4b4497a8bc418a7c" providerId="Windows Live" clId="Web-{95015F53-8182-5D09-8701-7E9701BF89A5}" dt="2024-11-20T01:16:15.330" v="47" actId="1076"/>
          <ac:picMkLst>
            <pc:docMk/>
            <pc:sldMk cId="3385547808" sldId="266"/>
            <ac:picMk id="4" creationId="{18EE8371-1005-EF10-7FE3-437ED25931F4}"/>
          </ac:picMkLst>
        </pc:picChg>
      </pc:sldChg>
      <pc:sldChg chg="addSp delSp modSp new">
        <pc:chgData name="monali sagar" userId="4b4497a8bc418a7c" providerId="Windows Live" clId="Web-{95015F53-8182-5D09-8701-7E9701BF89A5}" dt="2024-11-20T01:23:12.734" v="188" actId="1076"/>
        <pc:sldMkLst>
          <pc:docMk/>
          <pc:sldMk cId="2241006440" sldId="267"/>
        </pc:sldMkLst>
        <pc:spChg chg="mod">
          <ac:chgData name="monali sagar" userId="4b4497a8bc418a7c" providerId="Windows Live" clId="Web-{95015F53-8182-5D09-8701-7E9701BF89A5}" dt="2024-11-20T01:17:30.708" v="57" actId="20577"/>
          <ac:spMkLst>
            <pc:docMk/>
            <pc:sldMk cId="2241006440" sldId="267"/>
            <ac:spMk id="2" creationId="{12C58177-4593-05EE-342E-F51D1C7764DB}"/>
          </ac:spMkLst>
        </pc:spChg>
        <pc:spChg chg="mod">
          <ac:chgData name="monali sagar" userId="4b4497a8bc418a7c" providerId="Windows Live" clId="Web-{95015F53-8182-5D09-8701-7E9701BF89A5}" dt="2024-11-20T01:23:05.984" v="186"/>
          <ac:spMkLst>
            <pc:docMk/>
            <pc:sldMk cId="2241006440" sldId="267"/>
            <ac:spMk id="3" creationId="{351DEF8C-554E-C7EB-CEEA-0C493D5C34B1}"/>
          </ac:spMkLst>
        </pc:spChg>
        <pc:picChg chg="add mod">
          <ac:chgData name="monali sagar" userId="4b4497a8bc418a7c" providerId="Windows Live" clId="Web-{95015F53-8182-5D09-8701-7E9701BF89A5}" dt="2024-11-20T01:23:12.734" v="188" actId="1076"/>
          <ac:picMkLst>
            <pc:docMk/>
            <pc:sldMk cId="2241006440" sldId="267"/>
            <ac:picMk id="5" creationId="{4DFF258F-65A6-A5BA-D0F6-648AC9ECDD38}"/>
          </ac:picMkLst>
        </pc:picChg>
      </pc:sldChg>
      <pc:sldChg chg="addSp delSp modSp new">
        <pc:chgData name="monali sagar" userId="4b4497a8bc418a7c" providerId="Windows Live" clId="Web-{95015F53-8182-5D09-8701-7E9701BF89A5}" dt="2024-11-20T01:51:06.316" v="335"/>
        <pc:sldMkLst>
          <pc:docMk/>
          <pc:sldMk cId="536973365" sldId="268"/>
        </pc:sldMkLst>
        <pc:spChg chg="mod">
          <ac:chgData name="monali sagar" userId="4b4497a8bc418a7c" providerId="Windows Live" clId="Web-{95015F53-8182-5D09-8701-7E9701BF89A5}" dt="2024-11-20T01:48:18.857" v="199" actId="20577"/>
          <ac:spMkLst>
            <pc:docMk/>
            <pc:sldMk cId="536973365" sldId="268"/>
            <ac:spMk id="2" creationId="{7D920E31-5039-3447-AF4D-5DDDA28E2069}"/>
          </ac:spMkLst>
        </pc:spChg>
        <pc:spChg chg="mod">
          <ac:chgData name="monali sagar" userId="4b4497a8bc418a7c" providerId="Windows Live" clId="Web-{95015F53-8182-5D09-8701-7E9701BF89A5}" dt="2024-11-20T01:51:06.316" v="335"/>
          <ac:spMkLst>
            <pc:docMk/>
            <pc:sldMk cId="536973365" sldId="268"/>
            <ac:spMk id="3" creationId="{B605EE0C-3246-A17A-868A-D738C39E2F5C}"/>
          </ac:spMkLst>
        </pc:spChg>
        <pc:picChg chg="add mod">
          <ac:chgData name="monali sagar" userId="4b4497a8bc418a7c" providerId="Windows Live" clId="Web-{95015F53-8182-5D09-8701-7E9701BF89A5}" dt="2024-11-20T01:50:44.940" v="330" actId="14100"/>
          <ac:picMkLst>
            <pc:docMk/>
            <pc:sldMk cId="536973365" sldId="268"/>
            <ac:picMk id="5" creationId="{AE3E7FE3-3B0B-1DD2-F158-24EE4F66610B}"/>
          </ac:picMkLst>
        </pc:picChg>
      </pc:sldChg>
      <pc:sldChg chg="modSp new">
        <pc:chgData name="monali sagar" userId="4b4497a8bc418a7c" providerId="Windows Live" clId="Web-{95015F53-8182-5D09-8701-7E9701BF89A5}" dt="2024-11-20T02:55:57.630" v="435" actId="20577"/>
        <pc:sldMkLst>
          <pc:docMk/>
          <pc:sldMk cId="2832580652" sldId="269"/>
        </pc:sldMkLst>
        <pc:spChg chg="mod">
          <ac:chgData name="monali sagar" userId="4b4497a8bc418a7c" providerId="Windows Live" clId="Web-{95015F53-8182-5D09-8701-7E9701BF89A5}" dt="2024-11-20T01:56:47.563" v="348" actId="20577"/>
          <ac:spMkLst>
            <pc:docMk/>
            <pc:sldMk cId="2832580652" sldId="269"/>
            <ac:spMk id="2" creationId="{5C4A956C-ECE1-5B60-C790-679DF21A926B}"/>
          </ac:spMkLst>
        </pc:spChg>
        <pc:spChg chg="mod">
          <ac:chgData name="monali sagar" userId="4b4497a8bc418a7c" providerId="Windows Live" clId="Web-{95015F53-8182-5D09-8701-7E9701BF89A5}" dt="2024-11-20T02:55:57.630" v="435" actId="20577"/>
          <ac:spMkLst>
            <pc:docMk/>
            <pc:sldMk cId="2832580652" sldId="269"/>
            <ac:spMk id="3" creationId="{CE8B92FE-E321-9EE4-E97B-F376867048BD}"/>
          </ac:spMkLst>
        </pc:spChg>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27-11-2024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ktutorialshub.com/asp-net-core/asp-net-core-middleware-request-pipeline/" TargetMode="External"/><Relationship Id="rId2" Type="http://schemas.openxmlformats.org/officeDocument/2006/relationships/hyperlink" Target="https://www.tektutorialshub.com/asp-net-core/asp-net-core-program-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err="1"/>
              <a:t>ASP.Net</a:t>
            </a:r>
            <a:r>
              <a:rPr lang="en-US" sz="3200"/>
              <a:t> Core</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22C7-C91B-0752-B393-E691D8A2463C}"/>
              </a:ext>
            </a:extLst>
          </p:cNvPr>
          <p:cNvSpPr>
            <a:spLocks noGrp="1"/>
          </p:cNvSpPr>
          <p:nvPr>
            <p:ph type="title"/>
          </p:nvPr>
        </p:nvSpPr>
        <p:spPr/>
        <p:txBody>
          <a:bodyPr/>
          <a:lstStyle/>
          <a:p>
            <a:r>
              <a:rPr lang="en-US"/>
              <a:t>Middleware</a:t>
            </a:r>
          </a:p>
        </p:txBody>
      </p:sp>
      <p:sp>
        <p:nvSpPr>
          <p:cNvPr id="3" name="Content Placeholder 2">
            <a:extLst>
              <a:ext uri="{FF2B5EF4-FFF2-40B4-BE49-F238E27FC236}">
                <a16:creationId xmlns:a16="http://schemas.microsoft.com/office/drawing/2014/main" id="{EFEFC16F-F40B-29D3-B253-E1FB0FBC6E36}"/>
              </a:ext>
            </a:extLst>
          </p:cNvPr>
          <p:cNvSpPr>
            <a:spLocks noGrp="1"/>
          </p:cNvSpPr>
          <p:nvPr>
            <p:ph idx="1"/>
          </p:nvPr>
        </p:nvSpPr>
        <p:spPr/>
        <p:txBody>
          <a:bodyPr vert="horz" lIns="91440" tIns="45720" rIns="91440" bIns="45720" rtlCol="0" anchor="t">
            <a:normAutofit/>
          </a:bodyPr>
          <a:lstStyle/>
          <a:p>
            <a:pPr algn="just"/>
            <a:r>
              <a:rPr lang="en-US" sz="1700"/>
              <a:t>Middleware are software components that are assembled into an application pipeline to handle requests and responses.</a:t>
            </a:r>
          </a:p>
          <a:p>
            <a:pPr algn="just"/>
            <a:r>
              <a:rPr lang="en-US" sz="1700"/>
              <a:t>Each component chooses whether to pass the request on to the next component in the pipeline, and can perform certain actions before and after the next component is invoked in the pipeline.</a:t>
            </a:r>
          </a:p>
          <a:p>
            <a:pPr algn="just"/>
            <a:r>
              <a:rPr lang="en-US" sz="1700"/>
              <a:t>Request delegates are used to build the request pipeline. The request delegates handle each HTTP request.</a:t>
            </a:r>
          </a:p>
          <a:p>
            <a:pPr algn="just"/>
            <a:r>
              <a:rPr lang="en-US" sz="1700"/>
              <a:t>Each piece of middleware in ASP.NET Core is an object, and each piece has a very specific, focused, and limited role.</a:t>
            </a:r>
          </a:p>
          <a:p>
            <a:pPr algn="just"/>
            <a:r>
              <a:rPr lang="en-US" sz="1700"/>
              <a:t>Ultimately, we need many pieces of middleware for an application to behave appropriately.</a:t>
            </a:r>
          </a:p>
          <a:p>
            <a:endParaRPr lang="en-US"/>
          </a:p>
        </p:txBody>
      </p:sp>
    </p:spTree>
    <p:extLst>
      <p:ext uri="{BB962C8B-B14F-4D97-AF65-F5344CB8AC3E}">
        <p14:creationId xmlns:p14="http://schemas.microsoft.com/office/powerpoint/2010/main" val="307103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9F96-46BF-6817-4F7C-D458041E17D3}"/>
              </a:ext>
            </a:extLst>
          </p:cNvPr>
          <p:cNvSpPr>
            <a:spLocks noGrp="1"/>
          </p:cNvSpPr>
          <p:nvPr>
            <p:ph type="title"/>
          </p:nvPr>
        </p:nvSpPr>
        <p:spPr/>
        <p:txBody>
          <a:bodyPr/>
          <a:lstStyle/>
          <a:p>
            <a:r>
              <a:rPr lang="en-US"/>
              <a:t>Example of Middleware</a:t>
            </a:r>
          </a:p>
        </p:txBody>
      </p:sp>
      <p:pic>
        <p:nvPicPr>
          <p:cNvPr id="4" name="Content Placeholder 3" descr="A diagram of a authorize&#10;&#10;Description automatically generated">
            <a:extLst>
              <a:ext uri="{FF2B5EF4-FFF2-40B4-BE49-F238E27FC236}">
                <a16:creationId xmlns:a16="http://schemas.microsoft.com/office/drawing/2014/main" id="{18EE8371-1005-EF10-7FE3-437ED25931F4}"/>
              </a:ext>
            </a:extLst>
          </p:cNvPr>
          <p:cNvPicPr>
            <a:picLocks noGrp="1" noChangeAspect="1"/>
          </p:cNvPicPr>
          <p:nvPr>
            <p:ph idx="1"/>
          </p:nvPr>
        </p:nvPicPr>
        <p:blipFill>
          <a:blip r:embed="rId2"/>
          <a:stretch>
            <a:fillRect/>
          </a:stretch>
        </p:blipFill>
        <p:spPr>
          <a:xfrm>
            <a:off x="1228479" y="2525127"/>
            <a:ext cx="9090264" cy="2619734"/>
          </a:xfrm>
        </p:spPr>
      </p:pic>
    </p:spTree>
    <p:extLst>
      <p:ext uri="{BB962C8B-B14F-4D97-AF65-F5344CB8AC3E}">
        <p14:creationId xmlns:p14="http://schemas.microsoft.com/office/powerpoint/2010/main" val="338554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8177-4593-05EE-342E-F51D1C7764DB}"/>
              </a:ext>
            </a:extLst>
          </p:cNvPr>
          <p:cNvSpPr>
            <a:spLocks noGrp="1"/>
          </p:cNvSpPr>
          <p:nvPr>
            <p:ph type="title"/>
          </p:nvPr>
        </p:nvSpPr>
        <p:spPr/>
        <p:txBody>
          <a:bodyPr/>
          <a:lstStyle/>
          <a:p>
            <a:r>
              <a:rPr lang="en-US" err="1"/>
              <a:t>App.Run</a:t>
            </a:r>
            <a:r>
              <a:rPr lang="en-US"/>
              <a:t>()</a:t>
            </a:r>
          </a:p>
        </p:txBody>
      </p:sp>
      <p:sp>
        <p:nvSpPr>
          <p:cNvPr id="3" name="Content Placeholder 2">
            <a:extLst>
              <a:ext uri="{FF2B5EF4-FFF2-40B4-BE49-F238E27FC236}">
                <a16:creationId xmlns:a16="http://schemas.microsoft.com/office/drawing/2014/main" id="{351DEF8C-554E-C7EB-CEEA-0C493D5C34B1}"/>
              </a:ext>
            </a:extLst>
          </p:cNvPr>
          <p:cNvSpPr>
            <a:spLocks noGrp="1"/>
          </p:cNvSpPr>
          <p:nvPr>
            <p:ph idx="1"/>
          </p:nvPr>
        </p:nvSpPr>
        <p:spPr/>
        <p:txBody>
          <a:bodyPr vert="horz" lIns="91440" tIns="45720" rIns="91440" bIns="45720" rtlCol="0" anchor="t">
            <a:normAutofit/>
          </a:bodyPr>
          <a:lstStyle/>
          <a:p>
            <a:r>
              <a:rPr lang="en-US"/>
              <a:t>The extension method called Run is used to execute a terminating/short circuiting middleware that does not forward the request to next middleware.</a:t>
            </a:r>
          </a:p>
          <a:p>
            <a:r>
              <a:rPr lang="en-US"/>
              <a:t>The Run method allows us to pass in another method, which we can use to process every single response. Run is not something that you will see very often, it is something that we call a terminal piece of middleware.</a:t>
            </a:r>
          </a:p>
        </p:txBody>
      </p:sp>
      <p:pic>
        <p:nvPicPr>
          <p:cNvPr id="5" name="Picture 4" descr="A screen shot of a computer program&#10;&#10;Description automatically generated">
            <a:extLst>
              <a:ext uri="{FF2B5EF4-FFF2-40B4-BE49-F238E27FC236}">
                <a16:creationId xmlns:a16="http://schemas.microsoft.com/office/drawing/2014/main" id="{4DFF258F-65A6-A5BA-D0F6-648AC9ECDD38}"/>
              </a:ext>
            </a:extLst>
          </p:cNvPr>
          <p:cNvPicPr>
            <a:picLocks noChangeAspect="1"/>
          </p:cNvPicPr>
          <p:nvPr/>
        </p:nvPicPr>
        <p:blipFill>
          <a:blip r:embed="rId2"/>
          <a:stretch>
            <a:fillRect/>
          </a:stretch>
        </p:blipFill>
        <p:spPr>
          <a:xfrm>
            <a:off x="1902673" y="3921029"/>
            <a:ext cx="6747474" cy="2128927"/>
          </a:xfrm>
          <a:prstGeom prst="rect">
            <a:avLst/>
          </a:prstGeom>
        </p:spPr>
      </p:pic>
    </p:spTree>
    <p:extLst>
      <p:ext uri="{BB962C8B-B14F-4D97-AF65-F5344CB8AC3E}">
        <p14:creationId xmlns:p14="http://schemas.microsoft.com/office/powerpoint/2010/main" val="224100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0E31-5039-3447-AF4D-5DDDA28E2069}"/>
              </a:ext>
            </a:extLst>
          </p:cNvPr>
          <p:cNvSpPr>
            <a:spLocks noGrp="1"/>
          </p:cNvSpPr>
          <p:nvPr>
            <p:ph type="title"/>
          </p:nvPr>
        </p:nvSpPr>
        <p:spPr/>
        <p:txBody>
          <a:bodyPr/>
          <a:lstStyle/>
          <a:p>
            <a:r>
              <a:rPr lang="en-US" err="1"/>
              <a:t>App.Use</a:t>
            </a:r>
            <a:r>
              <a:rPr lang="en-US"/>
              <a:t>()</a:t>
            </a:r>
          </a:p>
        </p:txBody>
      </p:sp>
      <p:sp>
        <p:nvSpPr>
          <p:cNvPr id="3" name="Content Placeholder 2">
            <a:extLst>
              <a:ext uri="{FF2B5EF4-FFF2-40B4-BE49-F238E27FC236}">
                <a16:creationId xmlns:a16="http://schemas.microsoft.com/office/drawing/2014/main" id="{B605EE0C-3246-A17A-868A-D738C39E2F5C}"/>
              </a:ext>
            </a:extLst>
          </p:cNvPr>
          <p:cNvSpPr>
            <a:spLocks noGrp="1"/>
          </p:cNvSpPr>
          <p:nvPr>
            <p:ph idx="1"/>
          </p:nvPr>
        </p:nvSpPr>
        <p:spPr/>
        <p:txBody>
          <a:bodyPr vert="horz" lIns="91440" tIns="45720" rIns="91440" bIns="45720" rtlCol="0" anchor="t">
            <a:normAutofit/>
          </a:bodyPr>
          <a:lstStyle/>
          <a:p>
            <a:r>
              <a:rPr lang="en-US" sz="1700"/>
              <a:t>The extension method called 'Use' is used to execute a non-terminating /short-circuiting middleware that may /may not forward the request to next middleware.</a:t>
            </a:r>
          </a:p>
          <a:p>
            <a:endParaRPr lang="en-US"/>
          </a:p>
          <a:p>
            <a:endParaRPr lang="en-US"/>
          </a:p>
        </p:txBody>
      </p:sp>
      <p:pic>
        <p:nvPicPr>
          <p:cNvPr id="5" name="Picture 4" descr="A screen shot of a computer&#10;&#10;Description automatically generated">
            <a:extLst>
              <a:ext uri="{FF2B5EF4-FFF2-40B4-BE49-F238E27FC236}">
                <a16:creationId xmlns:a16="http://schemas.microsoft.com/office/drawing/2014/main" id="{AE3E7FE3-3B0B-1DD2-F158-24EE4F66610B}"/>
              </a:ext>
            </a:extLst>
          </p:cNvPr>
          <p:cNvPicPr>
            <a:picLocks noChangeAspect="1"/>
          </p:cNvPicPr>
          <p:nvPr/>
        </p:nvPicPr>
        <p:blipFill>
          <a:blip r:embed="rId2"/>
          <a:stretch>
            <a:fillRect/>
          </a:stretch>
        </p:blipFill>
        <p:spPr>
          <a:xfrm>
            <a:off x="1044606" y="3422442"/>
            <a:ext cx="8923846" cy="1637760"/>
          </a:xfrm>
          <a:prstGeom prst="rect">
            <a:avLst/>
          </a:prstGeom>
        </p:spPr>
      </p:pic>
    </p:spTree>
    <p:extLst>
      <p:ext uri="{BB962C8B-B14F-4D97-AF65-F5344CB8AC3E}">
        <p14:creationId xmlns:p14="http://schemas.microsoft.com/office/powerpoint/2010/main" val="53697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956C-ECE1-5B60-C790-679DF21A926B}"/>
              </a:ext>
            </a:extLst>
          </p:cNvPr>
          <p:cNvSpPr>
            <a:spLocks noGrp="1"/>
          </p:cNvSpPr>
          <p:nvPr>
            <p:ph type="title"/>
          </p:nvPr>
        </p:nvSpPr>
        <p:spPr/>
        <p:txBody>
          <a:bodyPr/>
          <a:lstStyle/>
          <a:p>
            <a:r>
              <a:rPr lang="en-US"/>
              <a:t>Middleware Class</a:t>
            </a:r>
          </a:p>
        </p:txBody>
      </p:sp>
      <p:sp>
        <p:nvSpPr>
          <p:cNvPr id="3" name="Content Placeholder 2">
            <a:extLst>
              <a:ext uri="{FF2B5EF4-FFF2-40B4-BE49-F238E27FC236}">
                <a16:creationId xmlns:a16="http://schemas.microsoft.com/office/drawing/2014/main" id="{CE8B92FE-E321-9EE4-E97B-F376867048BD}"/>
              </a:ext>
            </a:extLst>
          </p:cNvPr>
          <p:cNvSpPr>
            <a:spLocks noGrp="1"/>
          </p:cNvSpPr>
          <p:nvPr>
            <p:ph idx="1"/>
          </p:nvPr>
        </p:nvSpPr>
        <p:spPr/>
        <p:txBody>
          <a:bodyPr vert="horz" lIns="91440" tIns="45720" rIns="91440" bIns="45720" rtlCol="0" anchor="t">
            <a:normAutofit/>
          </a:bodyPr>
          <a:lstStyle/>
          <a:p>
            <a:r>
              <a:rPr lang="en-US"/>
              <a:t>Middleware class is used to separate the middleware logic from lambda expression to a separate/reusable class. </a:t>
            </a:r>
          </a:p>
          <a:p>
            <a:r>
              <a:rPr lang="en-US"/>
              <a:t>The custom middleware component is like any other .NET class with Invoke() method. However, in order to execute next middleware in a sequence, it should have </a:t>
            </a:r>
            <a:r>
              <a:rPr lang="en-US" err="1"/>
              <a:t>RequestDelegate</a:t>
            </a:r>
            <a:r>
              <a:rPr lang="en-US"/>
              <a:t> type parameter in the constructor.</a:t>
            </a:r>
          </a:p>
          <a:p>
            <a:endParaRPr lang="en-US"/>
          </a:p>
        </p:txBody>
      </p:sp>
    </p:spTree>
    <p:extLst>
      <p:ext uri="{BB962C8B-B14F-4D97-AF65-F5344CB8AC3E}">
        <p14:creationId xmlns:p14="http://schemas.microsoft.com/office/powerpoint/2010/main" val="283258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73B5-1604-64B5-4E8A-D21D58B6884A}"/>
              </a:ext>
            </a:extLst>
          </p:cNvPr>
          <p:cNvSpPr>
            <a:spLocks noGrp="1"/>
          </p:cNvSpPr>
          <p:nvPr>
            <p:ph type="title"/>
          </p:nvPr>
        </p:nvSpPr>
        <p:spPr/>
        <p:txBody>
          <a:bodyPr/>
          <a:lstStyle/>
          <a:p>
            <a:r>
              <a:rPr lang="en-US"/>
              <a:t>Environment</a:t>
            </a:r>
          </a:p>
        </p:txBody>
      </p:sp>
      <p:sp>
        <p:nvSpPr>
          <p:cNvPr id="3" name="Content Placeholder 2">
            <a:extLst>
              <a:ext uri="{FF2B5EF4-FFF2-40B4-BE49-F238E27FC236}">
                <a16:creationId xmlns:a16="http://schemas.microsoft.com/office/drawing/2014/main" id="{294E34BB-E76A-E6A5-02F0-15C1277A30B9}"/>
              </a:ext>
            </a:extLst>
          </p:cNvPr>
          <p:cNvSpPr>
            <a:spLocks noGrp="1"/>
          </p:cNvSpPr>
          <p:nvPr>
            <p:ph idx="1"/>
          </p:nvPr>
        </p:nvSpPr>
        <p:spPr/>
        <p:txBody>
          <a:bodyPr vert="horz" lIns="91440" tIns="45720" rIns="91440" bIns="45720" rtlCol="0" anchor="t">
            <a:normAutofit/>
          </a:bodyPr>
          <a:lstStyle/>
          <a:p>
            <a:r>
              <a:rPr lang="en-US"/>
              <a:t>An environment represents is a system in which the application is deployed and executed.</a:t>
            </a:r>
          </a:p>
          <a:p>
            <a:r>
              <a:rPr lang="en-US" b="1"/>
              <a:t>Development</a:t>
            </a:r>
            <a:r>
              <a:rPr lang="en-US"/>
              <a:t>: The environment where the developer makes changes in the code, commits code to the source control.</a:t>
            </a:r>
          </a:p>
          <a:p>
            <a:r>
              <a:rPr lang="en-US" b="1"/>
              <a:t>Staging:</a:t>
            </a:r>
            <a:r>
              <a:rPr lang="en-US"/>
              <a:t> The environment, where the application runs on a server from which other developers and quality controllers access the application.</a:t>
            </a:r>
          </a:p>
          <a:p>
            <a:r>
              <a:rPr lang="en-US" b="1"/>
              <a:t>Production:</a:t>
            </a:r>
            <a:r>
              <a:rPr lang="en-US"/>
              <a:t> The environment where the real end-users access the application. Shortly, It's where the application "live" to the audience.</a:t>
            </a:r>
          </a:p>
        </p:txBody>
      </p:sp>
    </p:spTree>
    <p:extLst>
      <p:ext uri="{BB962C8B-B14F-4D97-AF65-F5344CB8AC3E}">
        <p14:creationId xmlns:p14="http://schemas.microsoft.com/office/powerpoint/2010/main" val="161046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25E2-A956-A37E-D82A-AF6A1E7A536C}"/>
              </a:ext>
            </a:extLst>
          </p:cNvPr>
          <p:cNvSpPr>
            <a:spLocks noGrp="1"/>
          </p:cNvSpPr>
          <p:nvPr>
            <p:ph type="title"/>
          </p:nvPr>
        </p:nvSpPr>
        <p:spPr/>
        <p:txBody>
          <a:bodyPr/>
          <a:lstStyle/>
          <a:p>
            <a:r>
              <a:rPr lang="en-US"/>
              <a:t>Properties &amp; Methods</a:t>
            </a:r>
          </a:p>
        </p:txBody>
      </p:sp>
      <p:sp>
        <p:nvSpPr>
          <p:cNvPr id="3" name="Content Placeholder 2">
            <a:extLst>
              <a:ext uri="{FF2B5EF4-FFF2-40B4-BE49-F238E27FC236}">
                <a16:creationId xmlns:a16="http://schemas.microsoft.com/office/drawing/2014/main" id="{C86A0C45-5363-5E97-73BC-9DD2B20763FC}"/>
              </a:ext>
            </a:extLst>
          </p:cNvPr>
          <p:cNvSpPr>
            <a:spLocks noGrp="1"/>
          </p:cNvSpPr>
          <p:nvPr>
            <p:ph idx="1"/>
          </p:nvPr>
        </p:nvSpPr>
        <p:spPr/>
        <p:txBody>
          <a:bodyPr vert="horz" lIns="91440" tIns="45720" rIns="91440" bIns="45720" rtlCol="0" anchor="t">
            <a:normAutofit/>
          </a:bodyPr>
          <a:lstStyle/>
          <a:p>
            <a:r>
              <a:rPr lang="en-US" err="1"/>
              <a:t>EnvironmentName</a:t>
            </a:r>
            <a:r>
              <a:rPr lang="en-US"/>
              <a:t>: Gets or sets name of the environment. By default it reads the value from either DOTNET_ENVIRONMENT or ASPNETCORE_ENVIRONMENT.</a:t>
            </a:r>
          </a:p>
          <a:p>
            <a:r>
              <a:rPr lang="en-US" err="1"/>
              <a:t>ContentRootPath</a:t>
            </a:r>
            <a:r>
              <a:rPr lang="en-US"/>
              <a:t>: Gets or sets absolute path of the application folder.</a:t>
            </a:r>
          </a:p>
          <a:p>
            <a:r>
              <a:rPr lang="en-US" err="1"/>
              <a:t>IsDevelopment</a:t>
            </a:r>
            <a:r>
              <a:rPr lang="en-US"/>
              <a:t>(): Returns Boolean true, if the current environment name is "Development".</a:t>
            </a:r>
          </a:p>
          <a:p>
            <a:r>
              <a:rPr lang="en-US" err="1"/>
              <a:t>IsStaging</a:t>
            </a:r>
            <a:r>
              <a:rPr lang="en-US"/>
              <a:t>(): Returns Boolean true, if the current environment name is "Staging".</a:t>
            </a:r>
          </a:p>
          <a:p>
            <a:r>
              <a:rPr lang="en-US" err="1"/>
              <a:t>IsProduction</a:t>
            </a:r>
            <a:r>
              <a:rPr lang="en-US"/>
              <a:t>(): Returns Boolean true, if the current environment name is "Production".</a:t>
            </a:r>
            <a:endParaRPr lang="en-US">
              <a:solidFill>
                <a:srgbClr val="000000"/>
              </a:solidFill>
            </a:endParaRPr>
          </a:p>
          <a:p>
            <a:r>
              <a:rPr lang="en-US" err="1"/>
              <a:t>IsEnvironment</a:t>
            </a:r>
            <a:r>
              <a:rPr lang="en-US"/>
              <a:t>(string </a:t>
            </a:r>
            <a:r>
              <a:rPr lang="en-US" err="1"/>
              <a:t>environmentname</a:t>
            </a:r>
            <a:r>
              <a:rPr lang="en-US"/>
              <a:t>): Returns Boolean true, if the current environment name matches with the specified environment.</a:t>
            </a:r>
            <a:endParaRPr lang="en-US">
              <a:solidFill>
                <a:srgbClr val="000000"/>
              </a:solidFill>
            </a:endParaRPr>
          </a:p>
          <a:p>
            <a:endParaRPr lang="en-US"/>
          </a:p>
          <a:p>
            <a:endParaRPr lang="en-US"/>
          </a:p>
        </p:txBody>
      </p:sp>
    </p:spTree>
    <p:extLst>
      <p:ext uri="{BB962C8B-B14F-4D97-AF65-F5344CB8AC3E}">
        <p14:creationId xmlns:p14="http://schemas.microsoft.com/office/powerpoint/2010/main" val="354023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58DA-66E8-DEF1-A9D2-3392E744CF52}"/>
              </a:ext>
            </a:extLst>
          </p:cNvPr>
          <p:cNvSpPr>
            <a:spLocks noGrp="1"/>
          </p:cNvSpPr>
          <p:nvPr>
            <p:ph type="title"/>
          </p:nvPr>
        </p:nvSpPr>
        <p:spPr/>
        <p:txBody>
          <a:bodyPr/>
          <a:lstStyle/>
          <a:p>
            <a:r>
              <a:rPr lang="en-US"/>
              <a:t>Routing</a:t>
            </a:r>
            <a:br>
              <a:rPr lang="en-US"/>
            </a:br>
            <a:endParaRPr lang="en-US"/>
          </a:p>
        </p:txBody>
      </p:sp>
      <p:sp>
        <p:nvSpPr>
          <p:cNvPr id="3" name="Content Placeholder 2">
            <a:extLst>
              <a:ext uri="{FF2B5EF4-FFF2-40B4-BE49-F238E27FC236}">
                <a16:creationId xmlns:a16="http://schemas.microsoft.com/office/drawing/2014/main" id="{567B22D9-C488-E5EA-655A-BA2B271ADDCF}"/>
              </a:ext>
            </a:extLst>
          </p:cNvPr>
          <p:cNvSpPr>
            <a:spLocks noGrp="1"/>
          </p:cNvSpPr>
          <p:nvPr>
            <p:ph idx="1"/>
          </p:nvPr>
        </p:nvSpPr>
        <p:spPr/>
        <p:txBody>
          <a:bodyPr vert="horz" lIns="91440" tIns="45720" rIns="91440" bIns="45720" rtlCol="0" anchor="t">
            <a:normAutofit fontScale="92500" lnSpcReduction="10000"/>
          </a:bodyPr>
          <a:lstStyle/>
          <a:p>
            <a:r>
              <a:rPr lang="en-US"/>
              <a:t>Routing is a process of matching incoming HTTP requests by checking the HTTP method and </a:t>
            </a:r>
            <a:r>
              <a:rPr lang="en-US" err="1"/>
              <a:t>url</a:t>
            </a:r>
            <a:r>
              <a:rPr lang="en-US"/>
              <a:t> and then invoking corresponding endpoints.</a:t>
            </a:r>
          </a:p>
          <a:p>
            <a:r>
              <a:rPr lang="en-US" b="1"/>
              <a:t>Key components of routing in ASP.NET Core</a:t>
            </a:r>
          </a:p>
          <a:p>
            <a:r>
              <a:rPr lang="en-US"/>
              <a:t>Route Template: A route template defines the structure of a URL and includes placeholders for route values. For example, /products/{id} is a route template with a placeholder {id}.</a:t>
            </a:r>
          </a:p>
          <a:p>
            <a:r>
              <a:rPr lang="en-US"/>
              <a:t>Route Values: Route values are extracted from the URL based on the placeholders defined in the route template. In the above example, id is a route value.</a:t>
            </a:r>
          </a:p>
          <a:p>
            <a:r>
              <a:rPr lang="en-US"/>
              <a:t>Route Constraints: Constraints are used to restrict which URLs match a route template. For instance, you can constrain id to only match numeric values.</a:t>
            </a:r>
          </a:p>
          <a:p>
            <a:r>
              <a:rPr lang="en-US"/>
              <a:t>Route Parameters: Route parameters are placeholders in controller action methods that correspond to route values. They receive values from the route values extracted from the URL.</a:t>
            </a:r>
          </a:p>
          <a:p>
            <a:endParaRPr lang="en-US"/>
          </a:p>
        </p:txBody>
      </p:sp>
    </p:spTree>
    <p:extLst>
      <p:ext uri="{BB962C8B-B14F-4D97-AF65-F5344CB8AC3E}">
        <p14:creationId xmlns:p14="http://schemas.microsoft.com/office/powerpoint/2010/main" val="403843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7B00-3846-17F5-59B4-6712194960D3}"/>
              </a:ext>
            </a:extLst>
          </p:cNvPr>
          <p:cNvSpPr>
            <a:spLocks noGrp="1"/>
          </p:cNvSpPr>
          <p:nvPr>
            <p:ph type="title"/>
          </p:nvPr>
        </p:nvSpPr>
        <p:spPr/>
        <p:txBody>
          <a:bodyPr/>
          <a:lstStyle/>
          <a:p>
            <a:r>
              <a:rPr lang="en-US" dirty="0" err="1"/>
              <a:t>RouteParamater</a:t>
            </a:r>
            <a:r>
              <a:rPr lang="en-US" dirty="0"/>
              <a:t>, Default Parameters &amp; Optional Parameter</a:t>
            </a:r>
          </a:p>
        </p:txBody>
      </p:sp>
      <p:sp>
        <p:nvSpPr>
          <p:cNvPr id="3" name="Content Placeholder 2">
            <a:extLst>
              <a:ext uri="{FF2B5EF4-FFF2-40B4-BE49-F238E27FC236}">
                <a16:creationId xmlns:a16="http://schemas.microsoft.com/office/drawing/2014/main" id="{1CDC1CD0-1A23-6FDC-CE7E-F2FB7CC98978}"/>
              </a:ext>
            </a:extLst>
          </p:cNvPr>
          <p:cNvSpPr>
            <a:spLocks noGrp="1"/>
          </p:cNvSpPr>
          <p:nvPr>
            <p:ph idx="1"/>
          </p:nvPr>
        </p:nvSpPr>
        <p:spPr/>
        <p:txBody>
          <a:bodyPr vert="horz" lIns="91440" tIns="45720" rIns="91440" bIns="45720" rtlCol="0" anchor="t">
            <a:normAutofit/>
          </a:bodyPr>
          <a:lstStyle/>
          <a:p>
            <a:r>
              <a:rPr lang="en-US" b="1" dirty="0"/>
              <a:t>Route Parameters</a:t>
            </a:r>
            <a:r>
              <a:rPr lang="en-US" dirty="0"/>
              <a:t> is ready to accept any parameter at run time</a:t>
            </a:r>
          </a:p>
          <a:p>
            <a:r>
              <a:rPr lang="en-US" b="1" dirty="0"/>
              <a:t>Route parameter</a:t>
            </a:r>
            <a:r>
              <a:rPr lang="en-US" dirty="0"/>
              <a:t> can match with any value.</a:t>
            </a:r>
          </a:p>
          <a:p>
            <a:r>
              <a:rPr lang="en-US" b="1" dirty="0"/>
              <a:t>Default Parameter: </a:t>
            </a:r>
            <a:r>
              <a:rPr lang="en-US" dirty="0"/>
              <a:t>A route parameter with default value matches with any value. It also matches with empty value. In this case, the default value will be considered  into parameter.</a:t>
            </a:r>
          </a:p>
          <a:p>
            <a:r>
              <a:rPr lang="en-US" b="1" dirty="0"/>
              <a:t>Optional Parameter: </a:t>
            </a:r>
            <a:r>
              <a:rPr lang="en-US" dirty="0"/>
              <a:t> "?" Indicates an optional parameter. That means , it matches with a value or empty value also.</a:t>
            </a:r>
          </a:p>
        </p:txBody>
      </p:sp>
    </p:spTree>
    <p:extLst>
      <p:ext uri="{BB962C8B-B14F-4D97-AF65-F5344CB8AC3E}">
        <p14:creationId xmlns:p14="http://schemas.microsoft.com/office/powerpoint/2010/main" val="187773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7B00-3846-17F5-59B4-6712194960D3}"/>
              </a:ext>
            </a:extLst>
          </p:cNvPr>
          <p:cNvSpPr>
            <a:spLocks noGrp="1"/>
          </p:cNvSpPr>
          <p:nvPr>
            <p:ph type="title"/>
          </p:nvPr>
        </p:nvSpPr>
        <p:spPr/>
        <p:txBody>
          <a:bodyPr/>
          <a:lstStyle/>
          <a:p>
            <a:r>
              <a:rPr lang="en-US" dirty="0" err="1"/>
              <a:t>GetEndpoint</a:t>
            </a:r>
            <a:r>
              <a:rPr lang="en-US" dirty="0"/>
              <a:t>() &amp; </a:t>
            </a:r>
            <a:r>
              <a:rPr lang="en-US" dirty="0" err="1"/>
              <a:t>UseEndPoints</a:t>
            </a:r>
            <a:r>
              <a:rPr lang="en-US" dirty="0"/>
              <a:t>()</a:t>
            </a:r>
          </a:p>
        </p:txBody>
      </p:sp>
      <p:sp>
        <p:nvSpPr>
          <p:cNvPr id="3" name="Content Placeholder 2">
            <a:extLst>
              <a:ext uri="{FF2B5EF4-FFF2-40B4-BE49-F238E27FC236}">
                <a16:creationId xmlns:a16="http://schemas.microsoft.com/office/drawing/2014/main" id="{1CDC1CD0-1A23-6FDC-CE7E-F2FB7CC98978}"/>
              </a:ext>
            </a:extLst>
          </p:cNvPr>
          <p:cNvSpPr>
            <a:spLocks noGrp="1"/>
          </p:cNvSpPr>
          <p:nvPr>
            <p:ph idx="1"/>
          </p:nvPr>
        </p:nvSpPr>
        <p:spPr/>
        <p:txBody>
          <a:bodyPr vert="horz" lIns="91440" tIns="45720" rIns="91440" bIns="45720" rtlCol="0" anchor="t">
            <a:normAutofit/>
          </a:bodyPr>
          <a:lstStyle/>
          <a:p>
            <a:r>
              <a:rPr lang="en-US" err="1"/>
              <a:t>GetEndpoint</a:t>
            </a:r>
            <a:r>
              <a:rPr lang="en-US" dirty="0"/>
              <a:t>(): Returns an instance of </a:t>
            </a:r>
            <a:r>
              <a:rPr lang="en-US" err="1"/>
              <a:t>Microsoft.AspNet.Core.Http.Endpoint</a:t>
            </a:r>
            <a:r>
              <a:rPr lang="en-US" dirty="0"/>
              <a:t>  type, which represents an endpoint. That instance contains two important </a:t>
            </a:r>
            <a:r>
              <a:rPr lang="en-US" err="1"/>
              <a:t>properties:DisplayName,RequestDelegate</a:t>
            </a:r>
            <a:r>
              <a:rPr lang="en-US" dirty="0"/>
              <a:t> </a:t>
            </a:r>
            <a:endParaRPr lang="en-US"/>
          </a:p>
          <a:p>
            <a:r>
              <a:rPr lang="en-US" dirty="0" err="1"/>
              <a:t>UseEndPoints</a:t>
            </a:r>
            <a:r>
              <a:rPr lang="en-US" dirty="0"/>
              <a:t>(): Executes the </a:t>
            </a:r>
            <a:r>
              <a:rPr lang="en-US" dirty="0" err="1"/>
              <a:t>approriate</a:t>
            </a:r>
            <a:r>
              <a:rPr lang="en-US" dirty="0"/>
              <a:t> endpoint based on the endpoint selected by the above </a:t>
            </a:r>
            <a:r>
              <a:rPr lang="en-US" dirty="0" err="1"/>
              <a:t>UseRouting</a:t>
            </a:r>
            <a:r>
              <a:rPr lang="en-US" dirty="0"/>
              <a:t>() method.</a:t>
            </a:r>
            <a:endParaRPr lang="en-US"/>
          </a:p>
          <a:p>
            <a:endParaRPr lang="en-US" dirty="0"/>
          </a:p>
          <a:p>
            <a:endParaRPr lang="en-US" dirty="0"/>
          </a:p>
        </p:txBody>
      </p:sp>
    </p:spTree>
    <p:extLst>
      <p:ext uri="{BB962C8B-B14F-4D97-AF65-F5344CB8AC3E}">
        <p14:creationId xmlns:p14="http://schemas.microsoft.com/office/powerpoint/2010/main" val="189345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err="1"/>
              <a:t>ASP.Net</a:t>
            </a:r>
            <a:r>
              <a:rPr lang="en-US" b="1"/>
              <a:t> Core</a:t>
            </a:r>
            <a:br>
              <a:rPr lang="en-US"/>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lnSpcReduction="10000"/>
          </a:bodyPr>
          <a:lstStyle/>
          <a:p>
            <a:pPr marL="457200" lvl="1" indent="0">
              <a:buNone/>
            </a:pPr>
            <a:r>
              <a:rPr lang="en-US" sz="1800" b="1">
                <a:solidFill>
                  <a:srgbClr val="404040"/>
                </a:solidFill>
                <a:latin typeface="Trebuchet MS"/>
                <a:ea typeface="Verdana"/>
              </a:rPr>
              <a:t>What is </a:t>
            </a:r>
            <a:r>
              <a:rPr lang="en-US" sz="1800" b="1" err="1">
                <a:solidFill>
                  <a:srgbClr val="404040"/>
                </a:solidFill>
                <a:latin typeface="Trebuchet MS"/>
                <a:ea typeface="Verdana"/>
              </a:rPr>
              <a:t>ASP.Net</a:t>
            </a:r>
            <a:r>
              <a:rPr lang="en-US" sz="1800" b="1">
                <a:solidFill>
                  <a:srgbClr val="404040"/>
                </a:solidFill>
                <a:latin typeface="Trebuchet MS"/>
                <a:ea typeface="Verdana"/>
              </a:rPr>
              <a:t> Core?</a:t>
            </a:r>
          </a:p>
          <a:p>
            <a:pPr marL="457200" lvl="1" indent="0">
              <a:buNone/>
            </a:pPr>
            <a:r>
              <a:rPr lang="en-US" sz="1800">
                <a:solidFill>
                  <a:srgbClr val="404040"/>
                </a:solidFill>
                <a:latin typeface="Trebuchet MS"/>
                <a:ea typeface="Verdana"/>
              </a:rPr>
              <a:t>ASP.NET Core is an open source and cloud-optimized web framework for developing modern web applications that can be developed and run on Windows, Linux and the Mac. It includes the MVC framework, which now combines the features of MVC and Web API into a single web programming framework.</a:t>
            </a:r>
            <a:endParaRPr lang="en-US"/>
          </a:p>
          <a:p>
            <a:pPr lvl="1">
              <a:buFont typeface="Wingdings" panose="020B0604020202020204" pitchFamily="34" charset="0"/>
              <a:buChar char="Ø"/>
            </a:pPr>
            <a:endParaRPr lang="en-US" sz="1800">
              <a:ea typeface="Verdana"/>
            </a:endParaRPr>
          </a:p>
          <a:p>
            <a:pPr algn="just">
              <a:buFont typeface="Wingdings 3" panose="020B0604020202020204" pitchFamily="34" charset="0"/>
              <a:buChar char=""/>
            </a:pPr>
            <a:r>
              <a:rPr lang="en-US">
                <a:solidFill>
                  <a:srgbClr val="404040"/>
                </a:solidFill>
                <a:latin typeface="Trebuchet MS"/>
                <a:ea typeface="Verdana"/>
              </a:rPr>
              <a:t>ASP.NET Core apps can run on .NET Core or on the full .NET Framework.</a:t>
            </a:r>
          </a:p>
          <a:p>
            <a:pPr algn="just">
              <a:buFont typeface="Wingdings 3" panose="020B0604020202020204" pitchFamily="34" charset="0"/>
              <a:buChar char=""/>
            </a:pPr>
            <a:r>
              <a:rPr lang="en-US">
                <a:solidFill>
                  <a:srgbClr val="404040"/>
                </a:solidFill>
                <a:latin typeface="Trebuchet MS"/>
                <a:ea typeface="Verdana"/>
              </a:rPr>
              <a:t>It was architected to provide an optimized development framework for apps that are deployed to the cloud or run on-premises.</a:t>
            </a:r>
          </a:p>
          <a:p>
            <a:pPr algn="just">
              <a:buFont typeface="Wingdings 3" panose="020B0604020202020204" pitchFamily="34" charset="0"/>
              <a:buChar char=""/>
            </a:pPr>
            <a:r>
              <a:rPr lang="en-US">
                <a:solidFill>
                  <a:srgbClr val="404040"/>
                </a:solidFill>
                <a:latin typeface="Trebuchet MS"/>
                <a:ea typeface="Verdana"/>
              </a:rPr>
              <a:t>It consists of modular components with minimal overhead, so you retain flexibility while constructing your solutions.</a:t>
            </a:r>
          </a:p>
          <a:p>
            <a:pPr algn="just">
              <a:buFont typeface="Wingdings 3" panose="020B0604020202020204" pitchFamily="34" charset="0"/>
              <a:buChar char=""/>
            </a:pPr>
            <a:r>
              <a:rPr lang="en-US">
                <a:solidFill>
                  <a:srgbClr val="404040"/>
                </a:solidFill>
                <a:latin typeface="Trebuchet MS"/>
                <a:ea typeface="Verdana"/>
              </a:rPr>
              <a:t>You can develop and run your ASP.NET Core apps cross-platform on Windows, Mac and Linux.</a:t>
            </a: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59AB-4C32-4AF9-3302-48A5AB23D752}"/>
              </a:ext>
            </a:extLst>
          </p:cNvPr>
          <p:cNvSpPr>
            <a:spLocks noGrp="1"/>
          </p:cNvSpPr>
          <p:nvPr>
            <p:ph type="title"/>
          </p:nvPr>
        </p:nvSpPr>
        <p:spPr/>
        <p:txBody>
          <a:bodyPr/>
          <a:lstStyle/>
          <a:p>
            <a:r>
              <a:rPr lang="en-US" dirty="0"/>
              <a:t>Route Constraints part-1</a:t>
            </a:r>
          </a:p>
        </p:txBody>
      </p:sp>
      <p:sp>
        <p:nvSpPr>
          <p:cNvPr id="3" name="Content Placeholder 2">
            <a:extLst>
              <a:ext uri="{FF2B5EF4-FFF2-40B4-BE49-F238E27FC236}">
                <a16:creationId xmlns:a16="http://schemas.microsoft.com/office/drawing/2014/main" id="{3DFC202E-AB3A-9214-A676-AC61B71495C2}"/>
              </a:ext>
            </a:extLst>
          </p:cNvPr>
          <p:cNvSpPr>
            <a:spLocks noGrp="1"/>
          </p:cNvSpPr>
          <p:nvPr>
            <p:ph idx="1"/>
          </p:nvPr>
        </p:nvSpPr>
        <p:spPr/>
        <p:txBody>
          <a:bodyPr vert="horz" lIns="91440" tIns="45720" rIns="91440" bIns="45720" rtlCol="0" anchor="t">
            <a:normAutofit/>
          </a:bodyPr>
          <a:lstStyle/>
          <a:p>
            <a:r>
              <a:rPr lang="en-US" dirty="0"/>
              <a:t>Int: Matches with any integer</a:t>
            </a:r>
          </a:p>
          <a:p>
            <a:r>
              <a:rPr lang="en-US" dirty="0"/>
              <a:t>E.g. {</a:t>
            </a:r>
            <a:r>
              <a:rPr lang="en-US" dirty="0" err="1"/>
              <a:t>id:int</a:t>
            </a:r>
            <a:r>
              <a:rPr lang="en-US" dirty="0"/>
              <a:t>?}</a:t>
            </a:r>
          </a:p>
          <a:p>
            <a:r>
              <a:rPr lang="en-US" dirty="0"/>
              <a:t>Bool: Matches with true or false value. Case-insensitive.</a:t>
            </a:r>
          </a:p>
          <a:p>
            <a:r>
              <a:rPr lang="en-US" dirty="0"/>
              <a:t>E.g. {</a:t>
            </a:r>
            <a:r>
              <a:rPr lang="en-US" dirty="0" err="1"/>
              <a:t>active:bool</a:t>
            </a:r>
            <a:r>
              <a:rPr lang="en-US" dirty="0"/>
              <a:t>} matches with true false, TRUE, FALSE</a:t>
            </a:r>
          </a:p>
          <a:p>
            <a:r>
              <a:rPr lang="en-US" dirty="0"/>
              <a:t>Datetime: Matches a valid </a:t>
            </a:r>
            <a:r>
              <a:rPr lang="en-US" dirty="0" err="1"/>
              <a:t>DateTime</a:t>
            </a:r>
            <a:r>
              <a:rPr lang="en-US" dirty="0"/>
              <a:t> value with formats "</a:t>
            </a:r>
            <a:r>
              <a:rPr lang="en-US" dirty="0" err="1"/>
              <a:t>yyyy</a:t>
            </a:r>
            <a:r>
              <a:rPr lang="en-US" dirty="0"/>
              <a:t>-MM-dd </a:t>
            </a:r>
            <a:r>
              <a:rPr lang="en-US" dirty="0" err="1"/>
              <a:t>hh:mm:ss</a:t>
            </a:r>
            <a:r>
              <a:rPr lang="en-US" dirty="0"/>
              <a:t> </a:t>
            </a:r>
            <a:r>
              <a:rPr lang="en-US" dirty="0" err="1"/>
              <a:t>tt</a:t>
            </a:r>
            <a:r>
              <a:rPr lang="en-US" dirty="0"/>
              <a:t>" and "MM/dd/</a:t>
            </a:r>
            <a:r>
              <a:rPr lang="en-US" dirty="0" err="1"/>
              <a:t>yyyy</a:t>
            </a:r>
            <a:r>
              <a:rPr lang="en-US" dirty="0"/>
              <a:t> </a:t>
            </a:r>
            <a:r>
              <a:rPr lang="en-US" dirty="0" err="1"/>
              <a:t>hh:mm:ss</a:t>
            </a:r>
            <a:r>
              <a:rPr lang="en-US" dirty="0"/>
              <a:t> </a:t>
            </a:r>
            <a:r>
              <a:rPr lang="en-US" dirty="0" err="1"/>
              <a:t>tt</a:t>
            </a:r>
            <a:r>
              <a:rPr lang="en-US" dirty="0"/>
              <a:t>"</a:t>
            </a:r>
          </a:p>
          <a:p>
            <a:r>
              <a:rPr lang="en-US" dirty="0"/>
              <a:t>E.g. {</a:t>
            </a:r>
            <a:r>
              <a:rPr lang="en-US" dirty="0" err="1"/>
              <a:t>id:datetime</a:t>
            </a:r>
            <a:r>
              <a:rPr lang="en-US" dirty="0"/>
              <a:t>?} matches with 2030-01-01%2011:59%20pm (Note-%20 is equal to space)</a:t>
            </a:r>
          </a:p>
          <a:p>
            <a:r>
              <a:rPr lang="en-US" dirty="0"/>
              <a:t>Decimal: Matches with a valid decimal value </a:t>
            </a:r>
          </a:p>
          <a:p>
            <a:r>
              <a:rPr lang="en-US" dirty="0"/>
              <a:t>{</a:t>
            </a:r>
            <a:r>
              <a:rPr lang="en-US" dirty="0" err="1"/>
              <a:t>price:decimal</a:t>
            </a:r>
            <a:r>
              <a:rPr lang="en-US" dirty="0"/>
              <a:t>} matches with 44.99,-9,0.03</a:t>
            </a:r>
          </a:p>
          <a:p>
            <a:endParaRPr lang="en-US" dirty="0"/>
          </a:p>
        </p:txBody>
      </p:sp>
    </p:spTree>
    <p:extLst>
      <p:ext uri="{BB962C8B-B14F-4D97-AF65-F5344CB8AC3E}">
        <p14:creationId xmlns:p14="http://schemas.microsoft.com/office/powerpoint/2010/main" val="1621120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4B38-4093-D846-430A-C8FCF77A6957}"/>
              </a:ext>
            </a:extLst>
          </p:cNvPr>
          <p:cNvSpPr>
            <a:spLocks noGrp="1"/>
          </p:cNvSpPr>
          <p:nvPr>
            <p:ph type="title"/>
          </p:nvPr>
        </p:nvSpPr>
        <p:spPr/>
        <p:txBody>
          <a:bodyPr/>
          <a:lstStyle/>
          <a:p>
            <a:r>
              <a:rPr lang="en-US" dirty="0"/>
              <a:t>Route Constraints part-2 </a:t>
            </a:r>
          </a:p>
        </p:txBody>
      </p:sp>
      <p:sp>
        <p:nvSpPr>
          <p:cNvPr id="3" name="Content Placeholder 2">
            <a:extLst>
              <a:ext uri="{FF2B5EF4-FFF2-40B4-BE49-F238E27FC236}">
                <a16:creationId xmlns:a16="http://schemas.microsoft.com/office/drawing/2014/main" id="{794C9B8A-8A4A-321B-666A-BD32E1C62BFA}"/>
              </a:ext>
            </a:extLst>
          </p:cNvPr>
          <p:cNvSpPr>
            <a:spLocks noGrp="1"/>
          </p:cNvSpPr>
          <p:nvPr>
            <p:ph idx="1"/>
          </p:nvPr>
        </p:nvSpPr>
        <p:spPr/>
        <p:txBody>
          <a:bodyPr vert="horz" lIns="91440" tIns="45720" rIns="91440" bIns="45720" rtlCol="0" anchor="t">
            <a:normAutofit/>
          </a:bodyPr>
          <a:lstStyle/>
          <a:p>
            <a:r>
              <a:rPr lang="en-US" dirty="0"/>
              <a:t>Long: Matches with valid long value</a:t>
            </a:r>
          </a:p>
          <a:p>
            <a:r>
              <a:rPr lang="en-US" dirty="0"/>
              <a:t>E.g. {</a:t>
            </a:r>
            <a:r>
              <a:rPr lang="en-US" dirty="0" err="1"/>
              <a:t>id:long</a:t>
            </a:r>
            <a:r>
              <a:rPr lang="en-US" dirty="0"/>
              <a:t>} </a:t>
            </a:r>
            <a:r>
              <a:rPr lang="en-US" dirty="0" err="1"/>
              <a:t>maches</a:t>
            </a:r>
            <a:r>
              <a:rPr lang="en-US" dirty="0"/>
              <a:t> with 123456789,-123456789</a:t>
            </a:r>
          </a:p>
          <a:p>
            <a:r>
              <a:rPr lang="en-US" err="1"/>
              <a:t>Guid</a:t>
            </a:r>
            <a:r>
              <a:rPr lang="en-US" dirty="0"/>
              <a:t>: Matches with a valid </a:t>
            </a:r>
            <a:r>
              <a:rPr lang="en-US" err="1"/>
              <a:t>Guid</a:t>
            </a:r>
            <a:r>
              <a:rPr lang="en-US" dirty="0"/>
              <a:t> value (Global unique Identifier-A hexadecimal number that is universally unique)</a:t>
            </a:r>
          </a:p>
          <a:p>
            <a:r>
              <a:rPr lang="en-US" dirty="0"/>
              <a:t>E.g. {</a:t>
            </a:r>
            <a:r>
              <a:rPr lang="en-US" dirty="0" err="1"/>
              <a:t>id:guid</a:t>
            </a:r>
            <a:r>
              <a:rPr lang="en-US" dirty="0"/>
              <a:t>} matches with 123E4567-E89B-12D3-A456-4244562340000 </a:t>
            </a:r>
          </a:p>
        </p:txBody>
      </p:sp>
    </p:spTree>
    <p:extLst>
      <p:ext uri="{BB962C8B-B14F-4D97-AF65-F5344CB8AC3E}">
        <p14:creationId xmlns:p14="http://schemas.microsoft.com/office/powerpoint/2010/main" val="1767924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C4FA-E375-5783-C447-0F361313C059}"/>
              </a:ext>
            </a:extLst>
          </p:cNvPr>
          <p:cNvSpPr>
            <a:spLocks noGrp="1"/>
          </p:cNvSpPr>
          <p:nvPr>
            <p:ph type="title"/>
          </p:nvPr>
        </p:nvSpPr>
        <p:spPr/>
        <p:txBody>
          <a:bodyPr/>
          <a:lstStyle/>
          <a:p>
            <a:r>
              <a:rPr lang="en-US" dirty="0"/>
              <a:t>Route Constraints part-3</a:t>
            </a:r>
          </a:p>
        </p:txBody>
      </p:sp>
      <p:sp>
        <p:nvSpPr>
          <p:cNvPr id="3" name="Content Placeholder 2">
            <a:extLst>
              <a:ext uri="{FF2B5EF4-FFF2-40B4-BE49-F238E27FC236}">
                <a16:creationId xmlns:a16="http://schemas.microsoft.com/office/drawing/2014/main" id="{304DDB69-89B8-FE61-1BEC-BD67CDAE919D}"/>
              </a:ext>
            </a:extLst>
          </p:cNvPr>
          <p:cNvSpPr>
            <a:spLocks noGrp="1"/>
          </p:cNvSpPr>
          <p:nvPr>
            <p:ph idx="1"/>
          </p:nvPr>
        </p:nvSpPr>
        <p:spPr/>
        <p:txBody>
          <a:bodyPr vert="horz" lIns="91440" tIns="45720" rIns="91440" bIns="45720" rtlCol="0" anchor="t">
            <a:normAutofit lnSpcReduction="10000"/>
          </a:bodyPr>
          <a:lstStyle/>
          <a:p>
            <a:r>
              <a:rPr lang="en-US" dirty="0" err="1"/>
              <a:t>Minlength</a:t>
            </a:r>
            <a:r>
              <a:rPr lang="en-US" dirty="0"/>
              <a:t>(value) :Matches with a string that has at least specified number of characters. </a:t>
            </a:r>
            <a:r>
              <a:rPr lang="en-US" dirty="0" err="1"/>
              <a:t>Eg.</a:t>
            </a:r>
            <a:r>
              <a:rPr lang="en-US" dirty="0"/>
              <a:t> {</a:t>
            </a:r>
            <a:r>
              <a:rPr lang="en-US" dirty="0" err="1"/>
              <a:t>username:minlength</a:t>
            </a:r>
            <a:r>
              <a:rPr lang="en-US" dirty="0"/>
              <a:t>(4)} matches with John, Yash, Rita</a:t>
            </a:r>
          </a:p>
          <a:p>
            <a:r>
              <a:rPr lang="en-US" dirty="0" err="1"/>
              <a:t>Maxlength</a:t>
            </a:r>
            <a:r>
              <a:rPr lang="en-US" dirty="0"/>
              <a:t>(value) :Matches with a string that has less than or equal to the specified number of characters. </a:t>
            </a:r>
            <a:r>
              <a:rPr lang="en-US" dirty="0" err="1"/>
              <a:t>Eg.</a:t>
            </a:r>
            <a:r>
              <a:rPr lang="en-US" dirty="0"/>
              <a:t> {</a:t>
            </a:r>
            <a:r>
              <a:rPr lang="en-US" dirty="0" err="1"/>
              <a:t>username:maxlength</a:t>
            </a:r>
            <a:r>
              <a:rPr lang="en-US" dirty="0"/>
              <a:t>(8)} matches with John, Yash, William</a:t>
            </a:r>
          </a:p>
          <a:p>
            <a:r>
              <a:rPr lang="en-US" dirty="0"/>
              <a:t>Length(</a:t>
            </a:r>
            <a:r>
              <a:rPr lang="en-US" dirty="0" err="1"/>
              <a:t>min,max</a:t>
            </a:r>
            <a:r>
              <a:rPr lang="en-US" dirty="0"/>
              <a:t>): Matches with a string that has  number of characters between given minimum and maximum length(both numbers including). </a:t>
            </a:r>
            <a:r>
              <a:rPr lang="en-US" dirty="0" err="1"/>
              <a:t>Eg.</a:t>
            </a:r>
            <a:r>
              <a:rPr lang="en-US" dirty="0"/>
              <a:t> {</a:t>
            </a:r>
            <a:r>
              <a:rPr lang="en-US" dirty="0" err="1"/>
              <a:t>username:length</a:t>
            </a:r>
            <a:r>
              <a:rPr lang="en-US" dirty="0"/>
              <a:t>(4,8)} matches with John, Yash, William</a:t>
            </a:r>
          </a:p>
          <a:p>
            <a:r>
              <a:rPr lang="en-US" dirty="0"/>
              <a:t>Length(value): Matches with a string that has exactly specified number of characters. E.g. {</a:t>
            </a:r>
            <a:r>
              <a:rPr lang="en-US" dirty="0" err="1"/>
              <a:t>tin:length</a:t>
            </a:r>
            <a:r>
              <a:rPr lang="en-US" dirty="0"/>
              <a:t>(9)} matches 987654321</a:t>
            </a:r>
          </a:p>
          <a:p>
            <a:r>
              <a:rPr lang="en-US" dirty="0"/>
              <a:t>Min(value):Matches with a integer value greater than or equal to the specified value. E.g. {</a:t>
            </a:r>
            <a:r>
              <a:rPr lang="en-US" dirty="0" err="1"/>
              <a:t>age:min</a:t>
            </a:r>
            <a:r>
              <a:rPr lang="en-US" dirty="0"/>
              <a:t>(18)} matches 18,19,100</a:t>
            </a:r>
          </a:p>
        </p:txBody>
      </p:sp>
    </p:spTree>
    <p:extLst>
      <p:ext uri="{BB962C8B-B14F-4D97-AF65-F5344CB8AC3E}">
        <p14:creationId xmlns:p14="http://schemas.microsoft.com/office/powerpoint/2010/main" val="32422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FE8E-9DF0-C82E-0D5D-7EB09B1720F5}"/>
              </a:ext>
            </a:extLst>
          </p:cNvPr>
          <p:cNvSpPr>
            <a:spLocks noGrp="1"/>
          </p:cNvSpPr>
          <p:nvPr>
            <p:ph type="title"/>
          </p:nvPr>
        </p:nvSpPr>
        <p:spPr/>
        <p:txBody>
          <a:bodyPr/>
          <a:lstStyle/>
          <a:p>
            <a:r>
              <a:rPr lang="en-US" dirty="0"/>
              <a:t>Route Constraints part-3</a:t>
            </a:r>
          </a:p>
        </p:txBody>
      </p:sp>
      <p:sp>
        <p:nvSpPr>
          <p:cNvPr id="3" name="Content Placeholder 2">
            <a:extLst>
              <a:ext uri="{FF2B5EF4-FFF2-40B4-BE49-F238E27FC236}">
                <a16:creationId xmlns:a16="http://schemas.microsoft.com/office/drawing/2014/main" id="{A5AD3040-E551-B267-4415-4C32A4359C30}"/>
              </a:ext>
            </a:extLst>
          </p:cNvPr>
          <p:cNvSpPr>
            <a:spLocks noGrp="1"/>
          </p:cNvSpPr>
          <p:nvPr>
            <p:ph idx="1"/>
          </p:nvPr>
        </p:nvSpPr>
        <p:spPr/>
        <p:txBody>
          <a:bodyPr vert="horz" lIns="91440" tIns="45720" rIns="91440" bIns="45720" rtlCol="0" anchor="t">
            <a:normAutofit fontScale="92500" lnSpcReduction="10000"/>
          </a:bodyPr>
          <a:lstStyle/>
          <a:p>
            <a:r>
              <a:rPr lang="en-US" dirty="0"/>
              <a:t>Max(value):Matches with a integer value less than or equal to the specified value. E.g. {</a:t>
            </a:r>
            <a:r>
              <a:rPr lang="en-US" dirty="0" err="1"/>
              <a:t>age:max</a:t>
            </a:r>
            <a:r>
              <a:rPr lang="en-US" dirty="0"/>
              <a:t>(100)} matches –1,1,85,19,100</a:t>
            </a:r>
          </a:p>
          <a:p>
            <a:r>
              <a:rPr lang="en-US" dirty="0"/>
              <a:t>Range(</a:t>
            </a:r>
            <a:r>
              <a:rPr lang="en-US" dirty="0" err="1"/>
              <a:t>min,max</a:t>
            </a:r>
            <a:r>
              <a:rPr lang="en-US" dirty="0"/>
              <a:t>): Matches with a integer value between the specified </a:t>
            </a:r>
            <a:r>
              <a:rPr lang="en-US" dirty="0" err="1"/>
              <a:t>minumum</a:t>
            </a:r>
            <a:r>
              <a:rPr lang="en-US" dirty="0"/>
              <a:t> and maximum values(both numbers including). E.g. {</a:t>
            </a:r>
            <a:r>
              <a:rPr lang="en-US" dirty="0" err="1"/>
              <a:t>age:range</a:t>
            </a:r>
            <a:r>
              <a:rPr lang="en-US" dirty="0"/>
              <a:t>(1,100)} matches 1,85,19,100</a:t>
            </a:r>
            <a:endParaRPr lang="en-US">
              <a:solidFill>
                <a:srgbClr val="000000"/>
              </a:solidFill>
            </a:endParaRPr>
          </a:p>
          <a:p>
            <a:r>
              <a:rPr lang="en-US" dirty="0"/>
              <a:t>Alpha: Matches with a string that contains only alphabets (A-Z) and (a-z).</a:t>
            </a:r>
          </a:p>
          <a:p>
            <a:r>
              <a:rPr lang="en-US" dirty="0"/>
              <a:t>E.g. {</a:t>
            </a:r>
            <a:r>
              <a:rPr lang="en-US" dirty="0" err="1"/>
              <a:t>username:alpha</a:t>
            </a:r>
            <a:r>
              <a:rPr lang="en-US" dirty="0"/>
              <a:t>} matches with rick, </a:t>
            </a:r>
            <a:r>
              <a:rPr lang="en-US" dirty="0" err="1"/>
              <a:t>william</a:t>
            </a:r>
            <a:endParaRPr lang="en-US"/>
          </a:p>
          <a:p>
            <a:r>
              <a:rPr lang="en-US" dirty="0"/>
              <a:t>Regex(expression): Matches with a string that matches with the specified regular expression.</a:t>
            </a:r>
          </a:p>
          <a:p>
            <a:r>
              <a:rPr lang="en-US" dirty="0"/>
              <a:t>Eg1.{</a:t>
            </a:r>
            <a:r>
              <a:rPr lang="en-US" dirty="0" err="1"/>
              <a:t>age:regex</a:t>
            </a:r>
            <a:r>
              <a:rPr lang="en-US" dirty="0"/>
              <a:t>(^[0-9]{2}$)} matches with any two-digit number, such as 10,98,87</a:t>
            </a:r>
          </a:p>
          <a:p>
            <a:r>
              <a:rPr lang="en-US" dirty="0"/>
              <a:t>E.g2. {</a:t>
            </a:r>
            <a:r>
              <a:rPr lang="en-US" dirty="0" err="1"/>
              <a:t>age:regex</a:t>
            </a:r>
            <a:r>
              <a:rPr lang="en-US" dirty="0"/>
              <a:t>(^\d{3}-\d{3}$)} matches with any three-digit number , then hyphen and then three digit number such as 123-456 </a:t>
            </a:r>
          </a:p>
          <a:p>
            <a:endParaRPr lang="en-US" dirty="0"/>
          </a:p>
        </p:txBody>
      </p:sp>
    </p:spTree>
    <p:extLst>
      <p:ext uri="{BB962C8B-B14F-4D97-AF65-F5344CB8AC3E}">
        <p14:creationId xmlns:p14="http://schemas.microsoft.com/office/powerpoint/2010/main" val="1279654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6538-0BD3-792F-AF8F-ED62A8BB9D5C}"/>
              </a:ext>
            </a:extLst>
          </p:cNvPr>
          <p:cNvSpPr>
            <a:spLocks noGrp="1"/>
          </p:cNvSpPr>
          <p:nvPr>
            <p:ph type="title"/>
          </p:nvPr>
        </p:nvSpPr>
        <p:spPr/>
        <p:txBody>
          <a:bodyPr/>
          <a:lstStyle/>
          <a:p>
            <a:r>
              <a:rPr lang="en-US" dirty="0"/>
              <a:t>Endpoint selection order</a:t>
            </a:r>
          </a:p>
        </p:txBody>
      </p:sp>
      <p:sp>
        <p:nvSpPr>
          <p:cNvPr id="3" name="Content Placeholder 2">
            <a:extLst>
              <a:ext uri="{FF2B5EF4-FFF2-40B4-BE49-F238E27FC236}">
                <a16:creationId xmlns:a16="http://schemas.microsoft.com/office/drawing/2014/main" id="{D96F0EB3-3EC3-DFC9-DBB0-DD9FA9A798FB}"/>
              </a:ext>
            </a:extLst>
          </p:cNvPr>
          <p:cNvSpPr>
            <a:spLocks noGrp="1"/>
          </p:cNvSpPr>
          <p:nvPr>
            <p:ph idx="1"/>
          </p:nvPr>
        </p:nvSpPr>
        <p:spPr/>
        <p:txBody>
          <a:bodyPr vert="horz" lIns="91440" tIns="45720" rIns="91440" bIns="45720" rtlCol="0" anchor="t">
            <a:normAutofit/>
          </a:bodyPr>
          <a:lstStyle/>
          <a:p>
            <a:r>
              <a:rPr lang="en-US"/>
              <a:t>URL template with more segments</a:t>
            </a:r>
          </a:p>
          <a:p>
            <a:r>
              <a:rPr lang="en-US"/>
              <a:t>Ex. "a/b/c/d" is higher than "a/b/c"</a:t>
            </a:r>
          </a:p>
          <a:p>
            <a:r>
              <a:rPr lang="en-US" dirty="0"/>
              <a:t>URL template with literal text has more precedence than a parameter </a:t>
            </a:r>
            <a:r>
              <a:rPr lang="en-US"/>
              <a:t>segment.</a:t>
            </a:r>
          </a:p>
          <a:p>
            <a:r>
              <a:rPr lang="en-US" dirty="0"/>
              <a:t>Ex. "a/b" is higher than </a:t>
            </a:r>
            <a:r>
              <a:rPr lang="en-US"/>
              <a:t>"a/{parameter}".</a:t>
            </a:r>
            <a:endParaRPr lang="en-US" dirty="0"/>
          </a:p>
          <a:p>
            <a:r>
              <a:rPr lang="en-US" dirty="0"/>
              <a:t>URL template that has a parameter segment with constraints has more precedence than a parameter segment without </a:t>
            </a:r>
            <a:r>
              <a:rPr lang="en-US"/>
              <a:t>constraints.</a:t>
            </a:r>
          </a:p>
          <a:p>
            <a:r>
              <a:rPr lang="en-US"/>
              <a:t>Ex. "a/{b}:int" is higher than "a/{b}</a:t>
            </a:r>
            <a:r>
              <a:rPr lang="en-US" dirty="0"/>
              <a:t>"</a:t>
            </a:r>
          </a:p>
          <a:p>
            <a:r>
              <a:rPr lang="en-US" dirty="0"/>
              <a:t>Catch all </a:t>
            </a:r>
            <a:r>
              <a:rPr lang="en-US"/>
              <a:t>parameters(**)</a:t>
            </a:r>
          </a:p>
          <a:p>
            <a:r>
              <a:rPr lang="en-US" dirty="0" err="1"/>
              <a:t>Ex."a</a:t>
            </a:r>
            <a:r>
              <a:rPr lang="en-US" dirty="0"/>
              <a:t>/b" is higher</a:t>
            </a:r>
            <a:r>
              <a:rPr lang="en-US"/>
              <a:t> than "a/**"</a:t>
            </a:r>
            <a:endParaRPr lang="en-US" dirty="0"/>
          </a:p>
        </p:txBody>
      </p:sp>
    </p:spTree>
    <p:extLst>
      <p:ext uri="{BB962C8B-B14F-4D97-AF65-F5344CB8AC3E}">
        <p14:creationId xmlns:p14="http://schemas.microsoft.com/office/powerpoint/2010/main" val="3507183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9B34-E00A-851C-527E-096FD06890FD}"/>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617ADAB8-40E1-B3E7-28F9-A0214B75C60B}"/>
              </a:ext>
            </a:extLst>
          </p:cNvPr>
          <p:cNvSpPr>
            <a:spLocks noGrp="1"/>
          </p:cNvSpPr>
          <p:nvPr>
            <p:ph idx="1"/>
          </p:nvPr>
        </p:nvSpPr>
        <p:spPr/>
        <p:txBody>
          <a:bodyPr vert="horz" lIns="91440" tIns="45720" rIns="91440" bIns="45720" rtlCol="0" anchor="t">
            <a:normAutofit/>
          </a:bodyPr>
          <a:lstStyle/>
          <a:p>
            <a:r>
              <a:rPr lang="en-US" dirty="0"/>
              <a:t>Service is a class that contains business logic such as business calculations </a:t>
            </a:r>
            <a:r>
              <a:rPr lang="en-US"/>
              <a:t>business validations that are specific to the domain of the client's business.</a:t>
            </a:r>
          </a:p>
          <a:p>
            <a:r>
              <a:rPr lang="en-US" dirty="0"/>
              <a:t>Service is an abstraction layer(middle layer) between presentation layer(or </a:t>
            </a:r>
            <a:r>
              <a:rPr lang="en-US"/>
              <a:t>application layer) and data layer.</a:t>
            </a:r>
          </a:p>
          <a:p>
            <a:r>
              <a:rPr lang="en-US" dirty="0"/>
              <a:t>It makes the business logic separated from presentation layer and data </a:t>
            </a:r>
            <a:r>
              <a:rPr lang="en-US"/>
              <a:t>layer.</a:t>
            </a:r>
          </a:p>
          <a:p>
            <a:r>
              <a:rPr lang="en-US" dirty="0"/>
              <a:t>It makes the business logic to be unit testable </a:t>
            </a:r>
            <a:r>
              <a:rPr lang="en-US"/>
              <a:t>easily.</a:t>
            </a:r>
            <a:endParaRPr lang="en-US" dirty="0"/>
          </a:p>
        </p:txBody>
      </p:sp>
    </p:spTree>
    <p:extLst>
      <p:ext uri="{BB962C8B-B14F-4D97-AF65-F5344CB8AC3E}">
        <p14:creationId xmlns:p14="http://schemas.microsoft.com/office/powerpoint/2010/main" val="161338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8F2-04A8-20D4-4AA5-7E2ECFCE8773}"/>
              </a:ext>
            </a:extLst>
          </p:cNvPr>
          <p:cNvSpPr>
            <a:spLocks noGrp="1"/>
          </p:cNvSpPr>
          <p:nvPr>
            <p:ph type="title"/>
          </p:nvPr>
        </p:nvSpPr>
        <p:spPr/>
        <p:txBody>
          <a:bodyPr/>
          <a:lstStyle/>
          <a:p>
            <a:r>
              <a:rPr lang="en-US" dirty="0"/>
              <a:t>Dependency Problem</a:t>
            </a:r>
          </a:p>
        </p:txBody>
      </p:sp>
      <p:sp>
        <p:nvSpPr>
          <p:cNvPr id="3" name="Content Placeholder 2">
            <a:extLst>
              <a:ext uri="{FF2B5EF4-FFF2-40B4-BE49-F238E27FC236}">
                <a16:creationId xmlns:a16="http://schemas.microsoft.com/office/drawing/2014/main" id="{3D5FD5F3-9088-B383-8BA4-8697F6094399}"/>
              </a:ext>
            </a:extLst>
          </p:cNvPr>
          <p:cNvSpPr>
            <a:spLocks noGrp="1"/>
          </p:cNvSpPr>
          <p:nvPr>
            <p:ph idx="1"/>
          </p:nvPr>
        </p:nvSpPr>
        <p:spPr/>
        <p:txBody>
          <a:bodyPr vert="horz" lIns="91440" tIns="45720" rIns="91440" bIns="45720" rtlCol="0" anchor="t">
            <a:normAutofit/>
          </a:bodyPr>
          <a:lstStyle/>
          <a:p>
            <a:r>
              <a:rPr lang="en-US" dirty="0"/>
              <a:t>Higher-level modules depend on lower-level modules. Means both are tightly coupled.</a:t>
            </a:r>
          </a:p>
          <a:p>
            <a:r>
              <a:rPr lang="en-US" dirty="0"/>
              <a:t>The developer of higher-level module Should wait until the completion of development of lower-level module.</a:t>
            </a:r>
          </a:p>
          <a:p>
            <a:r>
              <a:rPr lang="en-US" dirty="0"/>
              <a:t>Any changes made in the lower-level module effect changes in the higher-level module.</a:t>
            </a:r>
          </a:p>
          <a:p>
            <a:r>
              <a:rPr lang="en-US" dirty="0"/>
              <a:t>Requires much code changes in to interchange an alternative lower-level module.</a:t>
            </a:r>
          </a:p>
          <a:p>
            <a:r>
              <a:rPr lang="en-US" dirty="0"/>
              <a:t>Difficult to test a single module without effecting/testing the other module.</a:t>
            </a:r>
          </a:p>
          <a:p>
            <a:endParaRPr lang="en-US" dirty="0"/>
          </a:p>
        </p:txBody>
      </p:sp>
    </p:spTree>
    <p:extLst>
      <p:ext uri="{BB962C8B-B14F-4D97-AF65-F5344CB8AC3E}">
        <p14:creationId xmlns:p14="http://schemas.microsoft.com/office/powerpoint/2010/main" val="3670084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0EBE-8B88-64C1-2AB4-5EB108582DE0}"/>
              </a:ext>
            </a:extLst>
          </p:cNvPr>
          <p:cNvSpPr>
            <a:spLocks noGrp="1"/>
          </p:cNvSpPr>
          <p:nvPr>
            <p:ph type="title"/>
          </p:nvPr>
        </p:nvSpPr>
        <p:spPr/>
        <p:txBody>
          <a:bodyPr/>
          <a:lstStyle/>
          <a:p>
            <a:r>
              <a:rPr lang="en-US" dirty="0"/>
              <a:t>Dependency Inversion Principle</a:t>
            </a:r>
          </a:p>
        </p:txBody>
      </p:sp>
      <p:sp>
        <p:nvSpPr>
          <p:cNvPr id="3" name="Content Placeholder 2">
            <a:extLst>
              <a:ext uri="{FF2B5EF4-FFF2-40B4-BE49-F238E27FC236}">
                <a16:creationId xmlns:a16="http://schemas.microsoft.com/office/drawing/2014/main" id="{54DF88B1-F86E-24E7-6E20-8C18AD66081F}"/>
              </a:ext>
            </a:extLst>
          </p:cNvPr>
          <p:cNvSpPr>
            <a:spLocks noGrp="1"/>
          </p:cNvSpPr>
          <p:nvPr>
            <p:ph idx="1"/>
          </p:nvPr>
        </p:nvSpPr>
        <p:spPr/>
        <p:txBody>
          <a:bodyPr vert="horz" lIns="91440" tIns="45720" rIns="91440" bIns="45720" rtlCol="0" anchor="t">
            <a:normAutofit/>
          </a:bodyPr>
          <a:lstStyle/>
          <a:p>
            <a:r>
              <a:rPr lang="en-US" dirty="0"/>
              <a:t>Dependency Inversion Principle(DIP) is a design principle(guideline). Which is a solution for the dependency problem.</a:t>
            </a:r>
          </a:p>
          <a:p>
            <a:r>
              <a:rPr lang="en-US" dirty="0"/>
              <a:t>The higher-level modules(clients) Should not depend on low level modules(dependencies)</a:t>
            </a:r>
          </a:p>
          <a:p>
            <a:r>
              <a:rPr lang="en-US" dirty="0"/>
              <a:t>Both should depend on abstractions (interfaces or abstract class)</a:t>
            </a:r>
          </a:p>
          <a:p>
            <a:r>
              <a:rPr lang="en-US" dirty="0"/>
              <a:t>Abstractions should not depend on details(both client or dependency).</a:t>
            </a:r>
          </a:p>
          <a:p>
            <a:r>
              <a:rPr lang="en-US" dirty="0"/>
              <a:t>Details (both client and dependency) should depend on abstractions.</a:t>
            </a:r>
          </a:p>
          <a:p>
            <a:endParaRPr lang="en-US" dirty="0"/>
          </a:p>
        </p:txBody>
      </p:sp>
    </p:spTree>
    <p:extLst>
      <p:ext uri="{BB962C8B-B14F-4D97-AF65-F5344CB8AC3E}">
        <p14:creationId xmlns:p14="http://schemas.microsoft.com/office/powerpoint/2010/main" val="3460739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4D7E-1763-1493-A0C8-850207F7DC5F}"/>
              </a:ext>
            </a:extLst>
          </p:cNvPr>
          <p:cNvSpPr>
            <a:spLocks noGrp="1"/>
          </p:cNvSpPr>
          <p:nvPr>
            <p:ph type="title"/>
          </p:nvPr>
        </p:nvSpPr>
        <p:spPr/>
        <p:txBody>
          <a:bodyPr/>
          <a:lstStyle/>
          <a:p>
            <a:r>
              <a:rPr lang="en-US" dirty="0"/>
              <a:t>Inversion of Control(IoC)</a:t>
            </a:r>
          </a:p>
        </p:txBody>
      </p:sp>
      <p:sp>
        <p:nvSpPr>
          <p:cNvPr id="3" name="Content Placeholder 2">
            <a:extLst>
              <a:ext uri="{FF2B5EF4-FFF2-40B4-BE49-F238E27FC236}">
                <a16:creationId xmlns:a16="http://schemas.microsoft.com/office/drawing/2014/main" id="{13C6AD3A-FAE4-A216-10D5-F7888945EAE6}"/>
              </a:ext>
            </a:extLst>
          </p:cNvPr>
          <p:cNvSpPr>
            <a:spLocks noGrp="1"/>
          </p:cNvSpPr>
          <p:nvPr>
            <p:ph idx="1"/>
          </p:nvPr>
        </p:nvSpPr>
        <p:spPr/>
        <p:txBody>
          <a:bodyPr vert="horz" lIns="91440" tIns="45720" rIns="91440" bIns="45720" rtlCol="0" anchor="t">
            <a:normAutofit/>
          </a:bodyPr>
          <a:lstStyle/>
          <a:p>
            <a:r>
              <a:rPr lang="en-US" dirty="0"/>
              <a:t>Inversion of control(IoC) is a design pattern(reusable solution for a common problem), which suggests "IoC container" for implementation of dependency Inversion Principle (DIP)</a:t>
            </a:r>
          </a:p>
          <a:p>
            <a:r>
              <a:rPr lang="en-US" dirty="0"/>
              <a:t>It inverses the control by shifting the control to IoC container</a:t>
            </a:r>
          </a:p>
          <a:p>
            <a:r>
              <a:rPr lang="en-US" dirty="0"/>
              <a:t>"Don't call us, we will call you" pattern.</a:t>
            </a:r>
          </a:p>
          <a:p>
            <a:r>
              <a:rPr lang="en-US" dirty="0"/>
              <a:t>It can be implemented by other design patterns such as events, service locator, dependency injection</a:t>
            </a:r>
          </a:p>
          <a:p>
            <a:r>
              <a:rPr lang="en-US" dirty="0"/>
              <a:t>All dependencies should be added into the </a:t>
            </a:r>
            <a:r>
              <a:rPr lang="en-US" dirty="0" err="1"/>
              <a:t>IServiceCollection</a:t>
            </a:r>
            <a:r>
              <a:rPr lang="en-US" dirty="0"/>
              <a:t>(acts as IoC container).</a:t>
            </a:r>
          </a:p>
        </p:txBody>
      </p:sp>
    </p:spTree>
    <p:extLst>
      <p:ext uri="{BB962C8B-B14F-4D97-AF65-F5344CB8AC3E}">
        <p14:creationId xmlns:p14="http://schemas.microsoft.com/office/powerpoint/2010/main" val="1073812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9336-04F2-A218-7C22-D625AA3F01DD}"/>
              </a:ext>
            </a:extLst>
          </p:cNvPr>
          <p:cNvSpPr>
            <a:spLocks noGrp="1"/>
          </p:cNvSpPr>
          <p:nvPr>
            <p:ph type="title"/>
          </p:nvPr>
        </p:nvSpPr>
        <p:spPr/>
        <p:txBody>
          <a:bodyPr/>
          <a:lstStyle/>
          <a:p>
            <a:r>
              <a:rPr lang="en-US" dirty="0"/>
              <a:t>Dependency Injection/Method Injection</a:t>
            </a:r>
          </a:p>
        </p:txBody>
      </p:sp>
      <p:sp>
        <p:nvSpPr>
          <p:cNvPr id="3" name="Content Placeholder 2">
            <a:extLst>
              <a:ext uri="{FF2B5EF4-FFF2-40B4-BE49-F238E27FC236}">
                <a16:creationId xmlns:a16="http://schemas.microsoft.com/office/drawing/2014/main" id="{1B85B5AE-29C3-7C13-9693-A861A6766A8E}"/>
              </a:ext>
            </a:extLst>
          </p:cNvPr>
          <p:cNvSpPr>
            <a:spLocks noGrp="1"/>
          </p:cNvSpPr>
          <p:nvPr>
            <p:ph idx="1"/>
          </p:nvPr>
        </p:nvSpPr>
        <p:spPr/>
        <p:txBody>
          <a:bodyPr vert="horz" lIns="91440" tIns="45720" rIns="91440" bIns="45720" rtlCol="0" anchor="t">
            <a:normAutofit/>
          </a:bodyPr>
          <a:lstStyle/>
          <a:p>
            <a:r>
              <a:rPr lang="en-US" dirty="0"/>
              <a:t>Dependency injection(DI) is a design pattern, which is a technique for achieving "inversion of Control(IoC)" between clients and their dependencies.</a:t>
            </a:r>
          </a:p>
          <a:p>
            <a:r>
              <a:rPr lang="en-US" dirty="0"/>
              <a:t>It allows you to inject(supply) a concrete implementation object of a low level component into high level component.</a:t>
            </a:r>
          </a:p>
          <a:p>
            <a:r>
              <a:rPr lang="en-US" dirty="0"/>
              <a:t>The client class receives the dependency object as a parameter either in the constructor or in a method.</a:t>
            </a:r>
          </a:p>
          <a:p>
            <a:endParaRPr lang="en-US" dirty="0"/>
          </a:p>
        </p:txBody>
      </p:sp>
    </p:spTree>
    <p:extLst>
      <p:ext uri="{BB962C8B-B14F-4D97-AF65-F5344CB8AC3E}">
        <p14:creationId xmlns:p14="http://schemas.microsoft.com/office/powerpoint/2010/main" val="423683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a:t>Advantages of </a:t>
            </a:r>
            <a:r>
              <a:rPr lang="en-US" err="1"/>
              <a:t>ASP.Net</a:t>
            </a:r>
            <a:r>
              <a:rPr lang="en-US"/>
              <a:t> Core</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ASP.NET Core has a number of architectural changes that result in a much leaner and modular framework.</a:t>
            </a:r>
          </a:p>
          <a:p>
            <a:pPr algn="just"/>
            <a:r>
              <a:rPr lang="en-US">
                <a:solidFill>
                  <a:srgbClr val="404040"/>
                </a:solidFill>
                <a:latin typeface="Trebuchet MS"/>
                <a:ea typeface="Verdana"/>
              </a:rPr>
              <a:t>ASP.NET Core is no longer based on System.Web.dll. It is based on a set of granular and well factored NuGet packages.</a:t>
            </a:r>
          </a:p>
          <a:p>
            <a:pPr algn="just"/>
            <a:r>
              <a:rPr lang="en-US">
                <a:solidFill>
                  <a:srgbClr val="404040"/>
                </a:solidFill>
                <a:latin typeface="Trebuchet MS"/>
                <a:ea typeface="Verdana"/>
              </a:rPr>
              <a:t>This allows you to optimize your app to include just the NuGet packages you need.</a:t>
            </a:r>
          </a:p>
          <a:p>
            <a:pPr algn="just"/>
            <a:r>
              <a:rPr lang="en-US">
                <a:solidFill>
                  <a:srgbClr val="404040"/>
                </a:solidFill>
                <a:latin typeface="Trebuchet MS"/>
                <a:ea typeface="Verdana"/>
              </a:rPr>
              <a:t>The benefits of a smaller app surface area include tighter security, reduced servicing, improved performance, and decreased costs.</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F3BD-26E5-CE1F-C67E-04A423500B08}"/>
              </a:ext>
            </a:extLst>
          </p:cNvPr>
          <p:cNvSpPr>
            <a:spLocks noGrp="1"/>
          </p:cNvSpPr>
          <p:nvPr>
            <p:ph type="title"/>
          </p:nvPr>
        </p:nvSpPr>
        <p:spPr/>
        <p:txBody>
          <a:bodyPr/>
          <a:lstStyle/>
          <a:p>
            <a:r>
              <a:rPr lang="en-US" dirty="0"/>
              <a:t>Transient, Scoped &amp; Singleton Services</a:t>
            </a:r>
          </a:p>
        </p:txBody>
      </p:sp>
      <p:sp>
        <p:nvSpPr>
          <p:cNvPr id="3" name="Content Placeholder 2">
            <a:extLst>
              <a:ext uri="{FF2B5EF4-FFF2-40B4-BE49-F238E27FC236}">
                <a16:creationId xmlns:a16="http://schemas.microsoft.com/office/drawing/2014/main" id="{6ADA0469-6B3F-76B1-4810-F10B1882221B}"/>
              </a:ext>
            </a:extLst>
          </p:cNvPr>
          <p:cNvSpPr>
            <a:spLocks noGrp="1"/>
          </p:cNvSpPr>
          <p:nvPr>
            <p:ph idx="1"/>
          </p:nvPr>
        </p:nvSpPr>
        <p:spPr>
          <a:xfrm>
            <a:off x="677334" y="2160589"/>
            <a:ext cx="9746856" cy="4585263"/>
          </a:xfrm>
        </p:spPr>
        <p:txBody>
          <a:bodyPr vert="horz" lIns="91440" tIns="45720" rIns="91440" bIns="45720" rtlCol="0" anchor="t">
            <a:normAutofit/>
          </a:bodyPr>
          <a:lstStyle/>
          <a:p>
            <a:r>
              <a:rPr lang="en-US" dirty="0"/>
              <a:t>Service Lifetime in DI- A service lifetime indicates when a new object of the service has to be created by the IoC/ DI container.</a:t>
            </a:r>
          </a:p>
          <a:p>
            <a:r>
              <a:rPr lang="en-US" b="1" dirty="0"/>
              <a:t>Transient</a:t>
            </a:r>
            <a:r>
              <a:rPr lang="en-US" dirty="0"/>
              <a:t>: per injection. Transient lifetime service objects are created each time when they are injected.</a:t>
            </a:r>
          </a:p>
          <a:p>
            <a:r>
              <a:rPr lang="en-US" dirty="0"/>
              <a:t>Service instances are disposed at the end of the scope (usually, a browser request)</a:t>
            </a:r>
          </a:p>
          <a:p>
            <a:r>
              <a:rPr lang="en-US" b="1" dirty="0"/>
              <a:t>Scoped </a:t>
            </a:r>
            <a:r>
              <a:rPr lang="en-US" dirty="0"/>
              <a:t>: per scope (browser request).Scoped lifetime service objects are created once per a scope(usually, a browser request)</a:t>
            </a:r>
          </a:p>
          <a:p>
            <a:r>
              <a:rPr lang="en-US" dirty="0"/>
              <a:t>Service instances are disposed at the end of the scope (usually, a browser request).</a:t>
            </a:r>
          </a:p>
          <a:p>
            <a:r>
              <a:rPr lang="en-US" b="1" dirty="0"/>
              <a:t>Singleton</a:t>
            </a:r>
            <a:r>
              <a:rPr lang="en-US" dirty="0"/>
              <a:t>: for entire application lifetime. Singleton lifetime service objects are created for the first time when they are requested.</a:t>
            </a:r>
          </a:p>
          <a:p>
            <a:r>
              <a:rPr lang="en-US" dirty="0"/>
              <a:t>Service instances are disposed at application shutdown.</a:t>
            </a:r>
          </a:p>
        </p:txBody>
      </p:sp>
    </p:spTree>
    <p:extLst>
      <p:ext uri="{BB962C8B-B14F-4D97-AF65-F5344CB8AC3E}">
        <p14:creationId xmlns:p14="http://schemas.microsoft.com/office/powerpoint/2010/main" val="1386353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D7E0-7EA4-1255-20DF-FA3395D34EA4}"/>
              </a:ext>
            </a:extLst>
          </p:cNvPr>
          <p:cNvSpPr>
            <a:spLocks noGrp="1"/>
          </p:cNvSpPr>
          <p:nvPr>
            <p:ph type="title"/>
          </p:nvPr>
        </p:nvSpPr>
        <p:spPr/>
        <p:txBody>
          <a:bodyPr/>
          <a:lstStyle/>
          <a:p>
            <a:r>
              <a:rPr lang="en-US" dirty="0" err="1"/>
              <a:t>AddTransient</a:t>
            </a:r>
            <a:r>
              <a:rPr lang="en-US" dirty="0"/>
              <a:t>(), </a:t>
            </a:r>
            <a:r>
              <a:rPr lang="en-US" dirty="0" err="1"/>
              <a:t>AddScoped</a:t>
            </a:r>
            <a:r>
              <a:rPr lang="en-US" dirty="0"/>
              <a:t>(), </a:t>
            </a:r>
            <a:r>
              <a:rPr lang="en-US" dirty="0" err="1"/>
              <a:t>AddSingleton</a:t>
            </a:r>
            <a:r>
              <a:rPr lang="en-US" dirty="0"/>
              <a:t>()</a:t>
            </a:r>
          </a:p>
        </p:txBody>
      </p:sp>
      <p:pic>
        <p:nvPicPr>
          <p:cNvPr id="4" name="Content Placeholder 3" descr="Extension Methods for Registration">
            <a:extLst>
              <a:ext uri="{FF2B5EF4-FFF2-40B4-BE49-F238E27FC236}">
                <a16:creationId xmlns:a16="http://schemas.microsoft.com/office/drawing/2014/main" id="{85EB3E51-A26D-7E17-85D2-DE5267297BC0}"/>
              </a:ext>
            </a:extLst>
          </p:cNvPr>
          <p:cNvPicPr>
            <a:picLocks noGrp="1" noChangeAspect="1"/>
          </p:cNvPicPr>
          <p:nvPr>
            <p:ph idx="1"/>
          </p:nvPr>
        </p:nvPicPr>
        <p:blipFill>
          <a:blip r:embed="rId2"/>
          <a:stretch>
            <a:fillRect/>
          </a:stretch>
        </p:blipFill>
        <p:spPr>
          <a:xfrm>
            <a:off x="677863" y="2607275"/>
            <a:ext cx="10220953" cy="2988063"/>
          </a:xfrm>
        </p:spPr>
      </p:pic>
    </p:spTree>
    <p:extLst>
      <p:ext uri="{BB962C8B-B14F-4D97-AF65-F5344CB8AC3E}">
        <p14:creationId xmlns:p14="http://schemas.microsoft.com/office/powerpoint/2010/main" val="97372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501A-2315-DE56-3FBD-9DDE7FF454E0}"/>
              </a:ext>
            </a:extLst>
          </p:cNvPr>
          <p:cNvSpPr>
            <a:spLocks noGrp="1"/>
          </p:cNvSpPr>
          <p:nvPr>
            <p:ph type="title"/>
          </p:nvPr>
        </p:nvSpPr>
        <p:spPr/>
        <p:txBody>
          <a:bodyPr/>
          <a:lstStyle/>
          <a:p>
            <a:r>
              <a:rPr lang="en-US" dirty="0"/>
              <a:t>Configuration Settings </a:t>
            </a:r>
          </a:p>
        </p:txBody>
      </p:sp>
      <p:sp>
        <p:nvSpPr>
          <p:cNvPr id="3" name="Content Placeholder 2">
            <a:extLst>
              <a:ext uri="{FF2B5EF4-FFF2-40B4-BE49-F238E27FC236}">
                <a16:creationId xmlns:a16="http://schemas.microsoft.com/office/drawing/2014/main" id="{1114E15D-D956-3C7A-EFD7-C96677FA32E9}"/>
              </a:ext>
            </a:extLst>
          </p:cNvPr>
          <p:cNvSpPr>
            <a:spLocks noGrp="1"/>
          </p:cNvSpPr>
          <p:nvPr>
            <p:ph idx="1"/>
          </p:nvPr>
        </p:nvSpPr>
        <p:spPr/>
        <p:txBody>
          <a:bodyPr vert="horz" lIns="91440" tIns="45720" rIns="91440" bIns="45720" rtlCol="0" anchor="t">
            <a:normAutofit/>
          </a:bodyPr>
          <a:lstStyle/>
          <a:p>
            <a:r>
              <a:rPr lang="en-US" dirty="0"/>
              <a:t>Configuration (or configuration settings) are the constant key/value pairs that are set at a common location and can be read from anywhere in the same </a:t>
            </a:r>
            <a:r>
              <a:rPr lang="en-US"/>
              <a:t>application.</a:t>
            </a:r>
          </a:p>
          <a:p>
            <a:r>
              <a:rPr lang="en-US" dirty="0"/>
              <a:t>Example: connection strings, Client ID &amp; API keys to make REST-API calls, Domain names, Constant </a:t>
            </a:r>
            <a:r>
              <a:rPr lang="en-US"/>
              <a:t>email addresses etc.</a:t>
            </a:r>
          </a:p>
          <a:p>
            <a:endParaRPr lang="en-US" dirty="0"/>
          </a:p>
        </p:txBody>
      </p:sp>
    </p:spTree>
    <p:extLst>
      <p:ext uri="{BB962C8B-B14F-4D97-AF65-F5344CB8AC3E}">
        <p14:creationId xmlns:p14="http://schemas.microsoft.com/office/powerpoint/2010/main" val="1641816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E3A2-9A33-8299-609B-432821EF9731}"/>
              </a:ext>
            </a:extLst>
          </p:cNvPr>
          <p:cNvSpPr>
            <a:spLocks noGrp="1"/>
          </p:cNvSpPr>
          <p:nvPr>
            <p:ph type="title"/>
          </p:nvPr>
        </p:nvSpPr>
        <p:spPr/>
        <p:txBody>
          <a:bodyPr/>
          <a:lstStyle/>
          <a:p>
            <a:r>
              <a:rPr lang="en-US" dirty="0"/>
              <a:t>Option Pattern</a:t>
            </a:r>
          </a:p>
        </p:txBody>
      </p:sp>
      <p:sp>
        <p:nvSpPr>
          <p:cNvPr id="3" name="Content Placeholder 2">
            <a:extLst>
              <a:ext uri="{FF2B5EF4-FFF2-40B4-BE49-F238E27FC236}">
                <a16:creationId xmlns:a16="http://schemas.microsoft.com/office/drawing/2014/main" id="{5D15C539-CF90-FFF9-7F8B-D2C7591BD36A}"/>
              </a:ext>
            </a:extLst>
          </p:cNvPr>
          <p:cNvSpPr>
            <a:spLocks noGrp="1"/>
          </p:cNvSpPr>
          <p:nvPr>
            <p:ph idx="1"/>
          </p:nvPr>
        </p:nvSpPr>
        <p:spPr/>
        <p:txBody>
          <a:bodyPr vert="horz" lIns="91440" tIns="45720" rIns="91440" bIns="45720" rtlCol="0" anchor="t">
            <a:normAutofit/>
          </a:bodyPr>
          <a:lstStyle/>
          <a:p>
            <a:r>
              <a:rPr lang="en-US" dirty="0"/>
              <a:t>Option pattern uses custom classes to specify what configuration settings are to be loaded into properties.</a:t>
            </a:r>
          </a:p>
          <a:p>
            <a:r>
              <a:rPr lang="en-US" dirty="0"/>
              <a:t>Examples: Reading the specific connections strings out of many configuration settings.</a:t>
            </a:r>
          </a:p>
          <a:p>
            <a:endParaRPr lang="en-US" dirty="0"/>
          </a:p>
          <a:p>
            <a:r>
              <a:rPr lang="en-US" dirty="0"/>
              <a:t>The option class should be a non-abstract class with a public parameter less constructor.</a:t>
            </a:r>
          </a:p>
          <a:p>
            <a:r>
              <a:rPr lang="en-US" dirty="0"/>
              <a:t>Public read-write properties are bound fields are not bound</a:t>
            </a:r>
          </a:p>
        </p:txBody>
      </p:sp>
    </p:spTree>
    <p:extLst>
      <p:ext uri="{BB962C8B-B14F-4D97-AF65-F5344CB8AC3E}">
        <p14:creationId xmlns:p14="http://schemas.microsoft.com/office/powerpoint/2010/main" val="3140211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7338-6C86-CAC0-F5A0-373276F6974B}"/>
              </a:ext>
            </a:extLst>
          </p:cNvPr>
          <p:cNvSpPr>
            <a:spLocks noGrp="1"/>
          </p:cNvSpPr>
          <p:nvPr>
            <p:ph type="title"/>
          </p:nvPr>
        </p:nvSpPr>
        <p:spPr/>
        <p:txBody>
          <a:bodyPr/>
          <a:lstStyle/>
          <a:p>
            <a:r>
              <a:rPr lang="en-US" dirty="0" err="1"/>
              <a:t>GetSection</a:t>
            </a:r>
            <a:r>
              <a:rPr lang="en-US" dirty="0"/>
              <a:t>(string Key), </a:t>
            </a:r>
            <a:r>
              <a:rPr lang="en-US" dirty="0">
                <a:ea typeface="+mj-lt"/>
                <a:cs typeface="+mj-lt"/>
              </a:rPr>
              <a:t>Bind</a:t>
            </a:r>
            <a:r>
              <a:rPr lang="en-US" dirty="0"/>
              <a:t>(object instance) &amp; Get&lt;T&gt;</a:t>
            </a:r>
          </a:p>
        </p:txBody>
      </p:sp>
      <p:sp>
        <p:nvSpPr>
          <p:cNvPr id="3" name="Content Placeholder 2">
            <a:extLst>
              <a:ext uri="{FF2B5EF4-FFF2-40B4-BE49-F238E27FC236}">
                <a16:creationId xmlns:a16="http://schemas.microsoft.com/office/drawing/2014/main" id="{A68CE9C1-EC2A-AEF4-9CCC-CFBF54CBD69C}"/>
              </a:ext>
            </a:extLst>
          </p:cNvPr>
          <p:cNvSpPr>
            <a:spLocks noGrp="1"/>
          </p:cNvSpPr>
          <p:nvPr>
            <p:ph idx="1"/>
          </p:nvPr>
        </p:nvSpPr>
        <p:spPr/>
        <p:txBody>
          <a:bodyPr vert="horz" lIns="91440" tIns="45720" rIns="91440" bIns="45720" rtlCol="0" anchor="t">
            <a:normAutofit/>
          </a:bodyPr>
          <a:lstStyle/>
          <a:p>
            <a:r>
              <a:rPr lang="en-US" dirty="0" err="1"/>
              <a:t>GetSection</a:t>
            </a:r>
            <a:r>
              <a:rPr lang="en-US" dirty="0"/>
              <a:t>(string Key): Returns an </a:t>
            </a:r>
            <a:r>
              <a:rPr lang="en-US" dirty="0" err="1"/>
              <a:t>IConfigurationSection</a:t>
            </a:r>
            <a:r>
              <a:rPr lang="en-US" dirty="0"/>
              <a:t> based on the </a:t>
            </a:r>
            <a:r>
              <a:rPr lang="en-US"/>
              <a:t>specified key.</a:t>
            </a:r>
          </a:p>
          <a:p>
            <a:r>
              <a:rPr lang="en-US" dirty="0"/>
              <a:t>Bind(object instance): Binds(loads) configuration key/value pairs into properties of the existing object.</a:t>
            </a:r>
          </a:p>
          <a:p>
            <a:r>
              <a:rPr lang="en-US" dirty="0"/>
              <a:t>Get&lt;T&gt;(): Binds(loads) configuration key/value pairs into new object of the </a:t>
            </a:r>
            <a:r>
              <a:rPr lang="en-US"/>
              <a:t>specified type.</a:t>
            </a:r>
            <a:endParaRPr lang="en-US" dirty="0"/>
          </a:p>
          <a:p>
            <a:endParaRPr lang="en-US" dirty="0"/>
          </a:p>
        </p:txBody>
      </p:sp>
    </p:spTree>
    <p:extLst>
      <p:ext uri="{BB962C8B-B14F-4D97-AF65-F5344CB8AC3E}">
        <p14:creationId xmlns:p14="http://schemas.microsoft.com/office/powerpoint/2010/main" val="886575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F4A1-60B9-F92F-4998-3015121B5411}"/>
              </a:ext>
            </a:extLst>
          </p:cNvPr>
          <p:cNvSpPr>
            <a:spLocks noGrp="1"/>
          </p:cNvSpPr>
          <p:nvPr>
            <p:ph type="title"/>
          </p:nvPr>
        </p:nvSpPr>
        <p:spPr/>
        <p:txBody>
          <a:bodyPr/>
          <a:lstStyle/>
          <a:p>
            <a:r>
              <a:rPr lang="en-US" dirty="0"/>
              <a:t>Environment specific Configuration</a:t>
            </a:r>
          </a:p>
        </p:txBody>
      </p:sp>
      <p:sp>
        <p:nvSpPr>
          <p:cNvPr id="3" name="Content Placeholder 2">
            <a:extLst>
              <a:ext uri="{FF2B5EF4-FFF2-40B4-BE49-F238E27FC236}">
                <a16:creationId xmlns:a16="http://schemas.microsoft.com/office/drawing/2014/main" id="{37EDA902-5DD5-1B5E-B8B8-CB72550B00E8}"/>
              </a:ext>
            </a:extLst>
          </p:cNvPr>
          <p:cNvSpPr>
            <a:spLocks noGrp="1"/>
          </p:cNvSpPr>
          <p:nvPr>
            <p:ph idx="1"/>
          </p:nvPr>
        </p:nvSpPr>
        <p:spPr/>
        <p:txBody>
          <a:bodyPr vert="horz" lIns="91440" tIns="45720" rIns="91440" bIns="45720" rtlCol="0" anchor="t">
            <a:normAutofit/>
          </a:bodyPr>
          <a:lstStyle/>
          <a:p>
            <a:r>
              <a:rPr lang="en-US" dirty="0" err="1"/>
              <a:t>Appsettinggs.Development.json</a:t>
            </a:r>
          </a:p>
          <a:p>
            <a:r>
              <a:rPr lang="en-US" err="1"/>
              <a:t>Appsettings.Staging.json</a:t>
            </a:r>
            <a:endParaRPr lang="en-US"/>
          </a:p>
          <a:p>
            <a:r>
              <a:rPr lang="en-US" dirty="0" err="1"/>
              <a:t>Appsetting.production.json</a:t>
            </a:r>
          </a:p>
        </p:txBody>
      </p:sp>
    </p:spTree>
    <p:extLst>
      <p:ext uri="{BB962C8B-B14F-4D97-AF65-F5344CB8AC3E}">
        <p14:creationId xmlns:p14="http://schemas.microsoft.com/office/powerpoint/2010/main" val="3993643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5248-F9A4-BDBD-AF4F-46BAAA418EAC}"/>
              </a:ext>
            </a:extLst>
          </p:cNvPr>
          <p:cNvSpPr>
            <a:spLocks noGrp="1"/>
          </p:cNvSpPr>
          <p:nvPr>
            <p:ph type="title"/>
          </p:nvPr>
        </p:nvSpPr>
        <p:spPr/>
        <p:txBody>
          <a:bodyPr/>
          <a:lstStyle/>
          <a:p>
            <a:r>
              <a:rPr lang="en-US" dirty="0"/>
              <a:t>Secret Manager</a:t>
            </a:r>
          </a:p>
        </p:txBody>
      </p:sp>
      <p:sp>
        <p:nvSpPr>
          <p:cNvPr id="3" name="Content Placeholder 2">
            <a:extLst>
              <a:ext uri="{FF2B5EF4-FFF2-40B4-BE49-F238E27FC236}">
                <a16:creationId xmlns:a16="http://schemas.microsoft.com/office/drawing/2014/main" id="{02200065-8CD8-56AD-B6F4-3B863219FC62}"/>
              </a:ext>
            </a:extLst>
          </p:cNvPr>
          <p:cNvSpPr>
            <a:spLocks noGrp="1"/>
          </p:cNvSpPr>
          <p:nvPr>
            <p:ph idx="1"/>
          </p:nvPr>
        </p:nvSpPr>
        <p:spPr/>
        <p:txBody>
          <a:bodyPr vert="horz" lIns="91440" tIns="45720" rIns="91440" bIns="45720" rtlCol="0" anchor="t">
            <a:normAutofit/>
          </a:bodyPr>
          <a:lstStyle/>
          <a:p>
            <a:r>
              <a:rPr lang="en-US" dirty="0"/>
              <a:t>The secrets manager stores the user secrets(sensitive configuration data) in a separate location on the developer machine.</a:t>
            </a:r>
          </a:p>
          <a:p>
            <a:r>
              <a:rPr lang="en-US" b="1" dirty="0"/>
              <a:t>Enables Secrets Manager: in "Windows PowerShell" /"Developer PowerShell" in VS</a:t>
            </a:r>
          </a:p>
          <a:p>
            <a:r>
              <a:rPr lang="en-US" b="1" dirty="0"/>
              <a:t>Dotnet user-secrets </a:t>
            </a:r>
            <a:r>
              <a:rPr lang="en-US" b="1" dirty="0" err="1"/>
              <a:t>init</a:t>
            </a:r>
          </a:p>
          <a:p>
            <a:r>
              <a:rPr lang="en-US" b="1" dirty="0"/>
              <a:t>Dotnet user-secrets set "Key" "Value"</a:t>
            </a:r>
          </a:p>
          <a:p>
            <a:r>
              <a:rPr lang="en-US" b="1" dirty="0"/>
              <a:t>Dotnet user-secrets list</a:t>
            </a:r>
          </a:p>
        </p:txBody>
      </p:sp>
    </p:spTree>
    <p:extLst>
      <p:ext uri="{BB962C8B-B14F-4D97-AF65-F5344CB8AC3E}">
        <p14:creationId xmlns:p14="http://schemas.microsoft.com/office/powerpoint/2010/main" val="1932281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D15E-2F00-FECD-07D4-6EE50B01D012}"/>
              </a:ext>
            </a:extLst>
          </p:cNvPr>
          <p:cNvSpPr>
            <a:spLocks noGrp="1"/>
          </p:cNvSpPr>
          <p:nvPr>
            <p:ph type="title"/>
          </p:nvPr>
        </p:nvSpPr>
        <p:spPr/>
        <p:txBody>
          <a:bodyPr/>
          <a:lstStyle/>
          <a:p>
            <a:r>
              <a:rPr lang="en-US" dirty="0"/>
              <a:t>Environment Variable configuration</a:t>
            </a:r>
          </a:p>
        </p:txBody>
      </p:sp>
      <p:sp>
        <p:nvSpPr>
          <p:cNvPr id="3" name="Content Placeholder 2">
            <a:extLst>
              <a:ext uri="{FF2B5EF4-FFF2-40B4-BE49-F238E27FC236}">
                <a16:creationId xmlns:a16="http://schemas.microsoft.com/office/drawing/2014/main" id="{D410C099-2E52-C7C7-9686-86B3080B09D7}"/>
              </a:ext>
            </a:extLst>
          </p:cNvPr>
          <p:cNvSpPr>
            <a:spLocks noGrp="1"/>
          </p:cNvSpPr>
          <p:nvPr>
            <p:ph idx="1"/>
          </p:nvPr>
        </p:nvSpPr>
        <p:spPr/>
        <p:txBody>
          <a:bodyPr vert="horz" lIns="91440" tIns="45720" rIns="91440" bIns="45720" rtlCol="0" anchor="t">
            <a:normAutofit/>
          </a:bodyPr>
          <a:lstStyle/>
          <a:p>
            <a:r>
              <a:rPr lang="en-US" dirty="0"/>
              <a:t>You can set configuration values as in-process environment variables.</a:t>
            </a:r>
          </a:p>
          <a:p>
            <a:r>
              <a:rPr lang="en-US" dirty="0"/>
              <a:t>In "Windows PowerShell"/"Developer PowerShell" in VS.</a:t>
            </a:r>
          </a:p>
          <a:p>
            <a:r>
              <a:rPr lang="en-US" b="1"/>
              <a:t>$Env: </a:t>
            </a:r>
            <a:r>
              <a:rPr lang="en-US" b="1" err="1"/>
              <a:t>ParentKey</a:t>
            </a:r>
            <a:r>
              <a:rPr lang="en-US" b="1"/>
              <a:t>_ _ </a:t>
            </a:r>
            <a:r>
              <a:rPr lang="en-US" b="1" err="1"/>
              <a:t>ChildKey</a:t>
            </a:r>
            <a:r>
              <a:rPr lang="en-US" b="1" dirty="0"/>
              <a:t>="value"</a:t>
            </a:r>
          </a:p>
          <a:p>
            <a:r>
              <a:rPr lang="en-US" b="1"/>
              <a:t>Dotnet run -–no-luanch</a:t>
            </a:r>
            <a:r>
              <a:rPr lang="en-US" b="1" dirty="0"/>
              <a:t>-profile</a:t>
            </a:r>
          </a:p>
          <a:p>
            <a:r>
              <a:rPr lang="en-US" dirty="0"/>
              <a:t>It is one of the most secured way of setting-up sensitive values in </a:t>
            </a:r>
            <a:r>
              <a:rPr lang="en-US"/>
              <a:t>configuration.</a:t>
            </a:r>
          </a:p>
          <a:p>
            <a:r>
              <a:rPr lang="en-US" dirty="0"/>
              <a:t>__(underscore and underscore) is the </a:t>
            </a:r>
            <a:r>
              <a:rPr lang="en-US"/>
              <a:t>separator</a:t>
            </a:r>
            <a:r>
              <a:rPr lang="en-US" dirty="0"/>
              <a:t> between parent key and child key.</a:t>
            </a:r>
          </a:p>
        </p:txBody>
      </p:sp>
    </p:spTree>
    <p:extLst>
      <p:ext uri="{BB962C8B-B14F-4D97-AF65-F5344CB8AC3E}">
        <p14:creationId xmlns:p14="http://schemas.microsoft.com/office/powerpoint/2010/main" val="369915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a:t>Get Improvement with </a:t>
            </a:r>
            <a:r>
              <a:rPr lang="en-US" err="1"/>
              <a:t>ASP.Net</a:t>
            </a:r>
            <a:r>
              <a:rPr lang="en-US"/>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Build and run cross-platform ASP.NET apps on Windows, Mac and Linux.</a:t>
            </a:r>
          </a:p>
          <a:p>
            <a:pPr algn="just"/>
            <a:r>
              <a:rPr lang="en-US">
                <a:solidFill>
                  <a:srgbClr val="404040"/>
                </a:solidFill>
                <a:latin typeface="Trebuchet MS"/>
                <a:ea typeface="Verdana"/>
              </a:rPr>
              <a:t>Built on .NET Core, which supports true side-by-side app versioning.</a:t>
            </a:r>
          </a:p>
          <a:p>
            <a:pPr algn="just"/>
            <a:r>
              <a:rPr lang="en-US">
                <a:solidFill>
                  <a:srgbClr val="404040"/>
                </a:solidFill>
                <a:latin typeface="Trebuchet MS"/>
                <a:ea typeface="Verdana"/>
              </a:rPr>
              <a:t>New tooling that simplifies modern Web development.</a:t>
            </a:r>
          </a:p>
          <a:p>
            <a:pPr algn="just"/>
            <a:r>
              <a:rPr lang="en-US">
                <a:solidFill>
                  <a:srgbClr val="404040"/>
                </a:solidFill>
                <a:latin typeface="Trebuchet MS"/>
                <a:ea typeface="Verdana"/>
              </a:rPr>
              <a:t>Single aligned web stack for Web UI and Web APIs.</a:t>
            </a:r>
          </a:p>
          <a:p>
            <a:pPr algn="just"/>
            <a:r>
              <a:rPr lang="en-US">
                <a:solidFill>
                  <a:srgbClr val="404040"/>
                </a:solidFill>
                <a:latin typeface="Trebuchet MS"/>
                <a:ea typeface="Verdana"/>
              </a:rPr>
              <a:t>Cloud-ready environment-based configuration.</a:t>
            </a:r>
          </a:p>
          <a:p>
            <a:pPr algn="just"/>
            <a:r>
              <a:rPr lang="en-US">
                <a:solidFill>
                  <a:srgbClr val="404040"/>
                </a:solidFill>
                <a:latin typeface="Trebuchet MS"/>
                <a:ea typeface="Verdana"/>
              </a:rPr>
              <a:t>Built-in support for dependency injection.</a:t>
            </a:r>
          </a:p>
          <a:p>
            <a:pPr algn="just"/>
            <a:r>
              <a:rPr lang="en-US">
                <a:solidFill>
                  <a:srgbClr val="404040"/>
                </a:solidFill>
                <a:latin typeface="Trebuchet MS"/>
                <a:ea typeface="Verdana"/>
              </a:rPr>
              <a:t>Tag Helpers which makes Razor markup more natural with HTML.</a:t>
            </a:r>
          </a:p>
          <a:p>
            <a:pPr algn="just"/>
            <a:r>
              <a:rPr lang="en-US">
                <a:solidFill>
                  <a:srgbClr val="404040"/>
                </a:solidFill>
                <a:latin typeface="Trebuchet MS"/>
                <a:ea typeface="Verdana"/>
              </a:rPr>
              <a:t>Ability to host on IIS or self-host in your own process.</a:t>
            </a:r>
          </a:p>
          <a:p>
            <a:endParaRPr lang="en-US"/>
          </a:p>
        </p:txBody>
      </p:sp>
    </p:spTree>
    <p:extLst>
      <p:ext uri="{BB962C8B-B14F-4D97-AF65-F5344CB8AC3E}">
        <p14:creationId xmlns:p14="http://schemas.microsoft.com/office/powerpoint/2010/main" val="180165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BD8E-1AB8-B223-ED84-FFBC44BB2CF6}"/>
              </a:ext>
            </a:extLst>
          </p:cNvPr>
          <p:cNvSpPr>
            <a:spLocks noGrp="1"/>
          </p:cNvSpPr>
          <p:nvPr>
            <p:ph type="title"/>
          </p:nvPr>
        </p:nvSpPr>
        <p:spPr>
          <a:xfrm>
            <a:off x="677334" y="609600"/>
            <a:ext cx="8596668" cy="716951"/>
          </a:xfrm>
        </p:spPr>
        <p:txBody>
          <a:bodyPr/>
          <a:lstStyle/>
          <a:p>
            <a:r>
              <a:rPr lang="en-US" err="1"/>
              <a:t>ASP.Net</a:t>
            </a:r>
            <a:r>
              <a:rPr lang="en-US"/>
              <a:t> Core Template </a:t>
            </a:r>
          </a:p>
        </p:txBody>
      </p:sp>
      <p:sp>
        <p:nvSpPr>
          <p:cNvPr id="3" name="Content Placeholder 2">
            <a:extLst>
              <a:ext uri="{FF2B5EF4-FFF2-40B4-BE49-F238E27FC236}">
                <a16:creationId xmlns:a16="http://schemas.microsoft.com/office/drawing/2014/main" id="{BFCAAD0C-656F-2032-B601-C00F64868F8E}"/>
              </a:ext>
            </a:extLst>
          </p:cNvPr>
          <p:cNvSpPr>
            <a:spLocks noGrp="1"/>
          </p:cNvSpPr>
          <p:nvPr>
            <p:ph idx="1"/>
          </p:nvPr>
        </p:nvSpPr>
        <p:spPr>
          <a:xfrm>
            <a:off x="677334" y="1527986"/>
            <a:ext cx="9732479" cy="5131602"/>
          </a:xfrm>
        </p:spPr>
        <p:txBody>
          <a:bodyPr vert="horz" lIns="91440" tIns="45720" rIns="91440" bIns="45720" rtlCol="0" anchor="t">
            <a:normAutofit fontScale="92500" lnSpcReduction="10000"/>
          </a:bodyPr>
          <a:lstStyle/>
          <a:p>
            <a:r>
              <a:rPr lang="en-US" b="1"/>
              <a:t>Connected Services:</a:t>
            </a:r>
            <a:r>
              <a:rPr lang="en-US"/>
              <a:t> The 'Connected Services' node contains the list of external services, APIs, and other data sources. It helps in the integration with various service providers, such as Azure, AWS, Google Cloud, and third-party services like authentication providers or databases. We are not using any service yet so it will be empty for now.</a:t>
            </a:r>
          </a:p>
          <a:p>
            <a:r>
              <a:rPr lang="en-US" b="1"/>
              <a:t>Properties :</a:t>
            </a:r>
            <a:r>
              <a:rPr lang="en-US"/>
              <a:t> The Properties folder contains the file </a:t>
            </a:r>
            <a:r>
              <a:rPr lang="en-US" err="1"/>
              <a:t>launchSettings.json</a:t>
            </a:r>
            <a:r>
              <a:rPr lang="en-US"/>
              <a:t>. This </a:t>
            </a:r>
            <a:r>
              <a:rPr lang="en-US" err="1"/>
              <a:t>json</a:t>
            </a:r>
            <a:r>
              <a:rPr lang="en-US"/>
              <a:t> file contains all the project-specific settings needed to launch the application. You will find debug profile, environment variables that should be used, </a:t>
            </a:r>
            <a:r>
              <a:rPr lang="en-US" err="1"/>
              <a:t>etc</a:t>
            </a:r>
            <a:r>
              <a:rPr lang="en-US"/>
              <a:t> in this file.</a:t>
            </a:r>
          </a:p>
          <a:p>
            <a:r>
              <a:rPr lang="en-US" b="1"/>
              <a:t>Dependencies:</a:t>
            </a:r>
            <a:r>
              <a:rPr lang="en-US"/>
              <a:t> This folder contains all the Dependencies of the project. The Visual       studio uses NuGet Packages for all the server-side dependencies. For the Client-Side dependencies, the Libman is used. This is a deviation from the previous versions where NuGet is used for both for Server &amp; Client-side dependencies. Under the Dependencies folder, we have Packages, Frameworks &amp; Analyzers folder.</a:t>
            </a:r>
          </a:p>
          <a:p>
            <a:r>
              <a:rPr lang="en-US" b="1" err="1"/>
              <a:t>Program.cs</a:t>
            </a:r>
            <a:r>
              <a:rPr lang="en-US" b="1"/>
              <a:t> File:</a:t>
            </a:r>
            <a:r>
              <a:rPr lang="en-US"/>
              <a:t> The </a:t>
            </a:r>
            <a:r>
              <a:rPr lang="en-US">
                <a:hlinkClick r:id="rId2">
                  <a:extLst>
                    <a:ext uri="{A12FA001-AC4F-418D-AE19-62706E023703}">
                      <ahyp:hlinkClr xmlns:ahyp="http://schemas.microsoft.com/office/drawing/2018/hyperlinkcolor" val="tx"/>
                    </a:ext>
                  </a:extLst>
                </a:hlinkClick>
              </a:rPr>
              <a:t>Program</a:t>
            </a:r>
            <a:r>
              <a:rPr lang="en-US"/>
              <a:t> class contains the entry point of the ASP.NET Core applications. There is no main method in this file. It is implicit. All the tasks which was done in startup class, is now moved here starting from version .NET 6.0. We configure the </a:t>
            </a:r>
            <a:r>
              <a:rPr lang="en-US">
                <a:hlinkClick r:id="rId3">
                  <a:extLst>
                    <a:ext uri="{A12FA001-AC4F-418D-AE19-62706E023703}">
                      <ahyp:hlinkClr xmlns:ahyp="http://schemas.microsoft.com/office/drawing/2018/hyperlinkcolor" val="tx"/>
                    </a:ext>
                  </a:extLst>
                </a:hlinkClick>
              </a:rPr>
              <a:t>applications request pipeline &amp; Middlewares</a:t>
            </a:r>
            <a:r>
              <a:rPr lang="en-US"/>
              <a:t> in the </a:t>
            </a:r>
            <a:r>
              <a:rPr lang="en-US">
                <a:hlinkClick r:id="rId2">
                  <a:extLst>
                    <a:ext uri="{A12FA001-AC4F-418D-AE19-62706E023703}">
                      <ahyp:hlinkClr xmlns:ahyp="http://schemas.microsoft.com/office/drawing/2018/hyperlinkcolor" val="tx"/>
                    </a:ext>
                  </a:extLst>
                </a:hlinkClick>
              </a:rPr>
              <a:t>program.cs</a:t>
            </a:r>
            <a:r>
              <a:rPr lang="en-US"/>
              <a:t>. We also configure the services and add them to the dependency injection container.</a:t>
            </a:r>
          </a:p>
          <a:p>
            <a:r>
              <a:rPr lang="en-US"/>
              <a:t>The default </a:t>
            </a:r>
            <a:r>
              <a:rPr lang="en-US" err="1"/>
              <a:t>program.cs</a:t>
            </a:r>
            <a:r>
              <a:rPr lang="en-US"/>
              <a:t> file from .NET 6.0 and above.</a:t>
            </a:r>
          </a:p>
          <a:p>
            <a:endParaRPr lang="en-US"/>
          </a:p>
          <a:p>
            <a:pPr marL="0" indent="0">
              <a:buNone/>
            </a:pPr>
            <a:endParaRPr lang="en-US"/>
          </a:p>
        </p:txBody>
      </p:sp>
    </p:spTree>
    <p:extLst>
      <p:ext uri="{BB962C8B-B14F-4D97-AF65-F5344CB8AC3E}">
        <p14:creationId xmlns:p14="http://schemas.microsoft.com/office/powerpoint/2010/main" val="427117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C4BB-5E51-894E-FD8F-204441664FB5}"/>
              </a:ext>
            </a:extLst>
          </p:cNvPr>
          <p:cNvSpPr>
            <a:spLocks noGrp="1"/>
          </p:cNvSpPr>
          <p:nvPr>
            <p:ph type="title"/>
          </p:nvPr>
        </p:nvSpPr>
        <p:spPr/>
        <p:txBody>
          <a:bodyPr/>
          <a:lstStyle/>
          <a:p>
            <a:r>
              <a:rPr lang="en-US" err="1"/>
              <a:t>ASP.Net</a:t>
            </a:r>
            <a:r>
              <a:rPr lang="en-US"/>
              <a:t> Core Template</a:t>
            </a:r>
          </a:p>
        </p:txBody>
      </p:sp>
      <p:sp>
        <p:nvSpPr>
          <p:cNvPr id="3" name="Content Placeholder 2">
            <a:extLst>
              <a:ext uri="{FF2B5EF4-FFF2-40B4-BE49-F238E27FC236}">
                <a16:creationId xmlns:a16="http://schemas.microsoft.com/office/drawing/2014/main" id="{499715B4-4747-DDEE-3FBA-57FE1D429392}"/>
              </a:ext>
            </a:extLst>
          </p:cNvPr>
          <p:cNvSpPr>
            <a:spLocks noGrp="1"/>
          </p:cNvSpPr>
          <p:nvPr>
            <p:ph idx="1"/>
          </p:nvPr>
        </p:nvSpPr>
        <p:spPr/>
        <p:txBody>
          <a:bodyPr vert="horz" lIns="91440" tIns="45720" rIns="91440" bIns="45720" rtlCol="0" anchor="t">
            <a:normAutofit/>
          </a:bodyPr>
          <a:lstStyle/>
          <a:p>
            <a:pPr algn="just"/>
            <a:r>
              <a:rPr lang="en-US" sz="1700" err="1"/>
              <a:t>Appsettings.json</a:t>
            </a:r>
            <a:r>
              <a:rPr lang="en-US" sz="1700"/>
              <a:t> : The </a:t>
            </a:r>
            <a:r>
              <a:rPr lang="en-US" sz="1700" err="1"/>
              <a:t>appsettings.json</a:t>
            </a:r>
            <a:r>
              <a:rPr lang="en-US" sz="1700"/>
              <a:t> file is a configuration file commonly used in .NET applications, including ASP.NET Core and ASP.NET 5/6, to store application-specific configuration settings and parameters. It allows developers to use JSON format for the configurations instead of code, which makes it easier to add or update settings without modifying the application's source code.</a:t>
            </a:r>
          </a:p>
          <a:p>
            <a:br>
              <a:rPr lang="en-US"/>
            </a:br>
            <a:endParaRPr lang="en-US"/>
          </a:p>
          <a:p>
            <a:endParaRPr lang="en-US"/>
          </a:p>
        </p:txBody>
      </p:sp>
    </p:spTree>
    <p:extLst>
      <p:ext uri="{BB962C8B-B14F-4D97-AF65-F5344CB8AC3E}">
        <p14:creationId xmlns:p14="http://schemas.microsoft.com/office/powerpoint/2010/main" val="117608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D121-233A-83DC-8322-D18D222922C4}"/>
              </a:ext>
            </a:extLst>
          </p:cNvPr>
          <p:cNvSpPr>
            <a:spLocks noGrp="1"/>
          </p:cNvSpPr>
          <p:nvPr>
            <p:ph type="title"/>
          </p:nvPr>
        </p:nvSpPr>
        <p:spPr/>
        <p:txBody>
          <a:bodyPr/>
          <a:lstStyle/>
          <a:p>
            <a:r>
              <a:rPr lang="en-US"/>
              <a:t>Middleware</a:t>
            </a:r>
          </a:p>
        </p:txBody>
      </p:sp>
      <p:sp>
        <p:nvSpPr>
          <p:cNvPr id="3" name="Content Placeholder 2">
            <a:extLst>
              <a:ext uri="{FF2B5EF4-FFF2-40B4-BE49-F238E27FC236}">
                <a16:creationId xmlns:a16="http://schemas.microsoft.com/office/drawing/2014/main" id="{C2A4A239-B657-BED3-BCEB-C8F1CD924832}"/>
              </a:ext>
            </a:extLst>
          </p:cNvPr>
          <p:cNvSpPr>
            <a:spLocks noGrp="1"/>
          </p:cNvSpPr>
          <p:nvPr>
            <p:ph idx="1"/>
          </p:nvPr>
        </p:nvSpPr>
        <p:spPr/>
        <p:txBody>
          <a:bodyPr vert="horz" lIns="91440" tIns="45720" rIns="91440" bIns="45720" rtlCol="0" anchor="t">
            <a:normAutofit/>
          </a:bodyPr>
          <a:lstStyle/>
          <a:p>
            <a:r>
              <a:rPr lang="en-US" sz="1700"/>
              <a:t>ASP.NET Core introduced a new concept called Middleware. A middleware is nothing but a component (class) which is executed on every request in ASP.NET Core application. In the classic ASP.NET, </a:t>
            </a:r>
            <a:r>
              <a:rPr lang="en-US" sz="1700" err="1"/>
              <a:t>HttpHandlers</a:t>
            </a:r>
            <a:r>
              <a:rPr lang="en-US" sz="1700"/>
              <a:t> and </a:t>
            </a:r>
            <a:r>
              <a:rPr lang="en-US" sz="1700" err="1"/>
              <a:t>HttpModules</a:t>
            </a:r>
            <a:r>
              <a:rPr lang="en-US" sz="1700"/>
              <a:t> were part of request pipeline. Middleware is similar to </a:t>
            </a:r>
            <a:r>
              <a:rPr lang="en-US" sz="1700" err="1"/>
              <a:t>HttpHandlers</a:t>
            </a:r>
            <a:r>
              <a:rPr lang="en-US" sz="1700"/>
              <a:t> and </a:t>
            </a:r>
            <a:r>
              <a:rPr lang="en-US" sz="1700" err="1"/>
              <a:t>HttpModules</a:t>
            </a:r>
            <a:r>
              <a:rPr lang="en-US" sz="1700"/>
              <a:t> where both needs to be configured and executed in each request.</a:t>
            </a:r>
          </a:p>
          <a:p>
            <a:r>
              <a:rPr lang="en-US" sz="1700"/>
              <a:t>There will be multiple middleware in ASP.NET Core web application. It can be either framework provided middleware, added via NuGet or your own custom middleware. We can set the order of middleware execution in the request pipeline. Each middleware adds or modifies http request and optionally passes control to the next middleware component. The following figure illustrates the execution of middleware components.</a:t>
            </a:r>
          </a:p>
        </p:txBody>
      </p:sp>
    </p:spTree>
    <p:extLst>
      <p:ext uri="{BB962C8B-B14F-4D97-AF65-F5344CB8AC3E}">
        <p14:creationId xmlns:p14="http://schemas.microsoft.com/office/powerpoint/2010/main" val="346551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0C4-672E-722A-859D-1E65F938AC7B}"/>
              </a:ext>
            </a:extLst>
          </p:cNvPr>
          <p:cNvSpPr>
            <a:spLocks noGrp="1"/>
          </p:cNvSpPr>
          <p:nvPr>
            <p:ph type="title"/>
          </p:nvPr>
        </p:nvSpPr>
        <p:spPr/>
        <p:txBody>
          <a:bodyPr/>
          <a:lstStyle/>
          <a:p>
            <a:r>
              <a:rPr lang="en-US"/>
              <a:t>Middleware</a:t>
            </a:r>
          </a:p>
        </p:txBody>
      </p:sp>
      <p:pic>
        <p:nvPicPr>
          <p:cNvPr id="4" name="Content Placeholder 3" descr="A diagram of a software program&#10;&#10;Description automatically generated">
            <a:extLst>
              <a:ext uri="{FF2B5EF4-FFF2-40B4-BE49-F238E27FC236}">
                <a16:creationId xmlns:a16="http://schemas.microsoft.com/office/drawing/2014/main" id="{8DDAC12A-2F09-1084-D3D9-701B8B75803D}"/>
              </a:ext>
            </a:extLst>
          </p:cNvPr>
          <p:cNvPicPr>
            <a:picLocks noGrp="1" noChangeAspect="1"/>
          </p:cNvPicPr>
          <p:nvPr>
            <p:ph idx="1"/>
          </p:nvPr>
        </p:nvPicPr>
        <p:blipFill>
          <a:blip r:embed="rId2"/>
          <a:stretch>
            <a:fillRect/>
          </a:stretch>
        </p:blipFill>
        <p:spPr>
          <a:xfrm>
            <a:off x="1418080" y="2239737"/>
            <a:ext cx="8883590" cy="3104251"/>
          </a:xfrm>
        </p:spPr>
      </p:pic>
    </p:spTree>
    <p:extLst>
      <p:ext uri="{BB962C8B-B14F-4D97-AF65-F5344CB8AC3E}">
        <p14:creationId xmlns:p14="http://schemas.microsoft.com/office/powerpoint/2010/main" val="411259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E8E9-7E57-24B9-4E81-342E5FABF441}"/>
              </a:ext>
            </a:extLst>
          </p:cNvPr>
          <p:cNvSpPr>
            <a:spLocks noGrp="1"/>
          </p:cNvSpPr>
          <p:nvPr>
            <p:ph type="title"/>
          </p:nvPr>
        </p:nvSpPr>
        <p:spPr/>
        <p:txBody>
          <a:bodyPr/>
          <a:lstStyle/>
          <a:p>
            <a:r>
              <a:rPr lang="en-US"/>
              <a:t>Middleware Request Processing</a:t>
            </a:r>
          </a:p>
        </p:txBody>
      </p:sp>
      <p:pic>
        <p:nvPicPr>
          <p:cNvPr id="4" name="Content Placeholder 3" descr="A diagram of a process&#10;&#10;Description automatically generated">
            <a:extLst>
              <a:ext uri="{FF2B5EF4-FFF2-40B4-BE49-F238E27FC236}">
                <a16:creationId xmlns:a16="http://schemas.microsoft.com/office/drawing/2014/main" id="{A1FA44C6-42E7-6274-BEFF-F997CA55BA37}"/>
              </a:ext>
            </a:extLst>
          </p:cNvPr>
          <p:cNvPicPr>
            <a:picLocks noGrp="1" noChangeAspect="1"/>
          </p:cNvPicPr>
          <p:nvPr>
            <p:ph idx="1"/>
          </p:nvPr>
        </p:nvPicPr>
        <p:blipFill>
          <a:blip r:embed="rId2"/>
          <a:stretch>
            <a:fillRect/>
          </a:stretch>
        </p:blipFill>
        <p:spPr>
          <a:xfrm>
            <a:off x="897710" y="2979542"/>
            <a:ext cx="10384406" cy="2041584"/>
          </a:xfrm>
        </p:spPr>
      </p:pic>
    </p:spTree>
    <p:extLst>
      <p:ext uri="{BB962C8B-B14F-4D97-AF65-F5344CB8AC3E}">
        <p14:creationId xmlns:p14="http://schemas.microsoft.com/office/powerpoint/2010/main" val="2414416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Facet</vt:lpstr>
      <vt:lpstr>ASP.Net Core</vt:lpstr>
      <vt:lpstr>ASP.Net Core </vt:lpstr>
      <vt:lpstr>Advantages of ASP.Net Core</vt:lpstr>
      <vt:lpstr>Get Improvement with ASP.Net Core</vt:lpstr>
      <vt:lpstr>ASP.Net Core Template </vt:lpstr>
      <vt:lpstr>ASP.Net Core Template</vt:lpstr>
      <vt:lpstr>Middleware</vt:lpstr>
      <vt:lpstr>Middleware</vt:lpstr>
      <vt:lpstr>Middleware Request Processing</vt:lpstr>
      <vt:lpstr>Middleware</vt:lpstr>
      <vt:lpstr>Example of Middleware</vt:lpstr>
      <vt:lpstr>App.Run()</vt:lpstr>
      <vt:lpstr>App.Use()</vt:lpstr>
      <vt:lpstr>Middleware Class</vt:lpstr>
      <vt:lpstr>Environment</vt:lpstr>
      <vt:lpstr>Properties &amp; Methods</vt:lpstr>
      <vt:lpstr>Routing </vt:lpstr>
      <vt:lpstr>RouteParamater, Default Parameters &amp; Optional Parameter</vt:lpstr>
      <vt:lpstr>GetEndpoint() &amp; UseEndPoints()</vt:lpstr>
      <vt:lpstr>Route Constraints part-1</vt:lpstr>
      <vt:lpstr>Route Constraints part-2 </vt:lpstr>
      <vt:lpstr>Route Constraints part-3</vt:lpstr>
      <vt:lpstr>Route Constraints part-3</vt:lpstr>
      <vt:lpstr>Endpoint selection order</vt:lpstr>
      <vt:lpstr>Services</vt:lpstr>
      <vt:lpstr>Dependency Problem</vt:lpstr>
      <vt:lpstr>Dependency Inversion Principle</vt:lpstr>
      <vt:lpstr>Inversion of Control(IoC)</vt:lpstr>
      <vt:lpstr>Dependency Injection/Method Injection</vt:lpstr>
      <vt:lpstr>Transient, Scoped &amp; Singleton Services</vt:lpstr>
      <vt:lpstr>AddTransient(), AddScoped(), AddSingleton()</vt:lpstr>
      <vt:lpstr>Configuration Settings </vt:lpstr>
      <vt:lpstr>Option Pattern</vt:lpstr>
      <vt:lpstr>GetSection(string Key), Bind(object instance) &amp; Get&lt;T&gt;</vt:lpstr>
      <vt:lpstr>Environment specific Configuration</vt:lpstr>
      <vt:lpstr>Secret Manager</vt:lpstr>
      <vt:lpstr>Environment Variable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860</cp:revision>
  <dcterms:created xsi:type="dcterms:W3CDTF">2024-07-19T06:10:37Z</dcterms:created>
  <dcterms:modified xsi:type="dcterms:W3CDTF">2024-11-28T04:14:13Z</dcterms:modified>
</cp:coreProperties>
</file>