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1"/>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5" r:id="rId102"/>
    <p:sldId id="396" r:id="rId103"/>
    <p:sldId id="397" r:id="rId104"/>
    <p:sldId id="398" r:id="rId105"/>
    <p:sldId id="390" r:id="rId106"/>
    <p:sldId id="391" r:id="rId107"/>
    <p:sldId id="393" r:id="rId108"/>
    <p:sldId id="392" r:id="rId109"/>
    <p:sldId id="399" r:id="rId110"/>
    <p:sldId id="400" r:id="rId111"/>
    <p:sldId id="401" r:id="rId112"/>
    <p:sldId id="402" r:id="rId113"/>
    <p:sldId id="403" r:id="rId114"/>
    <p:sldId id="404" r:id="rId115"/>
    <p:sldId id="405" r:id="rId116"/>
    <p:sldId id="406" r:id="rId117"/>
    <p:sldId id="407" r:id="rId118"/>
    <p:sldId id="408" r:id="rId119"/>
    <p:sldId id="409" r:id="rId120"/>
    <p:sldId id="410" r:id="rId121"/>
    <p:sldId id="411" r:id="rId122"/>
    <p:sldId id="412" r:id="rId123"/>
    <p:sldId id="413" r:id="rId124"/>
    <p:sldId id="414" r:id="rId125"/>
    <p:sldId id="415" r:id="rId126"/>
    <p:sldId id="416" r:id="rId127"/>
    <p:sldId id="417" r:id="rId128"/>
    <p:sldId id="418" r:id="rId129"/>
    <p:sldId id="419" r:id="rId130"/>
    <p:sldId id="420" r:id="rId131"/>
    <p:sldId id="421" r:id="rId132"/>
    <p:sldId id="422" r:id="rId133"/>
    <p:sldId id="423" r:id="rId134"/>
    <p:sldId id="424" r:id="rId135"/>
    <p:sldId id="425" r:id="rId136"/>
    <p:sldId id="426" r:id="rId137"/>
    <p:sldId id="427" r:id="rId138"/>
    <p:sldId id="428" r:id="rId139"/>
    <p:sldId id="429" r:id="rId1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33F85B-8A6B-8E81-5FE2-C4D6C13C2E82}" v="6" dt="2025-01-02T03:40:22.802"/>
    <p1510:client id="{BAE4D587-C802-4D3B-ADFA-A9882D7711D6}" v="315" dt="2025-01-01T17:06:59.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ldChg>
      <pc:sldChg chg="modSp new">
        <pc:chgData name="monali sagar" userId="4b4497a8bc418a7c" providerId="Windows Live" clId="Web-{E0DA76CD-4EF0-6D1D-D9E3-7950348F97EA}" dt="2024-11-25T17:05:55.623" v="652" actId="20577"/>
        <pc:sldMkLst>
          <pc:docMk/>
          <pc:sldMk cId="3460739293" sldId="282"/>
        </pc:sldMkLst>
      </pc:sldChg>
      <pc:sldChg chg="modSp new">
        <pc:chgData name="monali sagar" userId="4b4497a8bc418a7c" providerId="Windows Live" clId="Web-{E0DA76CD-4EF0-6D1D-D9E3-7950348F97EA}" dt="2024-11-25T17:17:32.943" v="1000" actId="20577"/>
        <pc:sldMkLst>
          <pc:docMk/>
          <pc:sldMk cId="1073812800" sldId="283"/>
        </pc:sldMkLst>
      </pc:sldChg>
      <pc:sldChg chg="modSp new">
        <pc:chgData name="monali sagar" userId="4b4497a8bc418a7c" providerId="Windows Live" clId="Web-{E0DA76CD-4EF0-6D1D-D9E3-7950348F97EA}" dt="2024-11-25T17:26:05.994" v="1273" actId="20577"/>
        <pc:sldMkLst>
          <pc:docMk/>
          <pc:sldMk cId="4236836653" sldId="284"/>
        </pc:sldMkLst>
      </pc:sldChg>
      <pc:sldChg chg="modSp new">
        <pc:chgData name="monali sagar" userId="4b4497a8bc418a7c" providerId="Windows Live" clId="Web-{E0DA76CD-4EF0-6D1D-D9E3-7950348F97EA}" dt="2024-11-25T17:30:31.700" v="1286" actId="20577"/>
        <pc:sldMkLst>
          <pc:docMk/>
          <pc:sldMk cId="767834753" sldId="285"/>
        </pc:sldMkLst>
      </pc:sldChg>
      <pc:sldChg chg="modSp new">
        <pc:chgData name="monali sagar" userId="4b4497a8bc418a7c" providerId="Windows Live" clId="Web-{E0DA76CD-4EF0-6D1D-D9E3-7950348F97EA}" dt="2024-11-25T17:45:56.303" v="1858" actId="20577"/>
        <pc:sldMkLst>
          <pc:docMk/>
          <pc:sldMk cId="1386353442" sldId="286"/>
        </pc:sldMkLst>
      </pc:sldChg>
    </pc:docChg>
  </pc:docChgLst>
  <pc:docChgLst>
    <pc:chgData name="monali sagar" userId="4b4497a8bc418a7c" providerId="Windows Live" clId="Web-{1C22521F-7A92-B950-655B-6D854DE436EA}"/>
    <pc:docChg chg="addSld modSld sldOrd">
      <pc:chgData name="monali sagar" userId="4b4497a8bc418a7c" providerId="Windows Live" clId="Web-{1C22521F-7A92-B950-655B-6D854DE436EA}" dt="2024-12-23T17:37:45.046" v="72" actId="20577"/>
      <pc:docMkLst>
        <pc:docMk/>
      </pc:docMkLst>
      <pc:sldChg chg="modSp new ord">
        <pc:chgData name="monali sagar" userId="4b4497a8bc418a7c" providerId="Windows Live" clId="Web-{1C22521F-7A92-B950-655B-6D854DE436EA}" dt="2024-12-23T17:37:07.997" v="47"/>
        <pc:sldMkLst>
          <pc:docMk/>
          <pc:sldMk cId="3523238305" sldId="408"/>
        </pc:sldMkLst>
        <pc:spChg chg="mod">
          <ac:chgData name="monali sagar" userId="4b4497a8bc418a7c" providerId="Windows Live" clId="Web-{1C22521F-7A92-B950-655B-6D854DE436EA}" dt="2024-12-23T17:36:00.552" v="16" actId="20577"/>
          <ac:spMkLst>
            <pc:docMk/>
            <pc:sldMk cId="3523238305" sldId="408"/>
            <ac:spMk id="2" creationId="{DEFC7DFC-002B-FD2D-EDFE-113533C07A20}"/>
          </ac:spMkLst>
        </pc:spChg>
        <pc:spChg chg="mod">
          <ac:chgData name="monali sagar" userId="4b4497a8bc418a7c" providerId="Windows Live" clId="Web-{1C22521F-7A92-B950-655B-6D854DE436EA}" dt="2024-12-23T17:36:14.115" v="18" actId="20577"/>
          <ac:spMkLst>
            <pc:docMk/>
            <pc:sldMk cId="3523238305" sldId="408"/>
            <ac:spMk id="3" creationId="{7EEAAF55-B507-A314-B542-6A5CA563BC63}"/>
          </ac:spMkLst>
        </pc:spChg>
      </pc:sldChg>
      <pc:sldChg chg="modSp new">
        <pc:chgData name="monali sagar" userId="4b4497a8bc418a7c" providerId="Windows Live" clId="Web-{1C22521F-7A92-B950-655B-6D854DE436EA}" dt="2024-12-23T17:36:54.335" v="46" actId="20577"/>
        <pc:sldMkLst>
          <pc:docMk/>
          <pc:sldMk cId="2104775354" sldId="409"/>
        </pc:sldMkLst>
        <pc:spChg chg="mod">
          <ac:chgData name="monali sagar" userId="4b4497a8bc418a7c" providerId="Windows Live" clId="Web-{1C22521F-7A92-B950-655B-6D854DE436EA}" dt="2024-12-23T17:36:51.820" v="45" actId="20577"/>
          <ac:spMkLst>
            <pc:docMk/>
            <pc:sldMk cId="2104775354" sldId="409"/>
            <ac:spMk id="2" creationId="{28EB5159-2D5B-7B4B-57B4-498413271F78}"/>
          </ac:spMkLst>
        </pc:spChg>
        <pc:spChg chg="mod">
          <ac:chgData name="monali sagar" userId="4b4497a8bc418a7c" providerId="Windows Live" clId="Web-{1C22521F-7A92-B950-655B-6D854DE436EA}" dt="2024-12-23T17:36:54.335" v="46" actId="20577"/>
          <ac:spMkLst>
            <pc:docMk/>
            <pc:sldMk cId="2104775354" sldId="409"/>
            <ac:spMk id="3" creationId="{4EAE4BB5-4B3C-D223-E7DB-1F738BAE730B}"/>
          </ac:spMkLst>
        </pc:spChg>
      </pc:sldChg>
      <pc:sldChg chg="modSp new">
        <pc:chgData name="monali sagar" userId="4b4497a8bc418a7c" providerId="Windows Live" clId="Web-{1C22521F-7A92-B950-655B-6D854DE436EA}" dt="2024-12-23T17:37:45.046" v="72" actId="20577"/>
        <pc:sldMkLst>
          <pc:docMk/>
          <pc:sldMk cId="2174624689" sldId="410"/>
        </pc:sldMkLst>
        <pc:spChg chg="mod">
          <ac:chgData name="monali sagar" userId="4b4497a8bc418a7c" providerId="Windows Live" clId="Web-{1C22521F-7A92-B950-655B-6D854DE436EA}" dt="2024-12-23T17:37:18.060" v="56" actId="20577"/>
          <ac:spMkLst>
            <pc:docMk/>
            <pc:sldMk cId="2174624689" sldId="410"/>
            <ac:spMk id="2" creationId="{0B7FB3BE-7F98-3EA9-784A-F6E82B2BCD03}"/>
          </ac:spMkLst>
        </pc:spChg>
        <pc:spChg chg="mod">
          <ac:chgData name="monali sagar" userId="4b4497a8bc418a7c" providerId="Windows Live" clId="Web-{1C22521F-7A92-B950-655B-6D854DE436EA}" dt="2024-12-23T17:37:45.046" v="72" actId="20577"/>
          <ac:spMkLst>
            <pc:docMk/>
            <pc:sldMk cId="2174624689" sldId="410"/>
            <ac:spMk id="3" creationId="{5A7492CC-D103-1044-E079-AE30F2B76FE8}"/>
          </ac:spMkLst>
        </pc:spChg>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3B03791-1C6F-B7B9-912D-A9C93F41C99D}"/>
    <pc:docChg chg="addSld modSld">
      <pc:chgData name="monali sagar" userId="4b4497a8bc418a7c" providerId="Windows Live" clId="Web-{73B03791-1C6F-B7B9-912D-A9C93F41C99D}" dt="2024-12-25T01:32:41.279" v="80" actId="20577"/>
      <pc:docMkLst>
        <pc:docMk/>
      </pc:docMkLst>
      <pc:sldChg chg="modSp new">
        <pc:chgData name="monali sagar" userId="4b4497a8bc418a7c" providerId="Windows Live" clId="Web-{73B03791-1C6F-B7B9-912D-A9C93F41C99D}" dt="2024-12-25T01:30:16.492" v="46"/>
        <pc:sldMkLst>
          <pc:docMk/>
          <pc:sldMk cId="3486440110" sldId="413"/>
        </pc:sldMkLst>
        <pc:spChg chg="mod">
          <ac:chgData name="monali sagar" userId="4b4497a8bc418a7c" providerId="Windows Live" clId="Web-{73B03791-1C6F-B7B9-912D-A9C93F41C99D}" dt="2024-12-25T00:52:08.228" v="19" actId="20577"/>
          <ac:spMkLst>
            <pc:docMk/>
            <pc:sldMk cId="3486440110" sldId="413"/>
            <ac:spMk id="2" creationId="{F70836B8-2179-2631-7CF8-084FC53E6026}"/>
          </ac:spMkLst>
        </pc:spChg>
        <pc:spChg chg="mod">
          <ac:chgData name="monali sagar" userId="4b4497a8bc418a7c" providerId="Windows Live" clId="Web-{73B03791-1C6F-B7B9-912D-A9C93F41C99D}" dt="2024-12-25T01:30:16.492" v="46"/>
          <ac:spMkLst>
            <pc:docMk/>
            <pc:sldMk cId="3486440110" sldId="413"/>
            <ac:spMk id="3" creationId="{6721AF69-17A0-25B8-4CAD-48382DF8C681}"/>
          </ac:spMkLst>
        </pc:spChg>
      </pc:sldChg>
      <pc:sldChg chg="modSp new">
        <pc:chgData name="monali sagar" userId="4b4497a8bc418a7c" providerId="Windows Live" clId="Web-{73B03791-1C6F-B7B9-912D-A9C93F41C99D}" dt="2024-12-25T01:30:44.649" v="54" actId="20577"/>
        <pc:sldMkLst>
          <pc:docMk/>
          <pc:sldMk cId="2588444436" sldId="414"/>
        </pc:sldMkLst>
        <pc:spChg chg="mod">
          <ac:chgData name="monali sagar" userId="4b4497a8bc418a7c" providerId="Windows Live" clId="Web-{73B03791-1C6F-B7B9-912D-A9C93F41C99D}" dt="2024-12-25T01:30:00.163" v="45" actId="20577"/>
          <ac:spMkLst>
            <pc:docMk/>
            <pc:sldMk cId="2588444436" sldId="414"/>
            <ac:spMk id="2" creationId="{DE4C5254-C15F-A388-9EA3-A4BDECCD004C}"/>
          </ac:spMkLst>
        </pc:spChg>
        <pc:spChg chg="mod">
          <ac:chgData name="monali sagar" userId="4b4497a8bc418a7c" providerId="Windows Live" clId="Web-{73B03791-1C6F-B7B9-912D-A9C93F41C99D}" dt="2024-12-25T01:30:44.649" v="54" actId="20577"/>
          <ac:spMkLst>
            <pc:docMk/>
            <pc:sldMk cId="2588444436" sldId="414"/>
            <ac:spMk id="3" creationId="{0B345497-C968-D7A1-46DC-FB758EF3BB12}"/>
          </ac:spMkLst>
        </pc:spChg>
      </pc:sldChg>
      <pc:sldChg chg="modSp new">
        <pc:chgData name="monali sagar" userId="4b4497a8bc418a7c" providerId="Windows Live" clId="Web-{73B03791-1C6F-B7B9-912D-A9C93F41C99D}" dt="2024-12-25T01:31:55.761" v="67" actId="20577"/>
        <pc:sldMkLst>
          <pc:docMk/>
          <pc:sldMk cId="2912266834" sldId="415"/>
        </pc:sldMkLst>
        <pc:spChg chg="mod">
          <ac:chgData name="monali sagar" userId="4b4497a8bc418a7c" providerId="Windows Live" clId="Web-{73B03791-1C6F-B7B9-912D-A9C93F41C99D}" dt="2024-12-25T01:31:24.651" v="60" actId="20577"/>
          <ac:spMkLst>
            <pc:docMk/>
            <pc:sldMk cId="2912266834" sldId="415"/>
            <ac:spMk id="2" creationId="{49C7A006-ADA7-9D78-42A1-9691A7BDC310}"/>
          </ac:spMkLst>
        </pc:spChg>
        <pc:spChg chg="mod">
          <ac:chgData name="monali sagar" userId="4b4497a8bc418a7c" providerId="Windows Live" clId="Web-{73B03791-1C6F-B7B9-912D-A9C93F41C99D}" dt="2024-12-25T01:31:55.761" v="67" actId="20577"/>
          <ac:spMkLst>
            <pc:docMk/>
            <pc:sldMk cId="2912266834" sldId="415"/>
            <ac:spMk id="3" creationId="{CE691763-6341-ABDB-5DDE-84A7C189F9E1}"/>
          </ac:spMkLst>
        </pc:spChg>
      </pc:sldChg>
      <pc:sldChg chg="modSp new">
        <pc:chgData name="monali sagar" userId="4b4497a8bc418a7c" providerId="Windows Live" clId="Web-{73B03791-1C6F-B7B9-912D-A9C93F41C99D}" dt="2024-12-25T01:32:41.279" v="80" actId="20577"/>
        <pc:sldMkLst>
          <pc:docMk/>
          <pc:sldMk cId="4187986412" sldId="416"/>
        </pc:sldMkLst>
        <pc:spChg chg="mod">
          <ac:chgData name="monali sagar" userId="4b4497a8bc418a7c" providerId="Windows Live" clId="Web-{73B03791-1C6F-B7B9-912D-A9C93F41C99D}" dt="2024-12-25T01:32:14.137" v="74" actId="20577"/>
          <ac:spMkLst>
            <pc:docMk/>
            <pc:sldMk cId="4187986412" sldId="416"/>
            <ac:spMk id="2" creationId="{4A10E3F3-6DC4-7BD4-2107-E8690E495CD6}"/>
          </ac:spMkLst>
        </pc:spChg>
        <pc:spChg chg="mod">
          <ac:chgData name="monali sagar" userId="4b4497a8bc418a7c" providerId="Windows Live" clId="Web-{73B03791-1C6F-B7B9-912D-A9C93F41C99D}" dt="2024-12-25T01:32:41.279" v="80" actId="20577"/>
          <ac:spMkLst>
            <pc:docMk/>
            <pc:sldMk cId="4187986412" sldId="416"/>
            <ac:spMk id="3" creationId="{DFFB45B9-9A34-B0FE-AEC4-3FE5A7E311A4}"/>
          </ac:spMkLst>
        </pc:spChg>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ldChg>
      <pc:sldChg chg="modSp new">
        <pc:chgData name="monali sagar" userId="4b4497a8bc418a7c" providerId="Windows Live" clId="Web-{4422E1D5-3C84-7F64-3C0C-1D54080C55E7}" dt="2024-11-19T03:13:36.711" v="655" actId="20577"/>
        <pc:sldMkLst>
          <pc:docMk/>
          <pc:sldMk cId="1176089094" sldId="261"/>
        </pc:sldMkLst>
      </pc:sldChg>
      <pc:sldChg chg="modSp new">
        <pc:chgData name="monali sagar" userId="4b4497a8bc418a7c" providerId="Windows Live" clId="Web-{4422E1D5-3C84-7F64-3C0C-1D54080C55E7}" dt="2024-11-19T03:15:21.370" v="672" actId="20577"/>
        <pc:sldMkLst>
          <pc:docMk/>
          <pc:sldMk cId="3465518012" sldId="262"/>
        </pc:sldMkLst>
      </pc:sldChg>
      <pc:sldChg chg="addSp delSp modSp new">
        <pc:chgData name="monali sagar" userId="4b4497a8bc418a7c" providerId="Windows Live" clId="Web-{4422E1D5-3C84-7F64-3C0C-1D54080C55E7}" dt="2024-11-19T03:15:38.527" v="684" actId="14100"/>
        <pc:sldMkLst>
          <pc:docMk/>
          <pc:sldMk cId="4112591934" sldId="263"/>
        </pc:sldMkLst>
      </pc:sldChg>
      <pc:sldChg chg="addSp delSp modSp new">
        <pc:chgData name="monali sagar" userId="4b4497a8bc418a7c" providerId="Windows Live" clId="Web-{4422E1D5-3C84-7F64-3C0C-1D54080C55E7}" dt="2024-11-19T04:21:32.680" v="711" actId="1076"/>
        <pc:sldMkLst>
          <pc:docMk/>
          <pc:sldMk cId="2414416176" sldId="264"/>
        </pc:sldMkLst>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AE4D587-C802-4D3B-ADFA-A9882D7711D6}"/>
    <pc:docChg chg="addSld modSld">
      <pc:chgData name="monali sagar" userId="4b4497a8bc418a7c" providerId="Windows Live" clId="Web-{BAE4D587-C802-4D3B-ADFA-A9882D7711D6}" dt="2025-01-01T17:06:59.933" v="295" actId="14100"/>
      <pc:docMkLst>
        <pc:docMk/>
      </pc:docMkLst>
      <pc:sldChg chg="modSp new">
        <pc:chgData name="monali sagar" userId="4b4497a8bc418a7c" providerId="Windows Live" clId="Web-{BAE4D587-C802-4D3B-ADFA-A9882D7711D6}" dt="2025-01-01T16:29:57.676" v="8"/>
        <pc:sldMkLst>
          <pc:docMk/>
          <pc:sldMk cId="4111209570" sldId="417"/>
        </pc:sldMkLst>
        <pc:spChg chg="mod">
          <ac:chgData name="monali sagar" userId="4b4497a8bc418a7c" providerId="Windows Live" clId="Web-{BAE4D587-C802-4D3B-ADFA-A9882D7711D6}" dt="2025-01-01T16:29:38.754" v="5" actId="20577"/>
          <ac:spMkLst>
            <pc:docMk/>
            <pc:sldMk cId="4111209570" sldId="417"/>
            <ac:spMk id="2" creationId="{43D0A4A7-45CF-3989-C550-CB322337AFC3}"/>
          </ac:spMkLst>
        </pc:spChg>
        <pc:spChg chg="mod">
          <ac:chgData name="monali sagar" userId="4b4497a8bc418a7c" providerId="Windows Live" clId="Web-{BAE4D587-C802-4D3B-ADFA-A9882D7711D6}" dt="2025-01-01T16:29:57.676" v="8"/>
          <ac:spMkLst>
            <pc:docMk/>
            <pc:sldMk cId="4111209570" sldId="417"/>
            <ac:spMk id="3" creationId="{5D7E24E2-2156-3EB0-71CF-9A4975B8AC8E}"/>
          </ac:spMkLst>
        </pc:spChg>
      </pc:sldChg>
      <pc:sldChg chg="modSp new">
        <pc:chgData name="monali sagar" userId="4b4497a8bc418a7c" providerId="Windows Live" clId="Web-{BAE4D587-C802-4D3B-ADFA-A9882D7711D6}" dt="2025-01-01T16:32:36.544" v="41" actId="20577"/>
        <pc:sldMkLst>
          <pc:docMk/>
          <pc:sldMk cId="2393528526" sldId="418"/>
        </pc:sldMkLst>
        <pc:spChg chg="mod">
          <ac:chgData name="monali sagar" userId="4b4497a8bc418a7c" providerId="Windows Live" clId="Web-{BAE4D587-C802-4D3B-ADFA-A9882D7711D6}" dt="2025-01-01T16:32:36.544" v="41" actId="20577"/>
          <ac:spMkLst>
            <pc:docMk/>
            <pc:sldMk cId="2393528526" sldId="418"/>
            <ac:spMk id="2" creationId="{D2CADD81-7328-3F2A-07B8-4F3EBB00AEC9}"/>
          </ac:spMkLst>
        </pc:spChg>
        <pc:spChg chg="mod">
          <ac:chgData name="monali sagar" userId="4b4497a8bc418a7c" providerId="Windows Live" clId="Web-{BAE4D587-C802-4D3B-ADFA-A9882D7711D6}" dt="2025-01-01T16:30:55.431" v="28" actId="20577"/>
          <ac:spMkLst>
            <pc:docMk/>
            <pc:sldMk cId="2393528526" sldId="418"/>
            <ac:spMk id="3" creationId="{8D5795C6-284F-50B4-0E74-C462044BE4A3}"/>
          </ac:spMkLst>
        </pc:spChg>
      </pc:sldChg>
      <pc:sldChg chg="modSp new">
        <pc:chgData name="monali sagar" userId="4b4497a8bc418a7c" providerId="Windows Live" clId="Web-{BAE4D587-C802-4D3B-ADFA-A9882D7711D6}" dt="2025-01-01T16:34:59.892" v="69" actId="20577"/>
        <pc:sldMkLst>
          <pc:docMk/>
          <pc:sldMk cId="3409731514" sldId="419"/>
        </pc:sldMkLst>
        <pc:spChg chg="mod">
          <ac:chgData name="monali sagar" userId="4b4497a8bc418a7c" providerId="Windows Live" clId="Web-{BAE4D587-C802-4D3B-ADFA-A9882D7711D6}" dt="2025-01-01T16:33:01.170" v="45" actId="20577"/>
          <ac:spMkLst>
            <pc:docMk/>
            <pc:sldMk cId="3409731514" sldId="419"/>
            <ac:spMk id="2" creationId="{9D57B3A6-8DD7-1E6C-0F6B-CF15446183B0}"/>
          </ac:spMkLst>
        </pc:spChg>
        <pc:spChg chg="mod">
          <ac:chgData name="monali sagar" userId="4b4497a8bc418a7c" providerId="Windows Live" clId="Web-{BAE4D587-C802-4D3B-ADFA-A9882D7711D6}" dt="2025-01-01T16:34:59.892" v="69" actId="20577"/>
          <ac:spMkLst>
            <pc:docMk/>
            <pc:sldMk cId="3409731514" sldId="419"/>
            <ac:spMk id="3" creationId="{23045E72-6BCD-CAEA-91E7-4DBE70029B95}"/>
          </ac:spMkLst>
        </pc:spChg>
      </pc:sldChg>
      <pc:sldChg chg="modSp new">
        <pc:chgData name="monali sagar" userId="4b4497a8bc418a7c" providerId="Windows Live" clId="Web-{BAE4D587-C802-4D3B-ADFA-A9882D7711D6}" dt="2025-01-01T16:47:55.131" v="104" actId="20577"/>
        <pc:sldMkLst>
          <pc:docMk/>
          <pc:sldMk cId="760504763" sldId="420"/>
        </pc:sldMkLst>
        <pc:spChg chg="mod">
          <ac:chgData name="monali sagar" userId="4b4497a8bc418a7c" providerId="Windows Live" clId="Web-{BAE4D587-C802-4D3B-ADFA-A9882D7711D6}" dt="2025-01-01T16:35:13.645" v="83" actId="20577"/>
          <ac:spMkLst>
            <pc:docMk/>
            <pc:sldMk cId="760504763" sldId="420"/>
            <ac:spMk id="2" creationId="{755C727E-0C0B-2650-FE43-28E456239837}"/>
          </ac:spMkLst>
        </pc:spChg>
        <pc:spChg chg="mod">
          <ac:chgData name="monali sagar" userId="4b4497a8bc418a7c" providerId="Windows Live" clId="Web-{BAE4D587-C802-4D3B-ADFA-A9882D7711D6}" dt="2025-01-01T16:47:55.131" v="104" actId="20577"/>
          <ac:spMkLst>
            <pc:docMk/>
            <pc:sldMk cId="760504763" sldId="420"/>
            <ac:spMk id="3" creationId="{6F6BE37D-9D06-F712-94F7-CB9BC6DE04A2}"/>
          </ac:spMkLst>
        </pc:spChg>
      </pc:sldChg>
      <pc:sldChg chg="modSp new">
        <pc:chgData name="monali sagar" userId="4b4497a8bc418a7c" providerId="Windows Live" clId="Web-{BAE4D587-C802-4D3B-ADFA-A9882D7711D6}" dt="2025-01-01T16:50:50.949" v="131" actId="20577"/>
        <pc:sldMkLst>
          <pc:docMk/>
          <pc:sldMk cId="3133405841" sldId="421"/>
        </pc:sldMkLst>
        <pc:spChg chg="mod">
          <ac:chgData name="monali sagar" userId="4b4497a8bc418a7c" providerId="Windows Live" clId="Web-{BAE4D587-C802-4D3B-ADFA-A9882D7711D6}" dt="2025-01-01T16:49:13.696" v="121" actId="20577"/>
          <ac:spMkLst>
            <pc:docMk/>
            <pc:sldMk cId="3133405841" sldId="421"/>
            <ac:spMk id="2" creationId="{D1A21448-2FE4-9B98-3355-548D1B77C184}"/>
          </ac:spMkLst>
        </pc:spChg>
        <pc:spChg chg="mod">
          <ac:chgData name="monali sagar" userId="4b4497a8bc418a7c" providerId="Windows Live" clId="Web-{BAE4D587-C802-4D3B-ADFA-A9882D7711D6}" dt="2025-01-01T16:50:50.949" v="131" actId="20577"/>
          <ac:spMkLst>
            <pc:docMk/>
            <pc:sldMk cId="3133405841" sldId="421"/>
            <ac:spMk id="3" creationId="{7AE54E49-9A33-2C53-4FE3-38C4751EA6CA}"/>
          </ac:spMkLst>
        </pc:spChg>
      </pc:sldChg>
      <pc:sldChg chg="addSp delSp modSp new">
        <pc:chgData name="monali sagar" userId="4b4497a8bc418a7c" providerId="Windows Live" clId="Web-{BAE4D587-C802-4D3B-ADFA-A9882D7711D6}" dt="2025-01-01T16:51:49.404" v="142" actId="14100"/>
        <pc:sldMkLst>
          <pc:docMk/>
          <pc:sldMk cId="2404220833" sldId="422"/>
        </pc:sldMkLst>
        <pc:spChg chg="del">
          <ac:chgData name="monali sagar" userId="4b4497a8bc418a7c" providerId="Windows Live" clId="Web-{BAE4D587-C802-4D3B-ADFA-A9882D7711D6}" dt="2025-01-01T16:51:33.576" v="138"/>
          <ac:spMkLst>
            <pc:docMk/>
            <pc:sldMk cId="2404220833" sldId="422"/>
            <ac:spMk id="2" creationId="{EF635169-DB3D-158B-83E8-2C4459547BDB}"/>
          </ac:spMkLst>
        </pc:spChg>
        <pc:spChg chg="del">
          <ac:chgData name="monali sagar" userId="4b4497a8bc418a7c" providerId="Windows Live" clId="Web-{BAE4D587-C802-4D3B-ADFA-A9882D7711D6}" dt="2025-01-01T16:50:55.589" v="133"/>
          <ac:spMkLst>
            <pc:docMk/>
            <pc:sldMk cId="2404220833" sldId="422"/>
            <ac:spMk id="3" creationId="{B21C37F2-0385-1488-223D-607A4D9A7823}"/>
          </ac:spMkLst>
        </pc:spChg>
        <pc:picChg chg="add mod ord">
          <ac:chgData name="monali sagar" userId="4b4497a8bc418a7c" providerId="Windows Live" clId="Web-{BAE4D587-C802-4D3B-ADFA-A9882D7711D6}" dt="2025-01-01T16:51:49.404" v="142" actId="14100"/>
          <ac:picMkLst>
            <pc:docMk/>
            <pc:sldMk cId="2404220833" sldId="422"/>
            <ac:picMk id="4" creationId="{F0B195F6-2E3A-CF30-5C33-DFDA9298520A}"/>
          </ac:picMkLst>
        </pc:picChg>
      </pc:sldChg>
      <pc:sldChg chg="modSp new">
        <pc:chgData name="monali sagar" userId="4b4497a8bc418a7c" providerId="Windows Live" clId="Web-{BAE4D587-C802-4D3B-ADFA-A9882D7711D6}" dt="2025-01-01T16:59:08.558" v="170" actId="20577"/>
        <pc:sldMkLst>
          <pc:docMk/>
          <pc:sldMk cId="1045416763" sldId="423"/>
        </pc:sldMkLst>
        <pc:spChg chg="mod">
          <ac:chgData name="monali sagar" userId="4b4497a8bc418a7c" providerId="Windows Live" clId="Web-{BAE4D587-C802-4D3B-ADFA-A9882D7711D6}" dt="2025-01-01T16:58:15.650" v="158" actId="20577"/>
          <ac:spMkLst>
            <pc:docMk/>
            <pc:sldMk cId="1045416763" sldId="423"/>
            <ac:spMk id="2" creationId="{452FCD93-5360-DFDB-1D7E-03A050BBEA9C}"/>
          </ac:spMkLst>
        </pc:spChg>
        <pc:spChg chg="mod">
          <ac:chgData name="monali sagar" userId="4b4497a8bc418a7c" providerId="Windows Live" clId="Web-{BAE4D587-C802-4D3B-ADFA-A9882D7711D6}" dt="2025-01-01T16:59:08.558" v="170" actId="20577"/>
          <ac:spMkLst>
            <pc:docMk/>
            <pc:sldMk cId="1045416763" sldId="423"/>
            <ac:spMk id="3" creationId="{D077DC89-7F57-D3D5-641C-31DEDBA10E24}"/>
          </ac:spMkLst>
        </pc:spChg>
      </pc:sldChg>
      <pc:sldChg chg="modSp new">
        <pc:chgData name="monali sagar" userId="4b4497a8bc418a7c" providerId="Windows Live" clId="Web-{BAE4D587-C802-4D3B-ADFA-A9882D7711D6}" dt="2025-01-01T17:00:28.655" v="197" actId="20577"/>
        <pc:sldMkLst>
          <pc:docMk/>
          <pc:sldMk cId="1351088146" sldId="424"/>
        </pc:sldMkLst>
        <pc:spChg chg="mod">
          <ac:chgData name="monali sagar" userId="4b4497a8bc418a7c" providerId="Windows Live" clId="Web-{BAE4D587-C802-4D3B-ADFA-A9882D7711D6}" dt="2025-01-01T16:59:29.450" v="181" actId="20577"/>
          <ac:spMkLst>
            <pc:docMk/>
            <pc:sldMk cId="1351088146" sldId="424"/>
            <ac:spMk id="2" creationId="{CF86301E-15C1-C2B4-0A31-F8A23BF52BEA}"/>
          </ac:spMkLst>
        </pc:spChg>
        <pc:spChg chg="mod">
          <ac:chgData name="monali sagar" userId="4b4497a8bc418a7c" providerId="Windows Live" clId="Web-{BAE4D587-C802-4D3B-ADFA-A9882D7711D6}" dt="2025-01-01T17:00:28.655" v="197" actId="20577"/>
          <ac:spMkLst>
            <pc:docMk/>
            <pc:sldMk cId="1351088146" sldId="424"/>
            <ac:spMk id="3" creationId="{CA46767E-AEDC-152E-1F8E-34CC7E44F68F}"/>
          </ac:spMkLst>
        </pc:spChg>
      </pc:sldChg>
      <pc:sldChg chg="modSp new">
        <pc:chgData name="monali sagar" userId="4b4497a8bc418a7c" providerId="Windows Live" clId="Web-{BAE4D587-C802-4D3B-ADFA-A9882D7711D6}" dt="2025-01-01T17:01:03.953" v="212" actId="20577"/>
        <pc:sldMkLst>
          <pc:docMk/>
          <pc:sldMk cId="1477880678" sldId="425"/>
        </pc:sldMkLst>
        <pc:spChg chg="mod">
          <ac:chgData name="monali sagar" userId="4b4497a8bc418a7c" providerId="Windows Live" clId="Web-{BAE4D587-C802-4D3B-ADFA-A9882D7711D6}" dt="2025-01-01T17:00:57.249" v="210" actId="20577"/>
          <ac:spMkLst>
            <pc:docMk/>
            <pc:sldMk cId="1477880678" sldId="425"/>
            <ac:spMk id="2" creationId="{0BB9F707-0E42-327D-5AA9-203D3C47B35D}"/>
          </ac:spMkLst>
        </pc:spChg>
        <pc:spChg chg="mod">
          <ac:chgData name="monali sagar" userId="4b4497a8bc418a7c" providerId="Windows Live" clId="Web-{BAE4D587-C802-4D3B-ADFA-A9882D7711D6}" dt="2025-01-01T17:01:03.953" v="212" actId="20577"/>
          <ac:spMkLst>
            <pc:docMk/>
            <pc:sldMk cId="1477880678" sldId="425"/>
            <ac:spMk id="3" creationId="{DD60CE62-B002-C9FE-F483-F4B9072A7CBC}"/>
          </ac:spMkLst>
        </pc:spChg>
      </pc:sldChg>
      <pc:sldChg chg="modSp new">
        <pc:chgData name="monali sagar" userId="4b4497a8bc418a7c" providerId="Windows Live" clId="Web-{BAE4D587-C802-4D3B-ADFA-A9882D7711D6}" dt="2025-01-01T17:02:51.237" v="251" actId="20577"/>
        <pc:sldMkLst>
          <pc:docMk/>
          <pc:sldMk cId="3559386963" sldId="426"/>
        </pc:sldMkLst>
        <pc:spChg chg="mod">
          <ac:chgData name="monali sagar" userId="4b4497a8bc418a7c" providerId="Windows Live" clId="Web-{BAE4D587-C802-4D3B-ADFA-A9882D7711D6}" dt="2025-01-01T17:01:24.422" v="225" actId="20577"/>
          <ac:spMkLst>
            <pc:docMk/>
            <pc:sldMk cId="3559386963" sldId="426"/>
            <ac:spMk id="2" creationId="{0C1A7D76-F7EB-BF32-5A2A-ABF66729E80E}"/>
          </ac:spMkLst>
        </pc:spChg>
        <pc:spChg chg="mod">
          <ac:chgData name="monali sagar" userId="4b4497a8bc418a7c" providerId="Windows Live" clId="Web-{BAE4D587-C802-4D3B-ADFA-A9882D7711D6}" dt="2025-01-01T17:02:51.237" v="251" actId="20577"/>
          <ac:spMkLst>
            <pc:docMk/>
            <pc:sldMk cId="3559386963" sldId="426"/>
            <ac:spMk id="3" creationId="{D32058EA-ED39-37A9-4387-7B5DDC251201}"/>
          </ac:spMkLst>
        </pc:spChg>
      </pc:sldChg>
      <pc:sldChg chg="modSp new">
        <pc:chgData name="monali sagar" userId="4b4497a8bc418a7c" providerId="Windows Live" clId="Web-{BAE4D587-C802-4D3B-ADFA-A9882D7711D6}" dt="2025-01-01T17:06:37.088" v="287" actId="20577"/>
        <pc:sldMkLst>
          <pc:docMk/>
          <pc:sldMk cId="3929213285" sldId="427"/>
        </pc:sldMkLst>
        <pc:spChg chg="mod">
          <ac:chgData name="monali sagar" userId="4b4497a8bc418a7c" providerId="Windows Live" clId="Web-{BAE4D587-C802-4D3B-ADFA-A9882D7711D6}" dt="2025-01-01T17:01:42.985" v="231" actId="20577"/>
          <ac:spMkLst>
            <pc:docMk/>
            <pc:sldMk cId="3929213285" sldId="427"/>
            <ac:spMk id="2" creationId="{D41FE1A3-4E02-EE04-A4D4-CF5374809FA5}"/>
          </ac:spMkLst>
        </pc:spChg>
        <pc:spChg chg="mod">
          <ac:chgData name="monali sagar" userId="4b4497a8bc418a7c" providerId="Windows Live" clId="Web-{BAE4D587-C802-4D3B-ADFA-A9882D7711D6}" dt="2025-01-01T17:06:37.088" v="287" actId="20577"/>
          <ac:spMkLst>
            <pc:docMk/>
            <pc:sldMk cId="3929213285" sldId="427"/>
            <ac:spMk id="3" creationId="{FFE4E151-9B36-864F-1DA7-E7C3CCE8816C}"/>
          </ac:spMkLst>
        </pc:spChg>
      </pc:sldChg>
      <pc:sldChg chg="modSp new">
        <pc:chgData name="monali sagar" userId="4b4497a8bc418a7c" providerId="Windows Live" clId="Web-{BAE4D587-C802-4D3B-ADFA-A9882D7711D6}" dt="2025-01-01T17:04:20.224" v="263" actId="20577"/>
        <pc:sldMkLst>
          <pc:docMk/>
          <pc:sldMk cId="2930205653" sldId="428"/>
        </pc:sldMkLst>
        <pc:spChg chg="mod">
          <ac:chgData name="monali sagar" userId="4b4497a8bc418a7c" providerId="Windows Live" clId="Web-{BAE4D587-C802-4D3B-ADFA-A9882D7711D6}" dt="2025-01-01T17:02:22.939" v="244" actId="20577"/>
          <ac:spMkLst>
            <pc:docMk/>
            <pc:sldMk cId="2930205653" sldId="428"/>
            <ac:spMk id="2" creationId="{7EB9C567-BE40-48D1-E6E5-4B26F233B1AD}"/>
          </ac:spMkLst>
        </pc:spChg>
        <pc:spChg chg="mod">
          <ac:chgData name="monali sagar" userId="4b4497a8bc418a7c" providerId="Windows Live" clId="Web-{BAE4D587-C802-4D3B-ADFA-A9882D7711D6}" dt="2025-01-01T17:04:20.224" v="263" actId="20577"/>
          <ac:spMkLst>
            <pc:docMk/>
            <pc:sldMk cId="2930205653" sldId="428"/>
            <ac:spMk id="3" creationId="{CAA7646C-CCBE-A011-E929-991F73B4199D}"/>
          </ac:spMkLst>
        </pc:spChg>
      </pc:sldChg>
      <pc:sldChg chg="modSp new">
        <pc:chgData name="monali sagar" userId="4b4497a8bc418a7c" providerId="Windows Live" clId="Web-{BAE4D587-C802-4D3B-ADFA-A9882D7711D6}" dt="2025-01-01T17:06:59.933" v="295" actId="14100"/>
        <pc:sldMkLst>
          <pc:docMk/>
          <pc:sldMk cId="587980465" sldId="429"/>
        </pc:sldMkLst>
        <pc:spChg chg="mod">
          <ac:chgData name="monali sagar" userId="4b4497a8bc418a7c" providerId="Windows Live" clId="Web-{BAE4D587-C802-4D3B-ADFA-A9882D7711D6}" dt="2025-01-01T17:04:48.068" v="280" actId="20577"/>
          <ac:spMkLst>
            <pc:docMk/>
            <pc:sldMk cId="587980465" sldId="429"/>
            <ac:spMk id="2" creationId="{EF7A9E7A-E82E-E266-EE73-106B5109A911}"/>
          </ac:spMkLst>
        </pc:spChg>
        <pc:spChg chg="mod">
          <ac:chgData name="monali sagar" userId="4b4497a8bc418a7c" providerId="Windows Live" clId="Web-{BAE4D587-C802-4D3B-ADFA-A9882D7711D6}" dt="2025-01-01T17:06:59.933" v="295" actId="14100"/>
          <ac:spMkLst>
            <pc:docMk/>
            <pc:sldMk cId="587980465" sldId="429"/>
            <ac:spMk id="3" creationId="{B1D8E887-2E93-5C6E-318D-43B2294FDD99}"/>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ldChg>
      <pc:sldChg chg="modSp add replId">
        <pc:chgData name="monali sagar" userId="4b4497a8bc418a7c" providerId="Windows Live" clId="Web-{755AE1B3-C769-8C01-AE85-ECAAFD89F74C}" dt="2024-11-23T04:54:38.038" v="507" actId="20577"/>
        <pc:sldMkLst>
          <pc:docMk/>
          <pc:sldMk cId="1893459676" sldId="274"/>
        </pc:sldMkLst>
      </pc:sldChg>
      <pc:sldChg chg="modSp new">
        <pc:chgData name="monali sagar" userId="4b4497a8bc418a7c" providerId="Windows Live" clId="Web-{755AE1B3-C769-8C01-AE85-ECAAFD89F74C}" dt="2024-11-24T16:26:37.245" v="1849" actId="20577"/>
        <pc:sldMkLst>
          <pc:docMk/>
          <pc:sldMk cId="1621120612" sldId="275"/>
        </pc:sldMkLst>
      </pc:sldChg>
      <pc:sldChg chg="modSp new">
        <pc:chgData name="monali sagar" userId="4b4497a8bc418a7c" providerId="Windows Live" clId="Web-{755AE1B3-C769-8C01-AE85-ECAAFD89F74C}" dt="2024-11-24T16:26:51.464" v="1851" actId="20577"/>
        <pc:sldMkLst>
          <pc:docMk/>
          <pc:sldMk cId="1767924147" sldId="276"/>
        </pc:sldMkLst>
      </pc:sldChg>
      <pc:sldChg chg="modSp new">
        <pc:chgData name="monali sagar" userId="4b4497a8bc418a7c" providerId="Windows Live" clId="Web-{755AE1B3-C769-8C01-AE85-ECAAFD89F74C}" dt="2024-11-24T12:41:46.470" v="1456" actId="20577"/>
        <pc:sldMkLst>
          <pc:docMk/>
          <pc:sldMk cId="324226361" sldId="277"/>
        </pc:sldMkLst>
      </pc:sldChg>
      <pc:sldChg chg="modSp new">
        <pc:chgData name="monali sagar" userId="4b4497a8bc418a7c" providerId="Windows Live" clId="Web-{755AE1B3-C769-8C01-AE85-ECAAFD89F74C}" dt="2024-11-25T04:01:35.880" v="2144" actId="20577"/>
        <pc:sldMkLst>
          <pc:docMk/>
          <pc:sldMk cId="1279654863" sldId="278"/>
        </pc:sldMkLst>
      </pc:sldChg>
      <pc:sldChg chg="modSp new">
        <pc:chgData name="monali sagar" userId="4b4497a8bc418a7c" providerId="Windows Live" clId="Web-{755AE1B3-C769-8C01-AE85-ECAAFD89F74C}" dt="2024-11-24T17:03:30.651" v="2140" actId="20577"/>
        <pc:sldMkLst>
          <pc:docMk/>
          <pc:sldMk cId="3507183102" sldId="279"/>
        </pc:sldMkLst>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ldChg>
      <pc:sldChg chg="modSp new">
        <pc:chgData name="monali sagar" userId="4b4497a8bc418a7c" providerId="Windows Live" clId="Web-{5E66F2D0-8961-3665-C241-0C4E62FA2492}" dt="2024-11-20T17:19:48.229" v="691" actId="20577"/>
        <pc:sldMkLst>
          <pc:docMk/>
          <pc:sldMk cId="3540231461" sldId="271"/>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2C373D1C-DB1D-BB38-397D-896D3A5BECBD}"/>
    <pc:docChg chg="addSld modSld">
      <pc:chgData name="monali sagar" userId="4b4497a8bc418a7c" providerId="Windows Live" clId="Web-{2C373D1C-DB1D-BB38-397D-896D3A5BECBD}" dt="2024-12-20T01:46:52.661" v="238" actId="20577"/>
      <pc:docMkLst>
        <pc:docMk/>
      </pc:docMkLst>
      <pc:sldChg chg="addSp delSp modSp new">
        <pc:chgData name="monali sagar" userId="4b4497a8bc418a7c" providerId="Windows Live" clId="Web-{2C373D1C-DB1D-BB38-397D-896D3A5BECBD}" dt="2024-12-19T23:58:19.882" v="32" actId="1076"/>
        <pc:sldMkLst>
          <pc:docMk/>
          <pc:sldMk cId="3077317125" sldId="387"/>
        </pc:sldMkLst>
        <pc:spChg chg="mod">
          <ac:chgData name="monali sagar" userId="4b4497a8bc418a7c" providerId="Windows Live" clId="Web-{2C373D1C-DB1D-BB38-397D-896D3A5BECBD}" dt="2024-12-19T23:54:34.968" v="12" actId="20577"/>
          <ac:spMkLst>
            <pc:docMk/>
            <pc:sldMk cId="3077317125" sldId="387"/>
            <ac:spMk id="2" creationId="{0A39A653-C920-3219-0DEC-EDDCD854E745}"/>
          </ac:spMkLst>
        </pc:spChg>
        <pc:spChg chg="mod">
          <ac:chgData name="monali sagar" userId="4b4497a8bc418a7c" providerId="Windows Live" clId="Web-{2C373D1C-DB1D-BB38-397D-896D3A5BECBD}" dt="2024-12-19T23:57:18.505" v="22" actId="14100"/>
          <ac:spMkLst>
            <pc:docMk/>
            <pc:sldMk cId="3077317125" sldId="387"/>
            <ac:spMk id="3" creationId="{3FB3FE28-49C1-54D3-199D-3A7F3B222110}"/>
          </ac:spMkLst>
        </pc:spChg>
        <pc:picChg chg="add mod">
          <ac:chgData name="monali sagar" userId="4b4497a8bc418a7c" providerId="Windows Live" clId="Web-{2C373D1C-DB1D-BB38-397D-896D3A5BECBD}" dt="2024-12-19T23:58:19.882" v="32" actId="1076"/>
          <ac:picMkLst>
            <pc:docMk/>
            <pc:sldMk cId="3077317125" sldId="387"/>
            <ac:picMk id="5" creationId="{189E3EAF-5954-653D-7615-3A9B4E0A2E8C}"/>
          </ac:picMkLst>
        </pc:picChg>
      </pc:sldChg>
      <pc:sldChg chg="modSp new">
        <pc:chgData name="monali sagar" userId="4b4497a8bc418a7c" providerId="Windows Live" clId="Web-{2C373D1C-DB1D-BB38-397D-896D3A5BECBD}" dt="2024-12-20T00:03:39.597" v="38"/>
        <pc:sldMkLst>
          <pc:docMk/>
          <pc:sldMk cId="75915943" sldId="388"/>
        </pc:sldMkLst>
        <pc:spChg chg="mod">
          <ac:chgData name="monali sagar" userId="4b4497a8bc418a7c" providerId="Windows Live" clId="Web-{2C373D1C-DB1D-BB38-397D-896D3A5BECBD}" dt="2024-12-20T00:03:31.393" v="37" actId="20577"/>
          <ac:spMkLst>
            <pc:docMk/>
            <pc:sldMk cId="75915943" sldId="388"/>
            <ac:spMk id="2" creationId="{3DFAB8B4-B4B1-0F4E-2E2F-E3BD547DFDC7}"/>
          </ac:spMkLst>
        </pc:spChg>
        <pc:spChg chg="mod">
          <ac:chgData name="monali sagar" userId="4b4497a8bc418a7c" providerId="Windows Live" clId="Web-{2C373D1C-DB1D-BB38-397D-896D3A5BECBD}" dt="2024-12-20T00:03:39.597" v="38"/>
          <ac:spMkLst>
            <pc:docMk/>
            <pc:sldMk cId="75915943" sldId="388"/>
            <ac:spMk id="3" creationId="{C7822C85-1699-0C2F-143E-0DCB95DF3913}"/>
          </ac:spMkLst>
        </pc:spChg>
      </pc:sldChg>
      <pc:sldChg chg="modSp new">
        <pc:chgData name="monali sagar" userId="4b4497a8bc418a7c" providerId="Windows Live" clId="Web-{2C373D1C-DB1D-BB38-397D-896D3A5BECBD}" dt="2024-12-20T00:06:09.227" v="74" actId="20577"/>
        <pc:sldMkLst>
          <pc:docMk/>
          <pc:sldMk cId="1324576540" sldId="389"/>
        </pc:sldMkLst>
        <pc:spChg chg="mod">
          <ac:chgData name="monali sagar" userId="4b4497a8bc418a7c" providerId="Windows Live" clId="Web-{2C373D1C-DB1D-BB38-397D-896D3A5BECBD}" dt="2024-12-20T00:04:15.270" v="49" actId="20577"/>
          <ac:spMkLst>
            <pc:docMk/>
            <pc:sldMk cId="1324576540" sldId="389"/>
            <ac:spMk id="2" creationId="{6D86307C-E50D-3D49-627E-875394209551}"/>
          </ac:spMkLst>
        </pc:spChg>
        <pc:spChg chg="mod">
          <ac:chgData name="monali sagar" userId="4b4497a8bc418a7c" providerId="Windows Live" clId="Web-{2C373D1C-DB1D-BB38-397D-896D3A5BECBD}" dt="2024-12-20T00:06:09.227" v="74" actId="20577"/>
          <ac:spMkLst>
            <pc:docMk/>
            <pc:sldMk cId="1324576540" sldId="389"/>
            <ac:spMk id="3" creationId="{0B326D39-6E2C-FD9C-A192-54BD9F99BF92}"/>
          </ac:spMkLst>
        </pc:spChg>
      </pc:sldChg>
      <pc:sldChg chg="modSp new">
        <pc:chgData name="monali sagar" userId="4b4497a8bc418a7c" providerId="Windows Live" clId="Web-{2C373D1C-DB1D-BB38-397D-896D3A5BECBD}" dt="2024-12-20T00:06:58.385" v="93" actId="14100"/>
        <pc:sldMkLst>
          <pc:docMk/>
          <pc:sldMk cId="2018409704" sldId="390"/>
        </pc:sldMkLst>
        <pc:spChg chg="mod">
          <ac:chgData name="monali sagar" userId="4b4497a8bc418a7c" providerId="Windows Live" clId="Web-{2C373D1C-DB1D-BB38-397D-896D3A5BECBD}" dt="2024-12-20T00:06:19.603" v="81" actId="20577"/>
          <ac:spMkLst>
            <pc:docMk/>
            <pc:sldMk cId="2018409704" sldId="390"/>
            <ac:spMk id="2" creationId="{D5246050-FF84-B401-6BAD-2105D776848D}"/>
          </ac:spMkLst>
        </pc:spChg>
        <pc:spChg chg="mod">
          <ac:chgData name="monali sagar" userId="4b4497a8bc418a7c" providerId="Windows Live" clId="Web-{2C373D1C-DB1D-BB38-397D-896D3A5BECBD}" dt="2024-12-20T00:06:58.385" v="93" actId="14100"/>
          <ac:spMkLst>
            <pc:docMk/>
            <pc:sldMk cId="2018409704" sldId="390"/>
            <ac:spMk id="3" creationId="{9E5BC8DF-A84D-8F82-F8B0-DED93E20CAD0}"/>
          </ac:spMkLst>
        </pc:spChg>
      </pc:sldChg>
      <pc:sldChg chg="modSp new">
        <pc:chgData name="monali sagar" userId="4b4497a8bc418a7c" providerId="Windows Live" clId="Web-{2C373D1C-DB1D-BB38-397D-896D3A5BECBD}" dt="2024-12-20T00:41:14.659" v="146" actId="20577"/>
        <pc:sldMkLst>
          <pc:docMk/>
          <pc:sldMk cId="2480815808" sldId="391"/>
        </pc:sldMkLst>
        <pc:spChg chg="mod">
          <ac:chgData name="monali sagar" userId="4b4497a8bc418a7c" providerId="Windows Live" clId="Web-{2C373D1C-DB1D-BB38-397D-896D3A5BECBD}" dt="2024-12-20T00:10:55.347" v="103" actId="20577"/>
          <ac:spMkLst>
            <pc:docMk/>
            <pc:sldMk cId="2480815808" sldId="391"/>
            <ac:spMk id="2" creationId="{6080CB5D-4A74-8E87-B697-638F615D92E0}"/>
          </ac:spMkLst>
        </pc:spChg>
        <pc:spChg chg="mod">
          <ac:chgData name="monali sagar" userId="4b4497a8bc418a7c" providerId="Windows Live" clId="Web-{2C373D1C-DB1D-BB38-397D-896D3A5BECBD}" dt="2024-12-20T00:41:14.659" v="146" actId="20577"/>
          <ac:spMkLst>
            <pc:docMk/>
            <pc:sldMk cId="2480815808" sldId="391"/>
            <ac:spMk id="3" creationId="{D74F8F00-210B-258F-4718-BA16DF72F33D}"/>
          </ac:spMkLst>
        </pc:spChg>
      </pc:sldChg>
      <pc:sldChg chg="modSp new">
        <pc:chgData name="monali sagar" userId="4b4497a8bc418a7c" providerId="Windows Live" clId="Web-{2C373D1C-DB1D-BB38-397D-896D3A5BECBD}" dt="2024-12-20T00:40:56.940" v="143" actId="14100"/>
        <pc:sldMkLst>
          <pc:docMk/>
          <pc:sldMk cId="1970654023" sldId="392"/>
        </pc:sldMkLst>
        <pc:spChg chg="mod">
          <ac:chgData name="monali sagar" userId="4b4497a8bc418a7c" providerId="Windows Live" clId="Web-{2C373D1C-DB1D-BB38-397D-896D3A5BECBD}" dt="2024-12-20T00:13:04.994" v="116" actId="20577"/>
          <ac:spMkLst>
            <pc:docMk/>
            <pc:sldMk cId="1970654023" sldId="392"/>
            <ac:spMk id="2" creationId="{13F65731-DA87-A0CC-A52F-7FF201858F3C}"/>
          </ac:spMkLst>
        </pc:spChg>
        <pc:spChg chg="mod">
          <ac:chgData name="monali sagar" userId="4b4497a8bc418a7c" providerId="Windows Live" clId="Web-{2C373D1C-DB1D-BB38-397D-896D3A5BECBD}" dt="2024-12-20T00:40:56.940" v="143" actId="14100"/>
          <ac:spMkLst>
            <pc:docMk/>
            <pc:sldMk cId="1970654023" sldId="392"/>
            <ac:spMk id="3" creationId="{51CAE653-D36B-83EF-BDAD-24364AD27B25}"/>
          </ac:spMkLst>
        </pc:spChg>
      </pc:sldChg>
      <pc:sldChg chg="modSp new">
        <pc:chgData name="monali sagar" userId="4b4497a8bc418a7c" providerId="Windows Live" clId="Web-{2C373D1C-DB1D-BB38-397D-896D3A5BECBD}" dt="2024-12-20T01:27:24.883" v="159" actId="20577"/>
        <pc:sldMkLst>
          <pc:docMk/>
          <pc:sldMk cId="3061936304" sldId="393"/>
        </pc:sldMkLst>
        <pc:spChg chg="mod">
          <ac:chgData name="monali sagar" userId="4b4497a8bc418a7c" providerId="Windows Live" clId="Web-{2C373D1C-DB1D-BB38-397D-896D3A5BECBD}" dt="2024-12-20T00:44:25.658" v="154" actId="20577"/>
          <ac:spMkLst>
            <pc:docMk/>
            <pc:sldMk cId="3061936304" sldId="393"/>
            <ac:spMk id="2" creationId="{E178111E-EACB-DF19-B381-DE48BD5FE93B}"/>
          </ac:spMkLst>
        </pc:spChg>
        <pc:spChg chg="mod">
          <ac:chgData name="monali sagar" userId="4b4497a8bc418a7c" providerId="Windows Live" clId="Web-{2C373D1C-DB1D-BB38-397D-896D3A5BECBD}" dt="2024-12-20T01:27:24.883" v="159" actId="20577"/>
          <ac:spMkLst>
            <pc:docMk/>
            <pc:sldMk cId="3061936304" sldId="393"/>
            <ac:spMk id="3" creationId="{D5F70B38-F7EE-3F40-7B58-9DE6A03AF5E6}"/>
          </ac:spMkLst>
        </pc:spChg>
      </pc:sldChg>
      <pc:sldChg chg="modSp new">
        <pc:chgData name="monali sagar" userId="4b4497a8bc418a7c" providerId="Windows Live" clId="Web-{2C373D1C-DB1D-BB38-397D-896D3A5BECBD}" dt="2024-12-20T01:33:20.428" v="167" actId="20577"/>
        <pc:sldMkLst>
          <pc:docMk/>
          <pc:sldMk cId="1665207064" sldId="394"/>
        </pc:sldMkLst>
      </pc:sldChg>
      <pc:sldChg chg="addSp modSp new">
        <pc:chgData name="monali sagar" userId="4b4497a8bc418a7c" providerId="Windows Live" clId="Web-{2C373D1C-DB1D-BB38-397D-896D3A5BECBD}" dt="2024-12-20T01:34:52.025" v="185" actId="14100"/>
        <pc:sldMkLst>
          <pc:docMk/>
          <pc:sldMk cId="1634337416" sldId="395"/>
        </pc:sldMkLst>
        <pc:spChg chg="mod">
          <ac:chgData name="monali sagar" userId="4b4497a8bc418a7c" providerId="Windows Live" clId="Web-{2C373D1C-DB1D-BB38-397D-896D3A5BECBD}" dt="2024-12-20T01:34:10.461" v="177" actId="20577"/>
          <ac:spMkLst>
            <pc:docMk/>
            <pc:sldMk cId="1634337416" sldId="395"/>
            <ac:spMk id="2" creationId="{8239D49C-91E2-6FE5-FF31-5C5DF8F3CC3E}"/>
          </ac:spMkLst>
        </pc:spChg>
        <pc:spChg chg="mod">
          <ac:chgData name="monali sagar" userId="4b4497a8bc418a7c" providerId="Windows Live" clId="Web-{2C373D1C-DB1D-BB38-397D-896D3A5BECBD}" dt="2024-12-20T01:34:47.869" v="183" actId="14100"/>
          <ac:spMkLst>
            <pc:docMk/>
            <pc:sldMk cId="1634337416" sldId="395"/>
            <ac:spMk id="3" creationId="{769D3BAF-693C-4073-0388-7B1252746A7C}"/>
          </ac:spMkLst>
        </pc:spChg>
        <pc:picChg chg="add mod">
          <ac:chgData name="monali sagar" userId="4b4497a8bc418a7c" providerId="Windows Live" clId="Web-{2C373D1C-DB1D-BB38-397D-896D3A5BECBD}" dt="2024-12-20T01:34:52.025" v="185" actId="14100"/>
          <ac:picMkLst>
            <pc:docMk/>
            <pc:sldMk cId="1634337416" sldId="395"/>
            <ac:picMk id="4" creationId="{2254339C-6781-216C-DE25-955AF43A62A7}"/>
          </ac:picMkLst>
        </pc:picChg>
      </pc:sldChg>
      <pc:sldChg chg="addSp modSp new">
        <pc:chgData name="monali sagar" userId="4b4497a8bc418a7c" providerId="Windows Live" clId="Web-{2C373D1C-DB1D-BB38-397D-896D3A5BECBD}" dt="2024-12-20T01:36:43.529" v="203"/>
        <pc:sldMkLst>
          <pc:docMk/>
          <pc:sldMk cId="228572448" sldId="396"/>
        </pc:sldMkLst>
        <pc:spChg chg="mod">
          <ac:chgData name="monali sagar" userId="4b4497a8bc418a7c" providerId="Windows Live" clId="Web-{2C373D1C-DB1D-BB38-397D-896D3A5BECBD}" dt="2024-12-20T01:36:09.778" v="197" actId="20577"/>
          <ac:spMkLst>
            <pc:docMk/>
            <pc:sldMk cId="228572448" sldId="396"/>
            <ac:spMk id="2" creationId="{9635D9D5-7488-D446-9A53-2626A50C0C55}"/>
          </ac:spMkLst>
        </pc:spChg>
        <pc:spChg chg="mod">
          <ac:chgData name="monali sagar" userId="4b4497a8bc418a7c" providerId="Windows Live" clId="Web-{2C373D1C-DB1D-BB38-397D-896D3A5BECBD}" dt="2024-12-20T01:36:43.529" v="203"/>
          <ac:spMkLst>
            <pc:docMk/>
            <pc:sldMk cId="228572448" sldId="396"/>
            <ac:spMk id="3" creationId="{4B2D0F05-6D84-4720-5EC0-7CD168BDA32E}"/>
          </ac:spMkLst>
        </pc:spChg>
        <pc:picChg chg="add mod">
          <ac:chgData name="monali sagar" userId="4b4497a8bc418a7c" providerId="Windows Live" clId="Web-{2C373D1C-DB1D-BB38-397D-896D3A5BECBD}" dt="2024-12-20T01:36:32.794" v="202" actId="1076"/>
          <ac:picMkLst>
            <pc:docMk/>
            <pc:sldMk cId="228572448" sldId="396"/>
            <ac:picMk id="4" creationId="{491F3804-2B21-C396-B5DF-56F5364B67B1}"/>
          </ac:picMkLst>
        </pc:picChg>
      </pc:sldChg>
      <pc:sldChg chg="modSp new">
        <pc:chgData name="monali sagar" userId="4b4497a8bc418a7c" providerId="Windows Live" clId="Web-{2C373D1C-DB1D-BB38-397D-896D3A5BECBD}" dt="2024-12-20T01:38:39.768" v="224" actId="20577"/>
        <pc:sldMkLst>
          <pc:docMk/>
          <pc:sldMk cId="1285291426" sldId="397"/>
        </pc:sldMkLst>
        <pc:spChg chg="mod">
          <ac:chgData name="monali sagar" userId="4b4497a8bc418a7c" providerId="Windows Live" clId="Web-{2C373D1C-DB1D-BB38-397D-896D3A5BECBD}" dt="2024-12-20T01:38:23.767" v="219" actId="20577"/>
          <ac:spMkLst>
            <pc:docMk/>
            <pc:sldMk cId="1285291426" sldId="397"/>
            <ac:spMk id="2" creationId="{ADBDD263-590D-82E9-E65D-7F606746358A}"/>
          </ac:spMkLst>
        </pc:spChg>
        <pc:spChg chg="mod">
          <ac:chgData name="monali sagar" userId="4b4497a8bc418a7c" providerId="Windows Live" clId="Web-{2C373D1C-DB1D-BB38-397D-896D3A5BECBD}" dt="2024-12-20T01:38:39.768" v="224" actId="20577"/>
          <ac:spMkLst>
            <pc:docMk/>
            <pc:sldMk cId="1285291426" sldId="397"/>
            <ac:spMk id="3" creationId="{495E84D3-FAC9-A829-C408-3CCDB3841CC2}"/>
          </ac:spMkLst>
        </pc:spChg>
      </pc:sldChg>
      <pc:sldChg chg="modSp new">
        <pc:chgData name="monali sagar" userId="4b4497a8bc418a7c" providerId="Windows Live" clId="Web-{2C373D1C-DB1D-BB38-397D-896D3A5BECBD}" dt="2024-12-20T01:46:52.661" v="238" actId="20577"/>
        <pc:sldMkLst>
          <pc:docMk/>
          <pc:sldMk cId="3853916726" sldId="398"/>
        </pc:sldMkLst>
        <pc:spChg chg="mod">
          <ac:chgData name="monali sagar" userId="4b4497a8bc418a7c" providerId="Windows Live" clId="Web-{2C373D1C-DB1D-BB38-397D-896D3A5BECBD}" dt="2024-12-20T01:46:19.863" v="229" actId="20577"/>
          <ac:spMkLst>
            <pc:docMk/>
            <pc:sldMk cId="3853916726" sldId="398"/>
            <ac:spMk id="2" creationId="{3F8723CD-549C-ACAE-DD99-EF51F1877D13}"/>
          </ac:spMkLst>
        </pc:spChg>
        <pc:spChg chg="mod">
          <ac:chgData name="monali sagar" userId="4b4497a8bc418a7c" providerId="Windows Live" clId="Web-{2C373D1C-DB1D-BB38-397D-896D3A5BECBD}" dt="2024-12-20T01:46:52.661" v="238" actId="20577"/>
          <ac:spMkLst>
            <pc:docMk/>
            <pc:sldMk cId="3853916726" sldId="398"/>
            <ac:spMk id="3" creationId="{0CBE6B2F-66F6-053D-FF41-FBA33A953E19}"/>
          </ac:spMkLst>
        </pc:spChg>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850F7BF-BA9A-B104-F1EB-C2C80E205A3D}"/>
    <pc:docChg chg="addSld modSld">
      <pc:chgData name="monali sagar" userId="4b4497a8bc418a7c" providerId="Windows Live" clId="Web-{1850F7BF-BA9A-B104-F1EB-C2C80E205A3D}" dt="2024-12-24T01:41:42.995" v="51" actId="14100"/>
      <pc:docMkLst>
        <pc:docMk/>
      </pc:docMkLst>
      <pc:sldChg chg="modSp">
        <pc:chgData name="monali sagar" userId="4b4497a8bc418a7c" providerId="Windows Live" clId="Web-{1850F7BF-BA9A-B104-F1EB-C2C80E205A3D}" dt="2024-12-24T01:39:39.053" v="8"/>
        <pc:sldMkLst>
          <pc:docMk/>
          <pc:sldMk cId="3523238305" sldId="408"/>
        </pc:sldMkLst>
        <pc:spChg chg="mod">
          <ac:chgData name="monali sagar" userId="4b4497a8bc418a7c" providerId="Windows Live" clId="Web-{1850F7BF-BA9A-B104-F1EB-C2C80E205A3D}" dt="2024-12-24T01:39:39.053" v="8"/>
          <ac:spMkLst>
            <pc:docMk/>
            <pc:sldMk cId="3523238305" sldId="408"/>
            <ac:spMk id="3" creationId="{7EEAAF55-B507-A314-B542-6A5CA563BC63}"/>
          </ac:spMkLst>
        </pc:spChg>
      </pc:sldChg>
      <pc:sldChg chg="modSp">
        <pc:chgData name="monali sagar" userId="4b4497a8bc418a7c" providerId="Windows Live" clId="Web-{1850F7BF-BA9A-B104-F1EB-C2C80E205A3D}" dt="2024-12-24T01:39:28.599" v="7" actId="20577"/>
        <pc:sldMkLst>
          <pc:docMk/>
          <pc:sldMk cId="2104775354" sldId="409"/>
        </pc:sldMkLst>
        <pc:spChg chg="mod">
          <ac:chgData name="monali sagar" userId="4b4497a8bc418a7c" providerId="Windows Live" clId="Web-{1850F7BF-BA9A-B104-F1EB-C2C80E205A3D}" dt="2024-12-24T01:39:28.599" v="7" actId="20577"/>
          <ac:spMkLst>
            <pc:docMk/>
            <pc:sldMk cId="2104775354" sldId="409"/>
            <ac:spMk id="3" creationId="{4EAE4BB5-4B3C-D223-E7DB-1F738BAE730B}"/>
          </ac:spMkLst>
        </pc:spChg>
      </pc:sldChg>
      <pc:sldChg chg="modSp">
        <pc:chgData name="monali sagar" userId="4b4497a8bc418a7c" providerId="Windows Live" clId="Web-{1850F7BF-BA9A-B104-F1EB-C2C80E205A3D}" dt="2024-12-24T01:38:57.848" v="0"/>
        <pc:sldMkLst>
          <pc:docMk/>
          <pc:sldMk cId="2174624689" sldId="410"/>
        </pc:sldMkLst>
        <pc:spChg chg="mod">
          <ac:chgData name="monali sagar" userId="4b4497a8bc418a7c" providerId="Windows Live" clId="Web-{1850F7BF-BA9A-B104-F1EB-C2C80E205A3D}" dt="2024-12-24T01:38:57.848" v="0"/>
          <ac:spMkLst>
            <pc:docMk/>
            <pc:sldMk cId="2174624689" sldId="410"/>
            <ac:spMk id="3" creationId="{5A7492CC-D103-1044-E079-AE30F2B76FE8}"/>
          </ac:spMkLst>
        </pc:spChg>
      </pc:sldChg>
      <pc:sldChg chg="modSp new">
        <pc:chgData name="monali sagar" userId="4b4497a8bc418a7c" providerId="Windows Live" clId="Web-{1850F7BF-BA9A-B104-F1EB-C2C80E205A3D}" dt="2024-12-24T01:40:49.134" v="27" actId="14100"/>
        <pc:sldMkLst>
          <pc:docMk/>
          <pc:sldMk cId="3589222029" sldId="411"/>
        </pc:sldMkLst>
        <pc:spChg chg="mod">
          <ac:chgData name="monali sagar" userId="4b4497a8bc418a7c" providerId="Windows Live" clId="Web-{1850F7BF-BA9A-B104-F1EB-C2C80E205A3D}" dt="2024-12-24T01:40:05.195" v="15" actId="20577"/>
          <ac:spMkLst>
            <pc:docMk/>
            <pc:sldMk cId="3589222029" sldId="411"/>
            <ac:spMk id="2" creationId="{9FAF05E2-9591-3F1D-1134-3F30433329C6}"/>
          </ac:spMkLst>
        </pc:spChg>
        <pc:spChg chg="mod">
          <ac:chgData name="monali sagar" userId="4b4497a8bc418a7c" providerId="Windows Live" clId="Web-{1850F7BF-BA9A-B104-F1EB-C2C80E205A3D}" dt="2024-12-24T01:40:49.134" v="27" actId="14100"/>
          <ac:spMkLst>
            <pc:docMk/>
            <pc:sldMk cId="3589222029" sldId="411"/>
            <ac:spMk id="3" creationId="{ED68EB2C-3599-7FFF-B372-30DA5700F149}"/>
          </ac:spMkLst>
        </pc:spChg>
      </pc:sldChg>
      <pc:sldChg chg="modSp new">
        <pc:chgData name="monali sagar" userId="4b4497a8bc418a7c" providerId="Windows Live" clId="Web-{1850F7BF-BA9A-B104-F1EB-C2C80E205A3D}" dt="2024-12-24T01:41:42.995" v="51" actId="14100"/>
        <pc:sldMkLst>
          <pc:docMk/>
          <pc:sldMk cId="2958368798" sldId="412"/>
        </pc:sldMkLst>
        <pc:spChg chg="mod">
          <ac:chgData name="monali sagar" userId="4b4497a8bc418a7c" providerId="Windows Live" clId="Web-{1850F7BF-BA9A-B104-F1EB-C2C80E205A3D}" dt="2024-12-24T01:41:20.745" v="44" actId="20577"/>
          <ac:spMkLst>
            <pc:docMk/>
            <pc:sldMk cId="2958368798" sldId="412"/>
            <ac:spMk id="2" creationId="{8C3A3156-3EE8-6F28-6695-22B1ED4D5388}"/>
          </ac:spMkLst>
        </pc:spChg>
        <pc:spChg chg="mod">
          <ac:chgData name="monali sagar" userId="4b4497a8bc418a7c" providerId="Windows Live" clId="Web-{1850F7BF-BA9A-B104-F1EB-C2C80E205A3D}" dt="2024-12-24T01:41:42.995" v="51" actId="14100"/>
          <ac:spMkLst>
            <pc:docMk/>
            <pc:sldMk cId="2958368798" sldId="412"/>
            <ac:spMk id="3" creationId="{4ACE13AE-CE27-314C-857B-5B5A5AB8D54A}"/>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ldChg>
      <pc:sldChg chg="modSp new">
        <pc:chgData name="monali sagar" userId="4b4497a8bc418a7c" providerId="Windows Live" clId="Web-{5FF357FF-A6B3-D691-47A2-0DF58A115D83}" dt="2024-11-22T03:06:40.965" v="544" actId="20577"/>
        <pc:sldMkLst>
          <pc:docMk/>
          <pc:sldMk cId="1877731179" sldId="273"/>
        </pc:sldMkLst>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675F1370-791E-92BC-66EA-CAC61190A272}"/>
    <pc:docChg chg="modSld">
      <pc:chgData name="monali sagar" userId="4b4497a8bc418a7c" providerId="Windows Live" clId="Web-{675F1370-791E-92BC-66EA-CAC61190A272}" dt="2024-12-09T03:24:46.387" v="1" actId="20577"/>
      <pc:docMkLst>
        <pc:docMk/>
      </pc:docMkLst>
      <pc:sldChg chg="modSp">
        <pc:chgData name="monali sagar" userId="4b4497a8bc418a7c" providerId="Windows Live" clId="Web-{675F1370-791E-92BC-66EA-CAC61190A272}" dt="2024-12-09T03:24:46.387" v="1" actId="20577"/>
        <pc:sldMkLst>
          <pc:docMk/>
          <pc:sldMk cId="2270321658" sldId="345"/>
        </pc:sldMkLst>
        <pc:spChg chg="mod">
          <ac:chgData name="monali sagar" userId="4b4497a8bc418a7c" providerId="Windows Live" clId="Web-{675F1370-791E-92BC-66EA-CAC61190A272}" dt="2024-12-09T03:24:46.387" v="1" actId="20577"/>
          <ac:spMkLst>
            <pc:docMk/>
            <pc:sldMk cId="2270321658" sldId="345"/>
            <ac:spMk id="3" creationId="{E65ECC17-1474-031C-17C9-CC028A7849C3}"/>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ldChg>
    </pc:docChg>
  </pc:docChgLst>
  <pc:docChgLst>
    <pc:chgData name="monali sagar" userId="4b4497a8bc418a7c" providerId="Windows Live" clId="Web-{EAE1D8A2-966C-8A6A-4CFB-3DDECA920DFF}"/>
    <pc:docChg chg="addSld modSld">
      <pc:chgData name="monali sagar" userId="4b4497a8bc418a7c" providerId="Windows Live" clId="Web-{EAE1D8A2-966C-8A6A-4CFB-3DDECA920DFF}" dt="2024-12-08T17:42:16.472" v="159" actId="20577"/>
      <pc:docMkLst>
        <pc:docMk/>
      </pc:docMkLst>
      <pc:sldChg chg="modSp new">
        <pc:chgData name="monali sagar" userId="4b4497a8bc418a7c" providerId="Windows Live" clId="Web-{EAE1D8A2-966C-8A6A-4CFB-3DDECA920DFF}" dt="2024-12-08T17:27:42.560" v="24" actId="20577"/>
        <pc:sldMkLst>
          <pc:docMk/>
          <pc:sldMk cId="2341244055" sldId="337"/>
        </pc:sldMkLst>
        <pc:spChg chg="mod">
          <ac:chgData name="monali sagar" userId="4b4497a8bc418a7c" providerId="Windows Live" clId="Web-{EAE1D8A2-966C-8A6A-4CFB-3DDECA920DFF}" dt="2024-12-08T17:27:16.840" v="20" actId="20577"/>
          <ac:spMkLst>
            <pc:docMk/>
            <pc:sldMk cId="2341244055" sldId="337"/>
            <ac:spMk id="2" creationId="{99D29A92-009D-CB22-7F88-90675064019F}"/>
          </ac:spMkLst>
        </pc:spChg>
        <pc:spChg chg="mod">
          <ac:chgData name="monali sagar" userId="4b4497a8bc418a7c" providerId="Windows Live" clId="Web-{EAE1D8A2-966C-8A6A-4CFB-3DDECA920DFF}" dt="2024-12-08T17:27:42.560" v="24" actId="20577"/>
          <ac:spMkLst>
            <pc:docMk/>
            <pc:sldMk cId="2341244055" sldId="337"/>
            <ac:spMk id="3" creationId="{78B95E75-073A-39BD-8113-4C94BD29DC59}"/>
          </ac:spMkLst>
        </pc:spChg>
      </pc:sldChg>
      <pc:sldChg chg="modSp new">
        <pc:chgData name="monali sagar" userId="4b4497a8bc418a7c" providerId="Windows Live" clId="Web-{EAE1D8A2-966C-8A6A-4CFB-3DDECA920DFF}" dt="2024-12-08T17:28:32.655" v="40" actId="20577"/>
        <pc:sldMkLst>
          <pc:docMk/>
          <pc:sldMk cId="4284675766" sldId="338"/>
        </pc:sldMkLst>
        <pc:spChg chg="mod">
          <ac:chgData name="monali sagar" userId="4b4497a8bc418a7c" providerId="Windows Live" clId="Web-{EAE1D8A2-966C-8A6A-4CFB-3DDECA920DFF}" dt="2024-12-08T17:28:10.951" v="32" actId="20577"/>
          <ac:spMkLst>
            <pc:docMk/>
            <pc:sldMk cId="4284675766" sldId="338"/>
            <ac:spMk id="2" creationId="{D2955902-94EB-29E6-11FD-B7F8FA316805}"/>
          </ac:spMkLst>
        </pc:spChg>
        <pc:spChg chg="mod">
          <ac:chgData name="monali sagar" userId="4b4497a8bc418a7c" providerId="Windows Live" clId="Web-{EAE1D8A2-966C-8A6A-4CFB-3DDECA920DFF}" dt="2024-12-08T17:28:32.655" v="40" actId="20577"/>
          <ac:spMkLst>
            <pc:docMk/>
            <pc:sldMk cId="4284675766" sldId="338"/>
            <ac:spMk id="3" creationId="{104C29A2-8224-A6DC-A153-9E8C78846DF9}"/>
          </ac:spMkLst>
        </pc:spChg>
      </pc:sldChg>
      <pc:sldChg chg="modSp new">
        <pc:chgData name="monali sagar" userId="4b4497a8bc418a7c" providerId="Windows Live" clId="Web-{EAE1D8A2-966C-8A6A-4CFB-3DDECA920DFF}" dt="2024-12-08T17:29:21.673" v="55" actId="20577"/>
        <pc:sldMkLst>
          <pc:docMk/>
          <pc:sldMk cId="2715262688" sldId="339"/>
        </pc:sldMkLst>
        <pc:spChg chg="mod">
          <ac:chgData name="monali sagar" userId="4b4497a8bc418a7c" providerId="Windows Live" clId="Web-{EAE1D8A2-966C-8A6A-4CFB-3DDECA920DFF}" dt="2024-12-08T17:29:03.297" v="50" actId="20577"/>
          <ac:spMkLst>
            <pc:docMk/>
            <pc:sldMk cId="2715262688" sldId="339"/>
            <ac:spMk id="2" creationId="{4704AAF6-65BA-0F7B-7748-13B90B8BD8CE}"/>
          </ac:spMkLst>
        </pc:spChg>
        <pc:spChg chg="mod">
          <ac:chgData name="monali sagar" userId="4b4497a8bc418a7c" providerId="Windows Live" clId="Web-{EAE1D8A2-966C-8A6A-4CFB-3DDECA920DFF}" dt="2024-12-08T17:29:21.673" v="55" actId="20577"/>
          <ac:spMkLst>
            <pc:docMk/>
            <pc:sldMk cId="2715262688" sldId="339"/>
            <ac:spMk id="3" creationId="{0CEC6B49-90EA-50B9-D5C6-8C1EB0114249}"/>
          </ac:spMkLst>
        </pc:spChg>
      </pc:sldChg>
      <pc:sldChg chg="modSp new">
        <pc:chgData name="monali sagar" userId="4b4497a8bc418a7c" providerId="Windows Live" clId="Web-{EAE1D8A2-966C-8A6A-4CFB-3DDECA920DFF}" dt="2024-12-08T17:31:47.226" v="66" actId="20577"/>
        <pc:sldMkLst>
          <pc:docMk/>
          <pc:sldMk cId="2857457096" sldId="340"/>
        </pc:sldMkLst>
        <pc:spChg chg="mod">
          <ac:chgData name="monali sagar" userId="4b4497a8bc418a7c" providerId="Windows Live" clId="Web-{EAE1D8A2-966C-8A6A-4CFB-3DDECA920DFF}" dt="2024-12-08T17:30:14.753" v="61" actId="20577"/>
          <ac:spMkLst>
            <pc:docMk/>
            <pc:sldMk cId="2857457096" sldId="340"/>
            <ac:spMk id="2" creationId="{CCAC1EE5-EE28-EA38-4AF7-BAAC6C3ED426}"/>
          </ac:spMkLst>
        </pc:spChg>
        <pc:spChg chg="mod">
          <ac:chgData name="monali sagar" userId="4b4497a8bc418a7c" providerId="Windows Live" clId="Web-{EAE1D8A2-966C-8A6A-4CFB-3DDECA920DFF}" dt="2024-12-08T17:31:47.226" v="66" actId="20577"/>
          <ac:spMkLst>
            <pc:docMk/>
            <pc:sldMk cId="2857457096" sldId="340"/>
            <ac:spMk id="3" creationId="{5D52B09A-04A7-858B-B6CC-F2D0D244299A}"/>
          </ac:spMkLst>
        </pc:spChg>
      </pc:sldChg>
      <pc:sldChg chg="modSp new">
        <pc:chgData name="monali sagar" userId="4b4497a8bc418a7c" providerId="Windows Live" clId="Web-{EAE1D8A2-966C-8A6A-4CFB-3DDECA920DFF}" dt="2024-12-08T17:32:24.618" v="87" actId="20577"/>
        <pc:sldMkLst>
          <pc:docMk/>
          <pc:sldMk cId="53424980" sldId="341"/>
        </pc:sldMkLst>
        <pc:spChg chg="mod">
          <ac:chgData name="monali sagar" userId="4b4497a8bc418a7c" providerId="Windows Live" clId="Web-{EAE1D8A2-966C-8A6A-4CFB-3DDECA920DFF}" dt="2024-12-08T17:32:04.898" v="82" actId="20577"/>
          <ac:spMkLst>
            <pc:docMk/>
            <pc:sldMk cId="53424980" sldId="341"/>
            <ac:spMk id="2" creationId="{5685EA23-BA24-D010-A3E4-1206AE579AB7}"/>
          </ac:spMkLst>
        </pc:spChg>
        <pc:spChg chg="mod">
          <ac:chgData name="monali sagar" userId="4b4497a8bc418a7c" providerId="Windows Live" clId="Web-{EAE1D8A2-966C-8A6A-4CFB-3DDECA920DFF}" dt="2024-12-08T17:32:24.618" v="87" actId="20577"/>
          <ac:spMkLst>
            <pc:docMk/>
            <pc:sldMk cId="53424980" sldId="341"/>
            <ac:spMk id="3" creationId="{15FCB0AE-A3B0-96E3-210C-AA9B9F57B83D}"/>
          </ac:spMkLst>
        </pc:spChg>
      </pc:sldChg>
      <pc:sldChg chg="modSp new">
        <pc:chgData name="monali sagar" userId="4b4497a8bc418a7c" providerId="Windows Live" clId="Web-{EAE1D8A2-966C-8A6A-4CFB-3DDECA920DFF}" dt="2024-12-08T17:39:08.887" v="112" actId="20577"/>
        <pc:sldMkLst>
          <pc:docMk/>
          <pc:sldMk cId="4016247723" sldId="342"/>
        </pc:sldMkLst>
        <pc:spChg chg="mod">
          <ac:chgData name="monali sagar" userId="4b4497a8bc418a7c" providerId="Windows Live" clId="Web-{EAE1D8A2-966C-8A6A-4CFB-3DDECA920DFF}" dt="2024-12-08T17:38:32.526" v="103" actId="20577"/>
          <ac:spMkLst>
            <pc:docMk/>
            <pc:sldMk cId="4016247723" sldId="342"/>
            <ac:spMk id="2" creationId="{CE24B18A-D059-3473-22BB-D630095363A9}"/>
          </ac:spMkLst>
        </pc:spChg>
        <pc:spChg chg="mod">
          <ac:chgData name="monali sagar" userId="4b4497a8bc418a7c" providerId="Windows Live" clId="Web-{EAE1D8A2-966C-8A6A-4CFB-3DDECA920DFF}" dt="2024-12-08T17:39:08.887" v="112" actId="20577"/>
          <ac:spMkLst>
            <pc:docMk/>
            <pc:sldMk cId="4016247723" sldId="342"/>
            <ac:spMk id="3" creationId="{CF709765-448E-15A0-BD23-DC7BE2CC108E}"/>
          </ac:spMkLst>
        </pc:spChg>
      </pc:sldChg>
      <pc:sldChg chg="modSp new">
        <pc:chgData name="monali sagar" userId="4b4497a8bc418a7c" providerId="Windows Live" clId="Web-{EAE1D8A2-966C-8A6A-4CFB-3DDECA920DFF}" dt="2024-12-08T17:40:09.529" v="126" actId="20577"/>
        <pc:sldMkLst>
          <pc:docMk/>
          <pc:sldMk cId="961251818" sldId="343"/>
        </pc:sldMkLst>
        <pc:spChg chg="mod">
          <ac:chgData name="monali sagar" userId="4b4497a8bc418a7c" providerId="Windows Live" clId="Web-{EAE1D8A2-966C-8A6A-4CFB-3DDECA920DFF}" dt="2024-12-08T17:39:49.826" v="120" actId="20577"/>
          <ac:spMkLst>
            <pc:docMk/>
            <pc:sldMk cId="961251818" sldId="343"/>
            <ac:spMk id="2" creationId="{7D3564F9-0E2C-7F88-44CA-479B6D6D6102}"/>
          </ac:spMkLst>
        </pc:spChg>
        <pc:spChg chg="mod">
          <ac:chgData name="monali sagar" userId="4b4497a8bc418a7c" providerId="Windows Live" clId="Web-{EAE1D8A2-966C-8A6A-4CFB-3DDECA920DFF}" dt="2024-12-08T17:40:09.529" v="126" actId="20577"/>
          <ac:spMkLst>
            <pc:docMk/>
            <pc:sldMk cId="961251818" sldId="343"/>
            <ac:spMk id="3" creationId="{3A210023-9861-2060-A5CA-6CABC23D243A}"/>
          </ac:spMkLst>
        </pc:spChg>
      </pc:sldChg>
      <pc:sldChg chg="modSp new">
        <pc:chgData name="monali sagar" userId="4b4497a8bc418a7c" providerId="Windows Live" clId="Web-{EAE1D8A2-966C-8A6A-4CFB-3DDECA920DFF}" dt="2024-12-08T17:41:22.017" v="148" actId="20577"/>
        <pc:sldMkLst>
          <pc:docMk/>
          <pc:sldMk cId="413291030" sldId="344"/>
        </pc:sldMkLst>
        <pc:spChg chg="mod">
          <ac:chgData name="monali sagar" userId="4b4497a8bc418a7c" providerId="Windows Live" clId="Web-{EAE1D8A2-966C-8A6A-4CFB-3DDECA920DFF}" dt="2024-12-08T17:40:51.437" v="139" actId="20577"/>
          <ac:spMkLst>
            <pc:docMk/>
            <pc:sldMk cId="413291030" sldId="344"/>
            <ac:spMk id="2" creationId="{9EF60BE1-C6A1-EBE2-1267-B22C945A6B21}"/>
          </ac:spMkLst>
        </pc:spChg>
        <pc:spChg chg="mod">
          <ac:chgData name="monali sagar" userId="4b4497a8bc418a7c" providerId="Windows Live" clId="Web-{EAE1D8A2-966C-8A6A-4CFB-3DDECA920DFF}" dt="2024-12-08T17:41:22.017" v="148" actId="20577"/>
          <ac:spMkLst>
            <pc:docMk/>
            <pc:sldMk cId="413291030" sldId="344"/>
            <ac:spMk id="3" creationId="{45EEB5F1-C9F7-B08F-0E69-67222E0B77D7}"/>
          </ac:spMkLst>
        </pc:spChg>
      </pc:sldChg>
      <pc:sldChg chg="modSp new">
        <pc:chgData name="monali sagar" userId="4b4497a8bc418a7c" providerId="Windows Live" clId="Web-{EAE1D8A2-966C-8A6A-4CFB-3DDECA920DFF}" dt="2024-12-08T17:42:16.472" v="159" actId="20577"/>
        <pc:sldMkLst>
          <pc:docMk/>
          <pc:sldMk cId="2270321658" sldId="345"/>
        </pc:sldMkLst>
        <pc:spChg chg="mod">
          <ac:chgData name="monali sagar" userId="4b4497a8bc418a7c" providerId="Windows Live" clId="Web-{EAE1D8A2-966C-8A6A-4CFB-3DDECA920DFF}" dt="2024-12-08T17:42:14.050" v="158" actId="20577"/>
          <ac:spMkLst>
            <pc:docMk/>
            <pc:sldMk cId="2270321658" sldId="345"/>
            <ac:spMk id="2" creationId="{5730310B-B3EF-CF48-DDC4-2672AA835EC7}"/>
          </ac:spMkLst>
        </pc:spChg>
        <pc:spChg chg="mod">
          <ac:chgData name="monali sagar" userId="4b4497a8bc418a7c" providerId="Windows Live" clId="Web-{EAE1D8A2-966C-8A6A-4CFB-3DDECA920DFF}" dt="2024-12-08T17:42:16.472" v="159" actId="20577"/>
          <ac:spMkLst>
            <pc:docMk/>
            <pc:sldMk cId="2270321658" sldId="345"/>
            <ac:spMk id="3" creationId="{E65ECC17-1474-031C-17C9-CC028A7849C3}"/>
          </ac:spMkLst>
        </pc:spChg>
      </pc:sldChg>
    </pc:docChg>
  </pc:docChgLst>
  <pc:docChgLst>
    <pc:chgData name="monali sagar" userId="4b4497a8bc418a7c" providerId="Windows Live" clId="Web-{10A0C0EF-B908-25CC-A1CB-7F28CE97E54C}"/>
    <pc:docChg chg="delSld modSld">
      <pc:chgData name="monali sagar" userId="4b4497a8bc418a7c" providerId="Windows Live" clId="Web-{10A0C0EF-B908-25CC-A1CB-7F28CE97E54C}" dt="2024-12-21T04:10:27.405" v="7" actId="20577"/>
      <pc:docMkLst>
        <pc:docMk/>
      </pc:docMkLst>
      <pc:sldChg chg="modSp">
        <pc:chgData name="monali sagar" userId="4b4497a8bc418a7c" providerId="Windows Live" clId="Web-{10A0C0EF-B908-25CC-A1CB-7F28CE97E54C}" dt="2024-12-21T03:44:16.834" v="1" actId="20577"/>
        <pc:sldMkLst>
          <pc:docMk/>
          <pc:sldMk cId="2018409704" sldId="390"/>
        </pc:sldMkLst>
        <pc:spChg chg="mod">
          <ac:chgData name="monali sagar" userId="4b4497a8bc418a7c" providerId="Windows Live" clId="Web-{10A0C0EF-B908-25CC-A1CB-7F28CE97E54C}" dt="2024-12-21T03:44:16.834" v="1" actId="20577"/>
          <ac:spMkLst>
            <pc:docMk/>
            <pc:sldMk cId="2018409704" sldId="390"/>
            <ac:spMk id="3" creationId="{9E5BC8DF-A84D-8F82-F8B0-DED93E20CAD0}"/>
          </ac:spMkLst>
        </pc:spChg>
      </pc:sldChg>
      <pc:sldChg chg="modSp">
        <pc:chgData name="monali sagar" userId="4b4497a8bc418a7c" providerId="Windows Live" clId="Web-{10A0C0EF-B908-25CC-A1CB-7F28CE97E54C}" dt="2024-12-21T04:10:27.405" v="7" actId="20577"/>
        <pc:sldMkLst>
          <pc:docMk/>
          <pc:sldMk cId="2480815808" sldId="391"/>
        </pc:sldMkLst>
        <pc:spChg chg="mod">
          <ac:chgData name="monali sagar" userId="4b4497a8bc418a7c" providerId="Windows Live" clId="Web-{10A0C0EF-B908-25CC-A1CB-7F28CE97E54C}" dt="2024-12-21T04:10:27.405" v="7" actId="20577"/>
          <ac:spMkLst>
            <pc:docMk/>
            <pc:sldMk cId="2480815808" sldId="391"/>
            <ac:spMk id="3" creationId="{D74F8F00-210B-258F-4718-BA16DF72F33D}"/>
          </ac:spMkLst>
        </pc:spChg>
      </pc:sldChg>
      <pc:sldChg chg="del">
        <pc:chgData name="monali sagar" userId="4b4497a8bc418a7c" providerId="Windows Live" clId="Web-{10A0C0EF-B908-25CC-A1CB-7F28CE97E54C}" dt="2024-12-21T03:44:23.678" v="2"/>
        <pc:sldMkLst>
          <pc:docMk/>
          <pc:sldMk cId="1665207064" sldId="394"/>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0B084462-61CC-5497-D0FD-04157501426B}"/>
    <pc:docChg chg="addSld modSld sldOrd">
      <pc:chgData name="monali sagar" userId="4b4497a8bc418a7c" providerId="Windows Live" clId="Web-{0B084462-61CC-5497-D0FD-04157501426B}" dt="2024-12-19T02:46:48.127" v="196" actId="20577"/>
      <pc:docMkLst>
        <pc:docMk/>
      </pc:docMkLst>
      <pc:sldChg chg="modSp new">
        <pc:chgData name="monali sagar" userId="4b4497a8bc418a7c" providerId="Windows Live" clId="Web-{0B084462-61CC-5497-D0FD-04157501426B}" dt="2024-12-18T23:32:18.902" v="23" actId="20577"/>
        <pc:sldMkLst>
          <pc:docMk/>
          <pc:sldMk cId="291134340" sldId="378"/>
        </pc:sldMkLst>
        <pc:spChg chg="mod">
          <ac:chgData name="monali sagar" userId="4b4497a8bc418a7c" providerId="Windows Live" clId="Web-{0B084462-61CC-5497-D0FD-04157501426B}" dt="2024-12-18T23:30:53.492" v="10" actId="20577"/>
          <ac:spMkLst>
            <pc:docMk/>
            <pc:sldMk cId="291134340" sldId="378"/>
            <ac:spMk id="2" creationId="{983644D0-5C09-2A51-3092-D3E2617D704C}"/>
          </ac:spMkLst>
        </pc:spChg>
        <pc:spChg chg="mod">
          <ac:chgData name="monali sagar" userId="4b4497a8bc418a7c" providerId="Windows Live" clId="Web-{0B084462-61CC-5497-D0FD-04157501426B}" dt="2024-12-18T23:32:18.902" v="23" actId="20577"/>
          <ac:spMkLst>
            <pc:docMk/>
            <pc:sldMk cId="291134340" sldId="378"/>
            <ac:spMk id="3" creationId="{F5136DE7-3AAC-A21D-6176-71DBB15B8846}"/>
          </ac:spMkLst>
        </pc:spChg>
      </pc:sldChg>
      <pc:sldChg chg="modSp new">
        <pc:chgData name="monali sagar" userId="4b4497a8bc418a7c" providerId="Windows Live" clId="Web-{0B084462-61CC-5497-D0FD-04157501426B}" dt="2024-12-19T01:55:03.274" v="53" actId="20577"/>
        <pc:sldMkLst>
          <pc:docMk/>
          <pc:sldMk cId="3930276745" sldId="379"/>
        </pc:sldMkLst>
        <pc:spChg chg="mod">
          <ac:chgData name="monali sagar" userId="4b4497a8bc418a7c" providerId="Windows Live" clId="Web-{0B084462-61CC-5497-D0FD-04157501426B}" dt="2024-12-18T23:52:41.474" v="37" actId="20577"/>
          <ac:spMkLst>
            <pc:docMk/>
            <pc:sldMk cId="3930276745" sldId="379"/>
            <ac:spMk id="2" creationId="{A723326C-087B-714C-29C6-442318D53BB4}"/>
          </ac:spMkLst>
        </pc:spChg>
        <pc:spChg chg="mod">
          <ac:chgData name="monali sagar" userId="4b4497a8bc418a7c" providerId="Windows Live" clId="Web-{0B084462-61CC-5497-D0FD-04157501426B}" dt="2024-12-19T01:55:03.274" v="53" actId="20577"/>
          <ac:spMkLst>
            <pc:docMk/>
            <pc:sldMk cId="3930276745" sldId="379"/>
            <ac:spMk id="3" creationId="{D2B32BB6-199C-1AA8-E29B-B75162BA8550}"/>
          </ac:spMkLst>
        </pc:spChg>
      </pc:sldChg>
      <pc:sldChg chg="modSp new">
        <pc:chgData name="monali sagar" userId="4b4497a8bc418a7c" providerId="Windows Live" clId="Web-{0B084462-61CC-5497-D0FD-04157501426B}" dt="2024-12-19T01:56:00.526" v="64" actId="20577"/>
        <pc:sldMkLst>
          <pc:docMk/>
          <pc:sldMk cId="1617563896" sldId="380"/>
        </pc:sldMkLst>
        <pc:spChg chg="mod">
          <ac:chgData name="monali sagar" userId="4b4497a8bc418a7c" providerId="Windows Live" clId="Web-{0B084462-61CC-5497-D0FD-04157501426B}" dt="2024-12-19T01:56:00.526" v="64" actId="20577"/>
          <ac:spMkLst>
            <pc:docMk/>
            <pc:sldMk cId="1617563896" sldId="380"/>
            <ac:spMk id="2" creationId="{BA5D0D55-76DF-4BB9-3763-592D0EF30445}"/>
          </ac:spMkLst>
        </pc:spChg>
        <pc:spChg chg="mod">
          <ac:chgData name="monali sagar" userId="4b4497a8bc418a7c" providerId="Windows Live" clId="Web-{0B084462-61CC-5497-D0FD-04157501426B}" dt="2024-12-19T01:55:39.385" v="57" actId="20577"/>
          <ac:spMkLst>
            <pc:docMk/>
            <pc:sldMk cId="1617563896" sldId="380"/>
            <ac:spMk id="3" creationId="{B46A5F2F-D04C-801E-8D16-1C8527885F5D}"/>
          </ac:spMkLst>
        </pc:spChg>
      </pc:sldChg>
      <pc:sldChg chg="modSp new">
        <pc:chgData name="monali sagar" userId="4b4497a8bc418a7c" providerId="Windows Live" clId="Web-{0B084462-61CC-5497-D0FD-04157501426B}" dt="2024-12-19T02:37:50.183" v="105" actId="20577"/>
        <pc:sldMkLst>
          <pc:docMk/>
          <pc:sldMk cId="3846355619" sldId="381"/>
        </pc:sldMkLst>
        <pc:spChg chg="mod">
          <ac:chgData name="monali sagar" userId="4b4497a8bc418a7c" providerId="Windows Live" clId="Web-{0B084462-61CC-5497-D0FD-04157501426B}" dt="2024-12-19T01:56:34.558" v="74" actId="20577"/>
          <ac:spMkLst>
            <pc:docMk/>
            <pc:sldMk cId="3846355619" sldId="381"/>
            <ac:spMk id="2" creationId="{A4660A13-37E7-DA8E-9588-EC9BBE409DC7}"/>
          </ac:spMkLst>
        </pc:spChg>
        <pc:spChg chg="mod">
          <ac:chgData name="monali sagar" userId="4b4497a8bc418a7c" providerId="Windows Live" clId="Web-{0B084462-61CC-5497-D0FD-04157501426B}" dt="2024-12-19T02:37:50.183" v="105" actId="20577"/>
          <ac:spMkLst>
            <pc:docMk/>
            <pc:sldMk cId="3846355619" sldId="381"/>
            <ac:spMk id="3" creationId="{3D1C6087-60DB-69B2-754A-8A05145B0B51}"/>
          </ac:spMkLst>
        </pc:spChg>
      </pc:sldChg>
      <pc:sldChg chg="modSp new ord">
        <pc:chgData name="monali sagar" userId="4b4497a8bc418a7c" providerId="Windows Live" clId="Web-{0B084462-61CC-5497-D0FD-04157501426B}" dt="2024-12-19T02:40:18.049" v="133" actId="20577"/>
        <pc:sldMkLst>
          <pc:docMk/>
          <pc:sldMk cId="2422345478" sldId="382"/>
        </pc:sldMkLst>
        <pc:spChg chg="mod">
          <ac:chgData name="monali sagar" userId="4b4497a8bc418a7c" providerId="Windows Live" clId="Web-{0B084462-61CC-5497-D0FD-04157501426B}" dt="2024-12-19T02:03:35.084" v="89" actId="20577"/>
          <ac:spMkLst>
            <pc:docMk/>
            <pc:sldMk cId="2422345478" sldId="382"/>
            <ac:spMk id="2" creationId="{46332663-69AE-6A95-F55F-7B900A58B034}"/>
          </ac:spMkLst>
        </pc:spChg>
        <pc:spChg chg="mod">
          <ac:chgData name="monali sagar" userId="4b4497a8bc418a7c" providerId="Windows Live" clId="Web-{0B084462-61CC-5497-D0FD-04157501426B}" dt="2024-12-19T02:40:18.049" v="133" actId="20577"/>
          <ac:spMkLst>
            <pc:docMk/>
            <pc:sldMk cId="2422345478" sldId="382"/>
            <ac:spMk id="3" creationId="{238752A4-BFFC-E294-2FA7-1C909F13E31E}"/>
          </ac:spMkLst>
        </pc:spChg>
      </pc:sldChg>
      <pc:sldChg chg="modSp new">
        <pc:chgData name="monali sagar" userId="4b4497a8bc418a7c" providerId="Windows Live" clId="Web-{0B084462-61CC-5497-D0FD-04157501426B}" dt="2024-12-19T02:40:51.878" v="141" actId="20577"/>
        <pc:sldMkLst>
          <pc:docMk/>
          <pc:sldMk cId="1126027120" sldId="383"/>
        </pc:sldMkLst>
        <pc:spChg chg="mod">
          <ac:chgData name="monali sagar" userId="4b4497a8bc418a7c" providerId="Windows Live" clId="Web-{0B084462-61CC-5497-D0FD-04157501426B}" dt="2024-12-19T02:38:36.498" v="113" actId="20577"/>
          <ac:spMkLst>
            <pc:docMk/>
            <pc:sldMk cId="1126027120" sldId="383"/>
            <ac:spMk id="2" creationId="{BACDD30F-563A-938E-21CC-82E245C3FB1C}"/>
          </ac:spMkLst>
        </pc:spChg>
        <pc:spChg chg="mod">
          <ac:chgData name="monali sagar" userId="4b4497a8bc418a7c" providerId="Windows Live" clId="Web-{0B084462-61CC-5497-D0FD-04157501426B}" dt="2024-12-19T02:40:51.878" v="141" actId="20577"/>
          <ac:spMkLst>
            <pc:docMk/>
            <pc:sldMk cId="1126027120" sldId="383"/>
            <ac:spMk id="3" creationId="{E290490F-BA24-2A26-2749-47586DE1CBEF}"/>
          </ac:spMkLst>
        </pc:spChg>
      </pc:sldChg>
      <pc:sldChg chg="modSp new">
        <pc:chgData name="monali sagar" userId="4b4497a8bc418a7c" providerId="Windows Live" clId="Web-{0B084462-61CC-5497-D0FD-04157501426B}" dt="2024-12-19T02:46:19.454" v="189" actId="20577"/>
        <pc:sldMkLst>
          <pc:docMk/>
          <pc:sldMk cId="3418906647" sldId="384"/>
        </pc:sldMkLst>
        <pc:spChg chg="mod">
          <ac:chgData name="monali sagar" userId="4b4497a8bc418a7c" providerId="Windows Live" clId="Web-{0B084462-61CC-5497-D0FD-04157501426B}" dt="2024-12-19T02:41:26.505" v="154" actId="20577"/>
          <ac:spMkLst>
            <pc:docMk/>
            <pc:sldMk cId="3418906647" sldId="384"/>
            <ac:spMk id="2" creationId="{92D58750-EDA0-2E01-7BEE-FB571314958A}"/>
          </ac:spMkLst>
        </pc:spChg>
        <pc:spChg chg="mod">
          <ac:chgData name="monali sagar" userId="4b4497a8bc418a7c" providerId="Windows Live" clId="Web-{0B084462-61CC-5497-D0FD-04157501426B}" dt="2024-12-19T02:46:19.454" v="189" actId="20577"/>
          <ac:spMkLst>
            <pc:docMk/>
            <pc:sldMk cId="3418906647" sldId="384"/>
            <ac:spMk id="3" creationId="{91719913-BF93-9CA2-C40A-8F381D836F3E}"/>
          </ac:spMkLst>
        </pc:spChg>
      </pc:sldChg>
      <pc:sldChg chg="modSp new">
        <pc:chgData name="monali sagar" userId="4b4497a8bc418a7c" providerId="Windows Live" clId="Web-{0B084462-61CC-5497-D0FD-04157501426B}" dt="2024-12-19T02:46:29.673" v="192" actId="20577"/>
        <pc:sldMkLst>
          <pc:docMk/>
          <pc:sldMk cId="323340854" sldId="385"/>
        </pc:sldMkLst>
        <pc:spChg chg="mod">
          <ac:chgData name="monali sagar" userId="4b4497a8bc418a7c" providerId="Windows Live" clId="Web-{0B084462-61CC-5497-D0FD-04157501426B}" dt="2024-12-19T02:41:59.662" v="175" actId="20577"/>
          <ac:spMkLst>
            <pc:docMk/>
            <pc:sldMk cId="323340854" sldId="385"/>
            <ac:spMk id="2" creationId="{0B11B37A-A3D6-639B-8895-0D7EB8550975}"/>
          </ac:spMkLst>
        </pc:spChg>
        <pc:spChg chg="mod">
          <ac:chgData name="monali sagar" userId="4b4497a8bc418a7c" providerId="Windows Live" clId="Web-{0B084462-61CC-5497-D0FD-04157501426B}" dt="2024-12-19T02:46:29.673" v="192" actId="20577"/>
          <ac:spMkLst>
            <pc:docMk/>
            <pc:sldMk cId="323340854" sldId="385"/>
            <ac:spMk id="3" creationId="{8AE16A07-AA7B-16E0-5D8E-4CE6F0736A6A}"/>
          </ac:spMkLst>
        </pc:spChg>
      </pc:sldChg>
      <pc:sldChg chg="modSp new">
        <pc:chgData name="monali sagar" userId="4b4497a8bc418a7c" providerId="Windows Live" clId="Web-{0B084462-61CC-5497-D0FD-04157501426B}" dt="2024-12-19T02:46:48.127" v="196" actId="20577"/>
        <pc:sldMkLst>
          <pc:docMk/>
          <pc:sldMk cId="50314976" sldId="386"/>
        </pc:sldMkLst>
        <pc:spChg chg="mod">
          <ac:chgData name="monali sagar" userId="4b4497a8bc418a7c" providerId="Windows Live" clId="Web-{0B084462-61CC-5497-D0FD-04157501426B}" dt="2024-12-19T02:46:00.203" v="186" actId="20577"/>
          <ac:spMkLst>
            <pc:docMk/>
            <pc:sldMk cId="50314976" sldId="386"/>
            <ac:spMk id="2" creationId="{59C4EB12-A099-9507-868B-921CDD305E8D}"/>
          </ac:spMkLst>
        </pc:spChg>
        <pc:spChg chg="mod">
          <ac:chgData name="monali sagar" userId="4b4497a8bc418a7c" providerId="Windows Live" clId="Web-{0B084462-61CC-5497-D0FD-04157501426B}" dt="2024-12-19T02:46:48.127" v="196" actId="20577"/>
          <ac:spMkLst>
            <pc:docMk/>
            <pc:sldMk cId="50314976" sldId="386"/>
            <ac:spMk id="3" creationId="{FCE5C31A-A33B-4754-6121-DFE316763E6F}"/>
          </ac:spMkLst>
        </pc:spChg>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D861A0A1-DD1C-946D-9EE1-2F2AAB996E70}"/>
    <pc:docChg chg="addSld modSld">
      <pc:chgData name="monali sagar" userId="4b4497a8bc418a7c" providerId="Windows Live" clId="Web-{D861A0A1-DD1C-946D-9EE1-2F2AAB996E70}" dt="2024-12-10T02:33:33.849" v="78"/>
      <pc:docMkLst>
        <pc:docMk/>
      </pc:docMkLst>
      <pc:sldChg chg="modSp new">
        <pc:chgData name="monali sagar" userId="4b4497a8bc418a7c" providerId="Windows Live" clId="Web-{D861A0A1-DD1C-946D-9EE1-2F2AAB996E70}" dt="2024-12-09T16:35:46.885" v="44" actId="20577"/>
        <pc:sldMkLst>
          <pc:docMk/>
          <pc:sldMk cId="1099823740" sldId="346"/>
        </pc:sldMkLst>
        <pc:spChg chg="mod">
          <ac:chgData name="monali sagar" userId="4b4497a8bc418a7c" providerId="Windows Live" clId="Web-{D861A0A1-DD1C-946D-9EE1-2F2AAB996E70}" dt="2024-12-09T16:27:30.932" v="20" actId="20577"/>
          <ac:spMkLst>
            <pc:docMk/>
            <pc:sldMk cId="1099823740" sldId="346"/>
            <ac:spMk id="2" creationId="{AB15E085-00CB-BA3D-672E-7DA9F3E88A89}"/>
          </ac:spMkLst>
        </pc:spChg>
        <pc:spChg chg="mod">
          <ac:chgData name="monali sagar" userId="4b4497a8bc418a7c" providerId="Windows Live" clId="Web-{D861A0A1-DD1C-946D-9EE1-2F2AAB996E70}" dt="2024-12-09T16:35:46.885" v="44" actId="20577"/>
          <ac:spMkLst>
            <pc:docMk/>
            <pc:sldMk cId="1099823740" sldId="346"/>
            <ac:spMk id="3" creationId="{3B4A656A-CB8D-C650-CB1C-E3E3D236BB48}"/>
          </ac:spMkLst>
        </pc:spChg>
      </pc:sldChg>
      <pc:sldChg chg="modSp new">
        <pc:chgData name="monali sagar" userId="4b4497a8bc418a7c" providerId="Windows Live" clId="Web-{D861A0A1-DD1C-946D-9EE1-2F2AAB996E70}" dt="2024-12-09T16:35:32.822" v="42" actId="20577"/>
        <pc:sldMkLst>
          <pc:docMk/>
          <pc:sldMk cId="827024932" sldId="347"/>
        </pc:sldMkLst>
        <pc:spChg chg="mod">
          <ac:chgData name="monali sagar" userId="4b4497a8bc418a7c" providerId="Windows Live" clId="Web-{D861A0A1-DD1C-946D-9EE1-2F2AAB996E70}" dt="2024-12-09T16:35:05.931" v="36" actId="20577"/>
          <ac:spMkLst>
            <pc:docMk/>
            <pc:sldMk cId="827024932" sldId="347"/>
            <ac:spMk id="2" creationId="{CDF0D38D-59AD-E330-389A-35D3E3E3C801}"/>
          </ac:spMkLst>
        </pc:spChg>
        <pc:spChg chg="mod">
          <ac:chgData name="monali sagar" userId="4b4497a8bc418a7c" providerId="Windows Live" clId="Web-{D861A0A1-DD1C-946D-9EE1-2F2AAB996E70}" dt="2024-12-09T16:35:32.822" v="42" actId="20577"/>
          <ac:spMkLst>
            <pc:docMk/>
            <pc:sldMk cId="827024932" sldId="347"/>
            <ac:spMk id="3" creationId="{A7B8C42A-161C-8235-798A-45A9F4E0C082}"/>
          </ac:spMkLst>
        </pc:spChg>
      </pc:sldChg>
      <pc:sldChg chg="modSp new">
        <pc:chgData name="monali sagar" userId="4b4497a8bc418a7c" providerId="Windows Live" clId="Web-{D861A0A1-DD1C-946D-9EE1-2F2AAB996E70}" dt="2024-12-10T02:33:31.490" v="77" actId="20577"/>
        <pc:sldMkLst>
          <pc:docMk/>
          <pc:sldMk cId="4210801299" sldId="348"/>
        </pc:sldMkLst>
        <pc:spChg chg="mod">
          <ac:chgData name="monali sagar" userId="4b4497a8bc418a7c" providerId="Windows Live" clId="Web-{D861A0A1-DD1C-946D-9EE1-2F2AAB996E70}" dt="2024-12-09T16:36:35.387" v="51" actId="20577"/>
          <ac:spMkLst>
            <pc:docMk/>
            <pc:sldMk cId="4210801299" sldId="348"/>
            <ac:spMk id="2" creationId="{9F835266-7C30-6ADC-1966-B27E45EC80A4}"/>
          </ac:spMkLst>
        </pc:spChg>
        <pc:spChg chg="mod">
          <ac:chgData name="monali sagar" userId="4b4497a8bc418a7c" providerId="Windows Live" clId="Web-{D861A0A1-DD1C-946D-9EE1-2F2AAB996E70}" dt="2024-12-10T02:33:31.490" v="77" actId="20577"/>
          <ac:spMkLst>
            <pc:docMk/>
            <pc:sldMk cId="4210801299" sldId="348"/>
            <ac:spMk id="3" creationId="{B374E2D4-6AC5-9137-30E5-8D59E1679F47}"/>
          </ac:spMkLst>
        </pc:spChg>
      </pc:sldChg>
      <pc:sldChg chg="modSp new">
        <pc:chgData name="monali sagar" userId="4b4497a8bc418a7c" providerId="Windows Live" clId="Web-{D861A0A1-DD1C-946D-9EE1-2F2AAB996E70}" dt="2024-12-10T02:33:33.849" v="78"/>
        <pc:sldMkLst>
          <pc:docMk/>
          <pc:sldMk cId="3784495736" sldId="349"/>
        </pc:sldMkLst>
        <pc:spChg chg="mod">
          <ac:chgData name="monali sagar" userId="4b4497a8bc418a7c" providerId="Windows Live" clId="Web-{D861A0A1-DD1C-946D-9EE1-2F2AAB996E70}" dt="2024-12-10T02:33:14.849" v="73" actId="20577"/>
          <ac:spMkLst>
            <pc:docMk/>
            <pc:sldMk cId="3784495736" sldId="349"/>
            <ac:spMk id="2" creationId="{26142063-27B2-2FCC-34A4-E4208A37643C}"/>
          </ac:spMkLst>
        </pc:spChg>
        <pc:spChg chg="mod">
          <ac:chgData name="monali sagar" userId="4b4497a8bc418a7c" providerId="Windows Live" clId="Web-{D861A0A1-DD1C-946D-9EE1-2F2AAB996E70}" dt="2024-12-10T02:33:33.849" v="78"/>
          <ac:spMkLst>
            <pc:docMk/>
            <pc:sldMk cId="3784495736" sldId="349"/>
            <ac:spMk id="3" creationId="{C342999D-248B-C6FB-907E-ED22161EBA72}"/>
          </ac:spMkLst>
        </pc:spChg>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ldChg>
      <pc:sldChg chg="addSp delSp modSp new">
        <pc:chgData name="monali sagar" userId="4b4497a8bc418a7c" providerId="Windows Live" clId="Web-{95015F53-8182-5D09-8701-7E9701BF89A5}" dt="2024-11-20T01:16:15.330" v="47" actId="1076"/>
        <pc:sldMkLst>
          <pc:docMk/>
          <pc:sldMk cId="3385547808" sldId="266"/>
        </pc:sldMkLst>
      </pc:sldChg>
      <pc:sldChg chg="addSp delSp modSp new">
        <pc:chgData name="monali sagar" userId="4b4497a8bc418a7c" providerId="Windows Live" clId="Web-{95015F53-8182-5D09-8701-7E9701BF89A5}" dt="2024-11-20T01:23:12.734" v="188" actId="1076"/>
        <pc:sldMkLst>
          <pc:docMk/>
          <pc:sldMk cId="2241006440" sldId="267"/>
        </pc:sldMkLst>
      </pc:sldChg>
      <pc:sldChg chg="addSp delSp modSp new">
        <pc:chgData name="monali sagar" userId="4b4497a8bc418a7c" providerId="Windows Live" clId="Web-{95015F53-8182-5D09-8701-7E9701BF89A5}" dt="2024-11-20T01:51:06.316" v="335"/>
        <pc:sldMkLst>
          <pc:docMk/>
          <pc:sldMk cId="536973365" sldId="268"/>
        </pc:sldMkLst>
      </pc:sldChg>
      <pc:sldChg chg="modSp new">
        <pc:chgData name="monali sagar" userId="4b4497a8bc418a7c" providerId="Windows Live" clId="Web-{95015F53-8182-5D09-8701-7E9701BF89A5}" dt="2024-11-20T02:55:57.630" v="435" actId="20577"/>
        <pc:sldMkLst>
          <pc:docMk/>
          <pc:sldMk cId="2832580652" sldId="269"/>
        </pc:sldMkLst>
      </pc:sldChg>
    </pc:docChg>
  </pc:docChgLst>
  <pc:docChgLst>
    <pc:chgData name="monali sagar" userId="4b4497a8bc418a7c" providerId="Windows Live" clId="Web-{32D14C2A-5A21-2CEB-A708-04D37AFC8927}"/>
    <pc:docChg chg="addSld modSld">
      <pc:chgData name="monali sagar" userId="4b4497a8bc418a7c" providerId="Windows Live" clId="Web-{32D14C2A-5A21-2CEB-A708-04D37AFC8927}" dt="2024-12-13T03:30:02.039" v="879" actId="20577"/>
      <pc:docMkLst>
        <pc:docMk/>
      </pc:docMkLst>
      <pc:sldChg chg="modSp new">
        <pc:chgData name="monali sagar" userId="4b4497a8bc418a7c" providerId="Windows Live" clId="Web-{32D14C2A-5A21-2CEB-A708-04D37AFC8927}" dt="2024-12-11T16:50:20.169" v="98"/>
        <pc:sldMkLst>
          <pc:docMk/>
          <pc:sldMk cId="733461538" sldId="350"/>
        </pc:sldMkLst>
        <pc:spChg chg="mod">
          <ac:chgData name="monali sagar" userId="4b4497a8bc418a7c" providerId="Windows Live" clId="Web-{32D14C2A-5A21-2CEB-A708-04D37AFC8927}" dt="2024-12-11T16:47:48.368" v="89" actId="20577"/>
          <ac:spMkLst>
            <pc:docMk/>
            <pc:sldMk cId="733461538" sldId="350"/>
            <ac:spMk id="2" creationId="{7135CD9A-2869-42F1-D646-A61C025E797F}"/>
          </ac:spMkLst>
        </pc:spChg>
        <pc:spChg chg="mod">
          <ac:chgData name="monali sagar" userId="4b4497a8bc418a7c" providerId="Windows Live" clId="Web-{32D14C2A-5A21-2CEB-A708-04D37AFC8927}" dt="2024-12-11T16:50:20.169" v="98"/>
          <ac:spMkLst>
            <pc:docMk/>
            <pc:sldMk cId="733461538" sldId="350"/>
            <ac:spMk id="3" creationId="{C91EAE73-EB06-2C3A-D6BC-22DB4E401B3B}"/>
          </ac:spMkLst>
        </pc:spChg>
      </pc:sldChg>
      <pc:sldChg chg="modSp new">
        <pc:chgData name="monali sagar" userId="4b4497a8bc418a7c" providerId="Windows Live" clId="Web-{32D14C2A-5A21-2CEB-A708-04D37AFC8927}" dt="2024-12-12T03:29:17.956" v="580" actId="20577"/>
        <pc:sldMkLst>
          <pc:docMk/>
          <pc:sldMk cId="2220944435" sldId="351"/>
        </pc:sldMkLst>
        <pc:spChg chg="mod">
          <ac:chgData name="monali sagar" userId="4b4497a8bc418a7c" providerId="Windows Live" clId="Web-{32D14C2A-5A21-2CEB-A708-04D37AFC8927}" dt="2024-12-11T16:59:06.981" v="189" actId="20577"/>
          <ac:spMkLst>
            <pc:docMk/>
            <pc:sldMk cId="2220944435" sldId="351"/>
            <ac:spMk id="2" creationId="{DEA4D211-A9EB-99C1-2DEB-98EBBA82CE98}"/>
          </ac:spMkLst>
        </pc:spChg>
        <pc:spChg chg="mod">
          <ac:chgData name="monali sagar" userId="4b4497a8bc418a7c" providerId="Windows Live" clId="Web-{32D14C2A-5A21-2CEB-A708-04D37AFC8927}" dt="2024-12-12T03:29:17.956" v="580" actId="20577"/>
          <ac:spMkLst>
            <pc:docMk/>
            <pc:sldMk cId="2220944435" sldId="351"/>
            <ac:spMk id="3" creationId="{AE1854F7-F77D-9A26-2FA1-902EB80A11B0}"/>
          </ac:spMkLst>
        </pc:spChg>
      </pc:sldChg>
      <pc:sldChg chg="modSp new">
        <pc:chgData name="monali sagar" userId="4b4497a8bc418a7c" providerId="Windows Live" clId="Web-{32D14C2A-5A21-2CEB-A708-04D37AFC8927}" dt="2024-12-11T17:00:18.623" v="226" actId="20577"/>
        <pc:sldMkLst>
          <pc:docMk/>
          <pc:sldMk cId="2912035353" sldId="352"/>
        </pc:sldMkLst>
        <pc:spChg chg="mod">
          <ac:chgData name="monali sagar" userId="4b4497a8bc418a7c" providerId="Windows Live" clId="Web-{32D14C2A-5A21-2CEB-A708-04D37AFC8927}" dt="2024-12-11T16:59:32.559" v="207" actId="20577"/>
          <ac:spMkLst>
            <pc:docMk/>
            <pc:sldMk cId="2912035353" sldId="352"/>
            <ac:spMk id="2" creationId="{116C9C78-B364-D51F-EE02-49BCE73B6833}"/>
          </ac:spMkLst>
        </pc:spChg>
        <pc:spChg chg="mod">
          <ac:chgData name="monali sagar" userId="4b4497a8bc418a7c" providerId="Windows Live" clId="Web-{32D14C2A-5A21-2CEB-A708-04D37AFC8927}" dt="2024-12-11T17:00:18.623" v="226" actId="20577"/>
          <ac:spMkLst>
            <pc:docMk/>
            <pc:sldMk cId="2912035353" sldId="352"/>
            <ac:spMk id="3" creationId="{44356559-89FC-E40A-B3A6-B701BF9BEF36}"/>
          </ac:spMkLst>
        </pc:spChg>
      </pc:sldChg>
      <pc:sldChg chg="modSp new">
        <pc:chgData name="monali sagar" userId="4b4497a8bc418a7c" providerId="Windows Live" clId="Web-{32D14C2A-5A21-2CEB-A708-04D37AFC8927}" dt="2024-12-11T17:12:07.424" v="237" actId="20577"/>
        <pc:sldMkLst>
          <pc:docMk/>
          <pc:sldMk cId="1470951781" sldId="353"/>
        </pc:sldMkLst>
        <pc:spChg chg="mod">
          <ac:chgData name="monali sagar" userId="4b4497a8bc418a7c" providerId="Windows Live" clId="Web-{32D14C2A-5A21-2CEB-A708-04D37AFC8927}" dt="2024-12-11T17:06:45.650" v="233" actId="20577"/>
          <ac:spMkLst>
            <pc:docMk/>
            <pc:sldMk cId="1470951781" sldId="353"/>
            <ac:spMk id="2" creationId="{675CDB4A-659C-AC6E-3EBF-EEE71D10DDA4}"/>
          </ac:spMkLst>
        </pc:spChg>
        <pc:spChg chg="mod">
          <ac:chgData name="monali sagar" userId="4b4497a8bc418a7c" providerId="Windows Live" clId="Web-{32D14C2A-5A21-2CEB-A708-04D37AFC8927}" dt="2024-12-11T17:12:07.424" v="237" actId="20577"/>
          <ac:spMkLst>
            <pc:docMk/>
            <pc:sldMk cId="1470951781" sldId="353"/>
            <ac:spMk id="3" creationId="{794B041A-B6B1-C7D0-9D57-99CAC7962C8B}"/>
          </ac:spMkLst>
        </pc:spChg>
      </pc:sldChg>
      <pc:sldChg chg="modSp new">
        <pc:chgData name="monali sagar" userId="4b4497a8bc418a7c" providerId="Windows Live" clId="Web-{32D14C2A-5A21-2CEB-A708-04D37AFC8927}" dt="2024-12-11T17:15:34.680" v="271" actId="20577"/>
        <pc:sldMkLst>
          <pc:docMk/>
          <pc:sldMk cId="2996192706" sldId="354"/>
        </pc:sldMkLst>
        <pc:spChg chg="mod">
          <ac:chgData name="monali sagar" userId="4b4497a8bc418a7c" providerId="Windows Live" clId="Web-{32D14C2A-5A21-2CEB-A708-04D37AFC8927}" dt="2024-12-11T17:12:38.957" v="254" actId="20577"/>
          <ac:spMkLst>
            <pc:docMk/>
            <pc:sldMk cId="2996192706" sldId="354"/>
            <ac:spMk id="2" creationId="{F7C71CC2-F0C8-3969-18D6-0386D8C58392}"/>
          </ac:spMkLst>
        </pc:spChg>
        <pc:spChg chg="mod">
          <ac:chgData name="monali sagar" userId="4b4497a8bc418a7c" providerId="Windows Live" clId="Web-{32D14C2A-5A21-2CEB-A708-04D37AFC8927}" dt="2024-12-11T17:15:34.680" v="271" actId="20577"/>
          <ac:spMkLst>
            <pc:docMk/>
            <pc:sldMk cId="2996192706" sldId="354"/>
            <ac:spMk id="3" creationId="{BD584714-0922-190A-16D3-F92EDBE50CD3}"/>
          </ac:spMkLst>
        </pc:spChg>
      </pc:sldChg>
      <pc:sldChg chg="modSp new">
        <pc:chgData name="monali sagar" userId="4b4497a8bc418a7c" providerId="Windows Live" clId="Web-{32D14C2A-5A21-2CEB-A708-04D37AFC8927}" dt="2024-12-11T17:19:08.030" v="288" actId="20577"/>
        <pc:sldMkLst>
          <pc:docMk/>
          <pc:sldMk cId="2687995698" sldId="355"/>
        </pc:sldMkLst>
        <pc:spChg chg="mod">
          <ac:chgData name="monali sagar" userId="4b4497a8bc418a7c" providerId="Windows Live" clId="Web-{32D14C2A-5A21-2CEB-A708-04D37AFC8927}" dt="2024-12-11T17:17:37.746" v="278" actId="20577"/>
          <ac:spMkLst>
            <pc:docMk/>
            <pc:sldMk cId="2687995698" sldId="355"/>
            <ac:spMk id="2" creationId="{FB87A77C-BCB5-B80D-695B-313743391049}"/>
          </ac:spMkLst>
        </pc:spChg>
        <pc:spChg chg="mod">
          <ac:chgData name="monali sagar" userId="4b4497a8bc418a7c" providerId="Windows Live" clId="Web-{32D14C2A-5A21-2CEB-A708-04D37AFC8927}" dt="2024-12-11T17:19:08.030" v="288" actId="20577"/>
          <ac:spMkLst>
            <pc:docMk/>
            <pc:sldMk cId="2687995698" sldId="355"/>
            <ac:spMk id="3" creationId="{8042CFF5-F3A7-1E13-F87B-911795DB0372}"/>
          </ac:spMkLst>
        </pc:spChg>
      </pc:sldChg>
      <pc:sldChg chg="modSp new">
        <pc:chgData name="monali sagar" userId="4b4497a8bc418a7c" providerId="Windows Live" clId="Web-{32D14C2A-5A21-2CEB-A708-04D37AFC8927}" dt="2024-12-11T17:24:55.884" v="328" actId="20577"/>
        <pc:sldMkLst>
          <pc:docMk/>
          <pc:sldMk cId="1350673582" sldId="356"/>
        </pc:sldMkLst>
        <pc:spChg chg="mod">
          <ac:chgData name="monali sagar" userId="4b4497a8bc418a7c" providerId="Windows Live" clId="Web-{32D14C2A-5A21-2CEB-A708-04D37AFC8927}" dt="2024-12-11T17:20:03.360" v="311" actId="20577"/>
          <ac:spMkLst>
            <pc:docMk/>
            <pc:sldMk cId="1350673582" sldId="356"/>
            <ac:spMk id="2" creationId="{EF3A4966-AC1E-C23A-9BD9-B566C099990A}"/>
          </ac:spMkLst>
        </pc:spChg>
        <pc:spChg chg="mod">
          <ac:chgData name="monali sagar" userId="4b4497a8bc418a7c" providerId="Windows Live" clId="Web-{32D14C2A-5A21-2CEB-A708-04D37AFC8927}" dt="2024-12-11T17:24:55.884" v="328" actId="20577"/>
          <ac:spMkLst>
            <pc:docMk/>
            <pc:sldMk cId="1350673582" sldId="356"/>
            <ac:spMk id="3" creationId="{0EC43B90-557E-3793-C92F-826EA70F50C8}"/>
          </ac:spMkLst>
        </pc:spChg>
      </pc:sldChg>
      <pc:sldChg chg="modSp new">
        <pc:chgData name="monali sagar" userId="4b4497a8bc418a7c" providerId="Windows Live" clId="Web-{32D14C2A-5A21-2CEB-A708-04D37AFC8927}" dt="2024-12-11T17:28:52.707" v="367" actId="20577"/>
        <pc:sldMkLst>
          <pc:docMk/>
          <pc:sldMk cId="3715803059" sldId="357"/>
        </pc:sldMkLst>
        <pc:spChg chg="mod">
          <ac:chgData name="monali sagar" userId="4b4497a8bc418a7c" providerId="Windows Live" clId="Web-{32D14C2A-5A21-2CEB-A708-04D37AFC8927}" dt="2024-12-11T17:26:25.859" v="339" actId="20577"/>
          <ac:spMkLst>
            <pc:docMk/>
            <pc:sldMk cId="3715803059" sldId="357"/>
            <ac:spMk id="2" creationId="{A6106748-6486-7CC0-91E3-7FC7CBC30E03}"/>
          </ac:spMkLst>
        </pc:spChg>
        <pc:spChg chg="mod">
          <ac:chgData name="monali sagar" userId="4b4497a8bc418a7c" providerId="Windows Live" clId="Web-{32D14C2A-5A21-2CEB-A708-04D37AFC8927}" dt="2024-12-11T17:28:52.707" v="367" actId="20577"/>
          <ac:spMkLst>
            <pc:docMk/>
            <pc:sldMk cId="3715803059" sldId="357"/>
            <ac:spMk id="3" creationId="{397381D5-635B-0AD1-E8F7-91C95590F228}"/>
          </ac:spMkLst>
        </pc:spChg>
      </pc:sldChg>
      <pc:sldChg chg="modSp new">
        <pc:chgData name="monali sagar" userId="4b4497a8bc418a7c" providerId="Windows Live" clId="Web-{32D14C2A-5A21-2CEB-A708-04D37AFC8927}" dt="2024-12-11T17:30:02.584" v="392" actId="20577"/>
        <pc:sldMkLst>
          <pc:docMk/>
          <pc:sldMk cId="2495725771" sldId="358"/>
        </pc:sldMkLst>
        <pc:spChg chg="mod">
          <ac:chgData name="monali sagar" userId="4b4497a8bc418a7c" providerId="Windows Live" clId="Web-{32D14C2A-5A21-2CEB-A708-04D37AFC8927}" dt="2024-12-11T17:29:19.255" v="383" actId="20577"/>
          <ac:spMkLst>
            <pc:docMk/>
            <pc:sldMk cId="2495725771" sldId="358"/>
            <ac:spMk id="2" creationId="{C30E2C1D-68F6-DC72-BAB5-30D2D2773593}"/>
          </ac:spMkLst>
        </pc:spChg>
        <pc:spChg chg="mod">
          <ac:chgData name="monali sagar" userId="4b4497a8bc418a7c" providerId="Windows Live" clId="Web-{32D14C2A-5A21-2CEB-A708-04D37AFC8927}" dt="2024-12-11T17:30:02.584" v="392" actId="20577"/>
          <ac:spMkLst>
            <pc:docMk/>
            <pc:sldMk cId="2495725771" sldId="358"/>
            <ac:spMk id="3" creationId="{7E1A813D-5357-23AE-FCCE-1158A39B6FE1}"/>
          </ac:spMkLst>
        </pc:spChg>
      </pc:sldChg>
      <pc:sldChg chg="modSp new">
        <pc:chgData name="monali sagar" userId="4b4497a8bc418a7c" providerId="Windows Live" clId="Web-{32D14C2A-5A21-2CEB-A708-04D37AFC8927}" dt="2024-12-11T17:33:58.716" v="408"/>
        <pc:sldMkLst>
          <pc:docMk/>
          <pc:sldMk cId="1082542544" sldId="359"/>
        </pc:sldMkLst>
        <pc:spChg chg="mod">
          <ac:chgData name="monali sagar" userId="4b4497a8bc418a7c" providerId="Windows Live" clId="Web-{32D14C2A-5A21-2CEB-A708-04D37AFC8927}" dt="2024-12-11T17:33:47.262" v="405" actId="20577"/>
          <ac:spMkLst>
            <pc:docMk/>
            <pc:sldMk cId="1082542544" sldId="359"/>
            <ac:spMk id="2" creationId="{1727A2A3-E017-83ED-1E20-D4E650A29D87}"/>
          </ac:spMkLst>
        </pc:spChg>
        <pc:spChg chg="mod">
          <ac:chgData name="monali sagar" userId="4b4497a8bc418a7c" providerId="Windows Live" clId="Web-{32D14C2A-5A21-2CEB-A708-04D37AFC8927}" dt="2024-12-11T17:33:58.716" v="408"/>
          <ac:spMkLst>
            <pc:docMk/>
            <pc:sldMk cId="1082542544" sldId="359"/>
            <ac:spMk id="3" creationId="{D240C712-DC74-20DD-8BC5-85647BD97CB4}"/>
          </ac:spMkLst>
        </pc:spChg>
      </pc:sldChg>
      <pc:sldChg chg="modSp new">
        <pc:chgData name="monali sagar" userId="4b4497a8bc418a7c" providerId="Windows Live" clId="Web-{32D14C2A-5A21-2CEB-A708-04D37AFC8927}" dt="2024-12-11T17:50:41.556" v="431" actId="20577"/>
        <pc:sldMkLst>
          <pc:docMk/>
          <pc:sldMk cId="339617839" sldId="360"/>
        </pc:sldMkLst>
        <pc:spChg chg="mod">
          <ac:chgData name="monali sagar" userId="4b4497a8bc418a7c" providerId="Windows Live" clId="Web-{32D14C2A-5A21-2CEB-A708-04D37AFC8927}" dt="2024-12-11T17:49:54.696" v="418" actId="20577"/>
          <ac:spMkLst>
            <pc:docMk/>
            <pc:sldMk cId="339617839" sldId="360"/>
            <ac:spMk id="2" creationId="{4F9BF07B-3DC8-5638-DB0B-5CACCD61ACC0}"/>
          </ac:spMkLst>
        </pc:spChg>
        <pc:spChg chg="mod">
          <ac:chgData name="monali sagar" userId="4b4497a8bc418a7c" providerId="Windows Live" clId="Web-{32D14C2A-5A21-2CEB-A708-04D37AFC8927}" dt="2024-12-11T17:50:41.556" v="431" actId="20577"/>
          <ac:spMkLst>
            <pc:docMk/>
            <pc:sldMk cId="339617839" sldId="360"/>
            <ac:spMk id="3" creationId="{52F755E0-564E-11E5-5EF2-39CF6D6877D8}"/>
          </ac:spMkLst>
        </pc:spChg>
      </pc:sldChg>
      <pc:sldChg chg="modSp new">
        <pc:chgData name="monali sagar" userId="4b4497a8bc418a7c" providerId="Windows Live" clId="Web-{32D14C2A-5A21-2CEB-A708-04D37AFC8927}" dt="2024-12-11T18:02:16.670" v="444" actId="20577"/>
        <pc:sldMkLst>
          <pc:docMk/>
          <pc:sldMk cId="420685916" sldId="361"/>
        </pc:sldMkLst>
        <pc:spChg chg="mod">
          <ac:chgData name="monali sagar" userId="4b4497a8bc418a7c" providerId="Windows Live" clId="Web-{32D14C2A-5A21-2CEB-A708-04D37AFC8927}" dt="2024-12-11T17:54:07.984" v="437" actId="20577"/>
          <ac:spMkLst>
            <pc:docMk/>
            <pc:sldMk cId="420685916" sldId="361"/>
            <ac:spMk id="2" creationId="{DA4EB070-ED96-69A4-08FE-AAB239184983}"/>
          </ac:spMkLst>
        </pc:spChg>
        <pc:spChg chg="mod">
          <ac:chgData name="monali sagar" userId="4b4497a8bc418a7c" providerId="Windows Live" clId="Web-{32D14C2A-5A21-2CEB-A708-04D37AFC8927}" dt="2024-12-11T18:02:16.670" v="444" actId="20577"/>
          <ac:spMkLst>
            <pc:docMk/>
            <pc:sldMk cId="420685916" sldId="361"/>
            <ac:spMk id="3" creationId="{D657F9CD-845B-753B-7D9F-9E396373AF04}"/>
          </ac:spMkLst>
        </pc:spChg>
      </pc:sldChg>
      <pc:sldChg chg="modSp new">
        <pc:chgData name="monali sagar" userId="4b4497a8bc418a7c" providerId="Windows Live" clId="Web-{32D14C2A-5A21-2CEB-A708-04D37AFC8927}" dt="2024-12-11T18:16:49.274" v="469" actId="20577"/>
        <pc:sldMkLst>
          <pc:docMk/>
          <pc:sldMk cId="3329645537" sldId="362"/>
        </pc:sldMkLst>
        <pc:spChg chg="mod">
          <ac:chgData name="monali sagar" userId="4b4497a8bc418a7c" providerId="Windows Live" clId="Web-{32D14C2A-5A21-2CEB-A708-04D37AFC8927}" dt="2024-12-11T18:16:49.274" v="469" actId="20577"/>
          <ac:spMkLst>
            <pc:docMk/>
            <pc:sldMk cId="3329645537" sldId="362"/>
            <ac:spMk id="2" creationId="{53E0FDE0-CF84-12BA-9F09-7A4D96556D26}"/>
          </ac:spMkLst>
        </pc:spChg>
        <pc:spChg chg="mod">
          <ac:chgData name="monali sagar" userId="4b4497a8bc418a7c" providerId="Windows Live" clId="Web-{32D14C2A-5A21-2CEB-A708-04D37AFC8927}" dt="2024-12-11T18:16:30.648" v="458" actId="20577"/>
          <ac:spMkLst>
            <pc:docMk/>
            <pc:sldMk cId="3329645537" sldId="362"/>
            <ac:spMk id="3" creationId="{1A91A753-119C-4251-5F48-CDAD55DC7BE5}"/>
          </ac:spMkLst>
        </pc:spChg>
      </pc:sldChg>
      <pc:sldChg chg="modSp new">
        <pc:chgData name="monali sagar" userId="4b4497a8bc418a7c" providerId="Windows Live" clId="Web-{32D14C2A-5A21-2CEB-A708-04D37AFC8927}" dt="2024-12-11T18:20:23.639" v="509" actId="20577"/>
        <pc:sldMkLst>
          <pc:docMk/>
          <pc:sldMk cId="1519635294" sldId="363"/>
        </pc:sldMkLst>
        <pc:spChg chg="mod">
          <ac:chgData name="monali sagar" userId="4b4497a8bc418a7c" providerId="Windows Live" clId="Web-{32D14C2A-5A21-2CEB-A708-04D37AFC8927}" dt="2024-12-11T18:17:41.009" v="494" actId="20577"/>
          <ac:spMkLst>
            <pc:docMk/>
            <pc:sldMk cId="1519635294" sldId="363"/>
            <ac:spMk id="2" creationId="{7914D321-7541-21EE-001F-6910B06D68BC}"/>
          </ac:spMkLst>
        </pc:spChg>
        <pc:spChg chg="mod">
          <ac:chgData name="monali sagar" userId="4b4497a8bc418a7c" providerId="Windows Live" clId="Web-{32D14C2A-5A21-2CEB-A708-04D37AFC8927}" dt="2024-12-11T18:20:23.639" v="509" actId="20577"/>
          <ac:spMkLst>
            <pc:docMk/>
            <pc:sldMk cId="1519635294" sldId="363"/>
            <ac:spMk id="3" creationId="{0D15BA9C-2448-A7C0-848E-ACD80AA88A57}"/>
          </ac:spMkLst>
        </pc:spChg>
      </pc:sldChg>
      <pc:sldChg chg="modSp new">
        <pc:chgData name="monali sagar" userId="4b4497a8bc418a7c" providerId="Windows Live" clId="Web-{32D14C2A-5A21-2CEB-A708-04D37AFC8927}" dt="2024-12-12T02:27:37.868" v="536" actId="20577"/>
        <pc:sldMkLst>
          <pc:docMk/>
          <pc:sldMk cId="98617010" sldId="364"/>
        </pc:sldMkLst>
        <pc:spChg chg="mod">
          <ac:chgData name="monali sagar" userId="4b4497a8bc418a7c" providerId="Windows Live" clId="Web-{32D14C2A-5A21-2CEB-A708-04D37AFC8927}" dt="2024-12-11T18:20:44.624" v="522" actId="20577"/>
          <ac:spMkLst>
            <pc:docMk/>
            <pc:sldMk cId="98617010" sldId="364"/>
            <ac:spMk id="2" creationId="{73A29097-FD91-ECA4-D457-B9FEB41F36E3}"/>
          </ac:spMkLst>
        </pc:spChg>
        <pc:spChg chg="mod">
          <ac:chgData name="monali sagar" userId="4b4497a8bc418a7c" providerId="Windows Live" clId="Web-{32D14C2A-5A21-2CEB-A708-04D37AFC8927}" dt="2024-12-12T02:27:37.868" v="536" actId="20577"/>
          <ac:spMkLst>
            <pc:docMk/>
            <pc:sldMk cId="98617010" sldId="364"/>
            <ac:spMk id="3" creationId="{E64BB599-D972-7950-580F-5454B28AD256}"/>
          </ac:spMkLst>
        </pc:spChg>
      </pc:sldChg>
      <pc:sldChg chg="modSp new">
        <pc:chgData name="monali sagar" userId="4b4497a8bc418a7c" providerId="Windows Live" clId="Web-{32D14C2A-5A21-2CEB-A708-04D37AFC8927}" dt="2024-12-12T02:32:06.536" v="549"/>
        <pc:sldMkLst>
          <pc:docMk/>
          <pc:sldMk cId="2316000820" sldId="365"/>
        </pc:sldMkLst>
        <pc:spChg chg="mod">
          <ac:chgData name="monali sagar" userId="4b4497a8bc418a7c" providerId="Windows Live" clId="Web-{32D14C2A-5A21-2CEB-A708-04D37AFC8927}" dt="2024-12-12T02:31:56.989" v="546" actId="20577"/>
          <ac:spMkLst>
            <pc:docMk/>
            <pc:sldMk cId="2316000820" sldId="365"/>
            <ac:spMk id="2" creationId="{3B7119ED-EA85-F049-A906-8481A5C8F37E}"/>
          </ac:spMkLst>
        </pc:spChg>
        <pc:spChg chg="mod">
          <ac:chgData name="monali sagar" userId="4b4497a8bc418a7c" providerId="Windows Live" clId="Web-{32D14C2A-5A21-2CEB-A708-04D37AFC8927}" dt="2024-12-12T02:32:06.536" v="549"/>
          <ac:spMkLst>
            <pc:docMk/>
            <pc:sldMk cId="2316000820" sldId="365"/>
            <ac:spMk id="3" creationId="{744A079C-ADE4-4DA2-4147-7C1336BE2F2C}"/>
          </ac:spMkLst>
        </pc:spChg>
      </pc:sldChg>
      <pc:sldChg chg="modSp new">
        <pc:chgData name="monali sagar" userId="4b4497a8bc418a7c" providerId="Windows Live" clId="Web-{32D14C2A-5A21-2CEB-A708-04D37AFC8927}" dt="2024-12-12T02:57:30.863" v="578" actId="20577"/>
        <pc:sldMkLst>
          <pc:docMk/>
          <pc:sldMk cId="2106053659" sldId="366"/>
        </pc:sldMkLst>
        <pc:spChg chg="mod">
          <ac:chgData name="monali sagar" userId="4b4497a8bc418a7c" providerId="Windows Live" clId="Web-{32D14C2A-5A21-2CEB-A708-04D37AFC8927}" dt="2024-12-12T02:57:30.863" v="578" actId="20577"/>
          <ac:spMkLst>
            <pc:docMk/>
            <pc:sldMk cId="2106053659" sldId="366"/>
            <ac:spMk id="2" creationId="{93B8A123-E521-3223-421B-D44A02A6D516}"/>
          </ac:spMkLst>
        </pc:spChg>
        <pc:spChg chg="mod">
          <ac:chgData name="monali sagar" userId="4b4497a8bc418a7c" providerId="Windows Live" clId="Web-{32D14C2A-5A21-2CEB-A708-04D37AFC8927}" dt="2024-12-12T02:51:00.946" v="564" actId="14100"/>
          <ac:spMkLst>
            <pc:docMk/>
            <pc:sldMk cId="2106053659" sldId="366"/>
            <ac:spMk id="3" creationId="{4B8A0A99-7F7D-FE36-9863-7C3FEB0A8B52}"/>
          </ac:spMkLst>
        </pc:spChg>
      </pc:sldChg>
      <pc:sldChg chg="modSp new">
        <pc:chgData name="monali sagar" userId="4b4497a8bc418a7c" providerId="Windows Live" clId="Web-{32D14C2A-5A21-2CEB-A708-04D37AFC8927}" dt="2024-12-13T02:09:43.926" v="622" actId="20577"/>
        <pc:sldMkLst>
          <pc:docMk/>
          <pc:sldMk cId="1691854900" sldId="367"/>
        </pc:sldMkLst>
        <pc:spChg chg="mod">
          <ac:chgData name="monali sagar" userId="4b4497a8bc418a7c" providerId="Windows Live" clId="Web-{32D14C2A-5A21-2CEB-A708-04D37AFC8927}" dt="2024-12-12T15:51:49.517" v="593" actId="20577"/>
          <ac:spMkLst>
            <pc:docMk/>
            <pc:sldMk cId="1691854900" sldId="367"/>
            <ac:spMk id="2" creationId="{4D9617B8-DD82-8BBA-AC50-39CDE94C5B87}"/>
          </ac:spMkLst>
        </pc:spChg>
        <pc:spChg chg="mod">
          <ac:chgData name="monali sagar" userId="4b4497a8bc418a7c" providerId="Windows Live" clId="Web-{32D14C2A-5A21-2CEB-A708-04D37AFC8927}" dt="2024-12-13T02:09:43.926" v="622" actId="20577"/>
          <ac:spMkLst>
            <pc:docMk/>
            <pc:sldMk cId="1691854900" sldId="367"/>
            <ac:spMk id="3" creationId="{EBF88C05-C226-3BDD-B347-5A6E5AA9868E}"/>
          </ac:spMkLst>
        </pc:spChg>
      </pc:sldChg>
      <pc:sldChg chg="modSp new">
        <pc:chgData name="monali sagar" userId="4b4497a8bc418a7c" providerId="Windows Live" clId="Web-{32D14C2A-5A21-2CEB-A708-04D37AFC8927}" dt="2024-12-13T02:34:54.874" v="639" actId="20577"/>
        <pc:sldMkLst>
          <pc:docMk/>
          <pc:sldMk cId="4275723715" sldId="368"/>
        </pc:sldMkLst>
        <pc:spChg chg="mod">
          <ac:chgData name="monali sagar" userId="4b4497a8bc418a7c" providerId="Windows Live" clId="Web-{32D14C2A-5A21-2CEB-A708-04D37AFC8927}" dt="2024-12-13T02:34:54.874" v="639" actId="20577"/>
          <ac:spMkLst>
            <pc:docMk/>
            <pc:sldMk cId="4275723715" sldId="368"/>
            <ac:spMk id="2" creationId="{C0AEF122-B392-CB2A-5202-2C8ED7C43787}"/>
          </ac:spMkLst>
        </pc:spChg>
        <pc:spChg chg="mod">
          <ac:chgData name="monali sagar" userId="4b4497a8bc418a7c" providerId="Windows Live" clId="Web-{32D14C2A-5A21-2CEB-A708-04D37AFC8927}" dt="2024-12-12T16:30:17.319" v="619"/>
          <ac:spMkLst>
            <pc:docMk/>
            <pc:sldMk cId="4275723715" sldId="368"/>
            <ac:spMk id="3" creationId="{54C392CD-A16B-2166-1608-09A7F57866C1}"/>
          </ac:spMkLst>
        </pc:spChg>
      </pc:sldChg>
      <pc:sldChg chg="modSp new">
        <pc:chgData name="monali sagar" userId="4b4497a8bc418a7c" providerId="Windows Live" clId="Web-{32D14C2A-5A21-2CEB-A708-04D37AFC8927}" dt="2024-12-12T16:30:14.787" v="618" actId="20577"/>
        <pc:sldMkLst>
          <pc:docMk/>
          <pc:sldMk cId="30979048" sldId="369"/>
        </pc:sldMkLst>
        <pc:spChg chg="mod">
          <ac:chgData name="monali sagar" userId="4b4497a8bc418a7c" providerId="Windows Live" clId="Web-{32D14C2A-5A21-2CEB-A708-04D37AFC8927}" dt="2024-12-12T16:14:22.050" v="613" actId="20577"/>
          <ac:spMkLst>
            <pc:docMk/>
            <pc:sldMk cId="30979048" sldId="369"/>
            <ac:spMk id="2" creationId="{91BCD53E-C5D4-28C0-80F4-2C33974B5D7F}"/>
          </ac:spMkLst>
        </pc:spChg>
        <pc:spChg chg="mod">
          <ac:chgData name="monali sagar" userId="4b4497a8bc418a7c" providerId="Windows Live" clId="Web-{32D14C2A-5A21-2CEB-A708-04D37AFC8927}" dt="2024-12-12T16:30:14.787" v="618" actId="20577"/>
          <ac:spMkLst>
            <pc:docMk/>
            <pc:sldMk cId="30979048" sldId="369"/>
            <ac:spMk id="3" creationId="{1059D4B1-D35D-A8D4-4A58-5F6FA3B9D058}"/>
          </ac:spMkLst>
        </pc:spChg>
      </pc:sldChg>
      <pc:sldChg chg="modSp new">
        <pc:chgData name="monali sagar" userId="4b4497a8bc418a7c" providerId="Windows Live" clId="Web-{32D14C2A-5A21-2CEB-A708-04D37AFC8927}" dt="2024-12-13T03:02:25.712" v="767" actId="20577"/>
        <pc:sldMkLst>
          <pc:docMk/>
          <pc:sldMk cId="912480902" sldId="370"/>
        </pc:sldMkLst>
        <pc:spChg chg="mod">
          <ac:chgData name="monali sagar" userId="4b4497a8bc418a7c" providerId="Windows Live" clId="Web-{32D14C2A-5A21-2CEB-A708-04D37AFC8927}" dt="2024-12-13T02:56:19.839" v="655" actId="20577"/>
          <ac:spMkLst>
            <pc:docMk/>
            <pc:sldMk cId="912480902" sldId="370"/>
            <ac:spMk id="2" creationId="{D4717EAD-EE5E-FD36-EA60-95A35CABD790}"/>
          </ac:spMkLst>
        </pc:spChg>
        <pc:spChg chg="mod">
          <ac:chgData name="monali sagar" userId="4b4497a8bc418a7c" providerId="Windows Live" clId="Web-{32D14C2A-5A21-2CEB-A708-04D37AFC8927}" dt="2024-12-13T03:02:25.712" v="767" actId="20577"/>
          <ac:spMkLst>
            <pc:docMk/>
            <pc:sldMk cId="912480902" sldId="370"/>
            <ac:spMk id="3" creationId="{F4D41036-8596-2F46-C7E5-ECF23382BF05}"/>
          </ac:spMkLst>
        </pc:spChg>
      </pc:sldChg>
      <pc:sldChg chg="modSp new">
        <pc:chgData name="monali sagar" userId="4b4497a8bc418a7c" providerId="Windows Live" clId="Web-{32D14C2A-5A21-2CEB-A708-04D37AFC8927}" dt="2024-12-13T03:03:07.714" v="785" actId="20577"/>
        <pc:sldMkLst>
          <pc:docMk/>
          <pc:sldMk cId="3755242370" sldId="371"/>
        </pc:sldMkLst>
        <pc:spChg chg="mod">
          <ac:chgData name="monali sagar" userId="4b4497a8bc418a7c" providerId="Windows Live" clId="Web-{32D14C2A-5A21-2CEB-A708-04D37AFC8927}" dt="2024-12-13T03:02:35.306" v="781" actId="20577"/>
          <ac:spMkLst>
            <pc:docMk/>
            <pc:sldMk cId="3755242370" sldId="371"/>
            <ac:spMk id="2" creationId="{917AE373-A701-FB37-3E57-80CAD6A800B8}"/>
          </ac:spMkLst>
        </pc:spChg>
        <pc:spChg chg="mod">
          <ac:chgData name="monali sagar" userId="4b4497a8bc418a7c" providerId="Windows Live" clId="Web-{32D14C2A-5A21-2CEB-A708-04D37AFC8927}" dt="2024-12-13T03:03:07.714" v="785" actId="20577"/>
          <ac:spMkLst>
            <pc:docMk/>
            <pc:sldMk cId="3755242370" sldId="371"/>
            <ac:spMk id="3" creationId="{54EAA9FB-F692-A0C2-29B4-3D3840FB9B60}"/>
          </ac:spMkLst>
        </pc:spChg>
      </pc:sldChg>
      <pc:sldChg chg="modSp new">
        <pc:chgData name="monali sagar" userId="4b4497a8bc418a7c" providerId="Windows Live" clId="Web-{32D14C2A-5A21-2CEB-A708-04D37AFC8927}" dt="2024-12-13T03:20:53.206" v="797" actId="20577"/>
        <pc:sldMkLst>
          <pc:docMk/>
          <pc:sldMk cId="119642993" sldId="372"/>
        </pc:sldMkLst>
        <pc:spChg chg="mod">
          <ac:chgData name="monali sagar" userId="4b4497a8bc418a7c" providerId="Windows Live" clId="Web-{32D14C2A-5A21-2CEB-A708-04D37AFC8927}" dt="2024-12-13T03:09:28.946" v="791" actId="20577"/>
          <ac:spMkLst>
            <pc:docMk/>
            <pc:sldMk cId="119642993" sldId="372"/>
            <ac:spMk id="2" creationId="{4BB9E204-1FD2-C502-E96F-022AA829593B}"/>
          </ac:spMkLst>
        </pc:spChg>
        <pc:spChg chg="mod">
          <ac:chgData name="monali sagar" userId="4b4497a8bc418a7c" providerId="Windows Live" clId="Web-{32D14C2A-5A21-2CEB-A708-04D37AFC8927}" dt="2024-12-13T03:20:53.206" v="797" actId="20577"/>
          <ac:spMkLst>
            <pc:docMk/>
            <pc:sldMk cId="119642993" sldId="372"/>
            <ac:spMk id="3" creationId="{EC8DC4AE-128C-3F39-2F70-2711EBD56248}"/>
          </ac:spMkLst>
        </pc:spChg>
      </pc:sldChg>
      <pc:sldChg chg="modSp new">
        <pc:chgData name="monali sagar" userId="4b4497a8bc418a7c" providerId="Windows Live" clId="Web-{32D14C2A-5A21-2CEB-A708-04D37AFC8927}" dt="2024-12-13T03:21:53.724" v="815" actId="20577"/>
        <pc:sldMkLst>
          <pc:docMk/>
          <pc:sldMk cId="1648099377" sldId="373"/>
        </pc:sldMkLst>
        <pc:spChg chg="mod">
          <ac:chgData name="monali sagar" userId="4b4497a8bc418a7c" providerId="Windows Live" clId="Web-{32D14C2A-5A21-2CEB-A708-04D37AFC8927}" dt="2024-12-13T03:21:53.724" v="815" actId="20577"/>
          <ac:spMkLst>
            <pc:docMk/>
            <pc:sldMk cId="1648099377" sldId="373"/>
            <ac:spMk id="2" creationId="{B61B1CC1-F670-631D-C41C-31C3CD87DF11}"/>
          </ac:spMkLst>
        </pc:spChg>
        <pc:spChg chg="mod">
          <ac:chgData name="monali sagar" userId="4b4497a8bc418a7c" providerId="Windows Live" clId="Web-{32D14C2A-5A21-2CEB-A708-04D37AFC8927}" dt="2024-12-13T03:21:27.957" v="806" actId="20577"/>
          <ac:spMkLst>
            <pc:docMk/>
            <pc:sldMk cId="1648099377" sldId="373"/>
            <ac:spMk id="3" creationId="{AA55E6A3-1BDF-C92E-CACC-9672FDD52446}"/>
          </ac:spMkLst>
        </pc:spChg>
      </pc:sldChg>
      <pc:sldChg chg="modSp new">
        <pc:chgData name="monali sagar" userId="4b4497a8bc418a7c" providerId="Windows Live" clId="Web-{32D14C2A-5A21-2CEB-A708-04D37AFC8927}" dt="2024-12-13T03:22:28.084" v="824" actId="20577"/>
        <pc:sldMkLst>
          <pc:docMk/>
          <pc:sldMk cId="4183647772" sldId="374"/>
        </pc:sldMkLst>
        <pc:spChg chg="mod">
          <ac:chgData name="monali sagar" userId="4b4497a8bc418a7c" providerId="Windows Live" clId="Web-{32D14C2A-5A21-2CEB-A708-04D37AFC8927}" dt="2024-12-13T03:22:06.927" v="821" actId="20577"/>
          <ac:spMkLst>
            <pc:docMk/>
            <pc:sldMk cId="4183647772" sldId="374"/>
            <ac:spMk id="2" creationId="{C34C8065-1FD6-FE2F-79D7-86F962C4CAA3}"/>
          </ac:spMkLst>
        </pc:spChg>
        <pc:spChg chg="mod">
          <ac:chgData name="monali sagar" userId="4b4497a8bc418a7c" providerId="Windows Live" clId="Web-{32D14C2A-5A21-2CEB-A708-04D37AFC8927}" dt="2024-12-13T03:22:28.084" v="824" actId="20577"/>
          <ac:spMkLst>
            <pc:docMk/>
            <pc:sldMk cId="4183647772" sldId="374"/>
            <ac:spMk id="3" creationId="{CBBDF1D8-ADC2-F5C7-E07F-6135B9A332A5}"/>
          </ac:spMkLst>
        </pc:spChg>
      </pc:sldChg>
      <pc:sldChg chg="modSp new">
        <pc:chgData name="monali sagar" userId="4b4497a8bc418a7c" providerId="Windows Live" clId="Web-{32D14C2A-5A21-2CEB-A708-04D37AFC8927}" dt="2024-12-13T03:23:18.993" v="840" actId="20577"/>
        <pc:sldMkLst>
          <pc:docMk/>
          <pc:sldMk cId="2510983633" sldId="375"/>
        </pc:sldMkLst>
        <pc:spChg chg="mod">
          <ac:chgData name="monali sagar" userId="4b4497a8bc418a7c" providerId="Windows Live" clId="Web-{32D14C2A-5A21-2CEB-A708-04D37AFC8927}" dt="2024-12-13T03:23:18.993" v="840" actId="20577"/>
          <ac:spMkLst>
            <pc:docMk/>
            <pc:sldMk cId="2510983633" sldId="375"/>
            <ac:spMk id="2" creationId="{E8DFB3ED-3020-4431-CFAA-7D44CFA898FA}"/>
          </ac:spMkLst>
        </pc:spChg>
        <pc:spChg chg="mod">
          <ac:chgData name="monali sagar" userId="4b4497a8bc418a7c" providerId="Windows Live" clId="Web-{32D14C2A-5A21-2CEB-A708-04D37AFC8927}" dt="2024-12-13T03:23:05.617" v="830" actId="20577"/>
          <ac:spMkLst>
            <pc:docMk/>
            <pc:sldMk cId="2510983633" sldId="375"/>
            <ac:spMk id="3" creationId="{064E62DF-CD10-5AB7-5118-E568E4A077DA}"/>
          </ac:spMkLst>
        </pc:spChg>
      </pc:sldChg>
      <pc:sldChg chg="modSp new">
        <pc:chgData name="monali sagar" userId="4b4497a8bc418a7c" providerId="Windows Live" clId="Web-{32D14C2A-5A21-2CEB-A708-04D37AFC8927}" dt="2024-12-13T03:29:13.615" v="856" actId="20577"/>
        <pc:sldMkLst>
          <pc:docMk/>
          <pc:sldMk cId="193262948" sldId="376"/>
        </pc:sldMkLst>
        <pc:spChg chg="mod">
          <ac:chgData name="monali sagar" userId="4b4497a8bc418a7c" providerId="Windows Live" clId="Web-{32D14C2A-5A21-2CEB-A708-04D37AFC8927}" dt="2024-12-13T03:23:33.181" v="850" actId="20577"/>
          <ac:spMkLst>
            <pc:docMk/>
            <pc:sldMk cId="193262948" sldId="376"/>
            <ac:spMk id="2" creationId="{3222B656-FF57-0A10-FBB8-4D7726B28BDE}"/>
          </ac:spMkLst>
        </pc:spChg>
        <pc:spChg chg="mod">
          <ac:chgData name="monali sagar" userId="4b4497a8bc418a7c" providerId="Windows Live" clId="Web-{32D14C2A-5A21-2CEB-A708-04D37AFC8927}" dt="2024-12-13T03:29:13.615" v="856" actId="20577"/>
          <ac:spMkLst>
            <pc:docMk/>
            <pc:sldMk cId="193262948" sldId="376"/>
            <ac:spMk id="3" creationId="{C0AD417F-FB21-D708-EF6B-AB2ED41CADA6}"/>
          </ac:spMkLst>
        </pc:spChg>
      </pc:sldChg>
      <pc:sldChg chg="modSp new">
        <pc:chgData name="monali sagar" userId="4b4497a8bc418a7c" providerId="Windows Live" clId="Web-{32D14C2A-5A21-2CEB-A708-04D37AFC8927}" dt="2024-12-13T03:30:02.039" v="879" actId="20577"/>
        <pc:sldMkLst>
          <pc:docMk/>
          <pc:sldMk cId="1822931916" sldId="377"/>
        </pc:sldMkLst>
        <pc:spChg chg="mod">
          <ac:chgData name="monali sagar" userId="4b4497a8bc418a7c" providerId="Windows Live" clId="Web-{32D14C2A-5A21-2CEB-A708-04D37AFC8927}" dt="2024-12-13T03:29:26.022" v="870" actId="20577"/>
          <ac:spMkLst>
            <pc:docMk/>
            <pc:sldMk cId="1822931916" sldId="377"/>
            <ac:spMk id="2" creationId="{45A75E2B-349B-3066-3B7E-064637F90C5E}"/>
          </ac:spMkLst>
        </pc:spChg>
        <pc:spChg chg="mod">
          <ac:chgData name="monali sagar" userId="4b4497a8bc418a7c" providerId="Windows Live" clId="Web-{32D14C2A-5A21-2CEB-A708-04D37AFC8927}" dt="2024-12-13T03:30:02.039" v="879" actId="20577"/>
          <ac:spMkLst>
            <pc:docMk/>
            <pc:sldMk cId="1822931916" sldId="377"/>
            <ac:spMk id="3" creationId="{A470D251-F43A-8512-9F5F-998D38243AAE}"/>
          </ac:spMkLst>
        </pc:spChg>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ldChg>
      <pc:sldChg chg="addSp delSp modSp new">
        <pc:chgData name="monali sagar" userId="4b4497a8bc418a7c" providerId="Windows Live" clId="Web-{7B5AFC07-8805-0FF6-29D5-EBF7764D9CCB}" dt="2024-11-27T01:37:22.231" v="65" actId="14100"/>
        <pc:sldMkLst>
          <pc:docMk/>
          <pc:sldMk cId="973728288" sldId="287"/>
        </pc:sldMkLst>
      </pc:sldChg>
    </pc:docChg>
  </pc:docChgLst>
  <pc:docChgLst>
    <pc:chgData name="monali sagar" userId="4b4497a8bc418a7c" providerId="Windows Live" clId="Web-{A223568E-1D39-0442-ECD0-6A9F9B33B2FF}"/>
    <pc:docChg chg="addSld modSld">
      <pc:chgData name="monali sagar" userId="4b4497a8bc418a7c" providerId="Windows Live" clId="Web-{A223568E-1D39-0442-ECD0-6A9F9B33B2FF}" dt="2024-12-08T16:20:37.271" v="9"/>
      <pc:docMkLst>
        <pc:docMk/>
      </pc:docMkLst>
      <pc:sldChg chg="modSp new">
        <pc:chgData name="monali sagar" userId="4b4497a8bc418a7c" providerId="Windows Live" clId="Web-{A223568E-1D39-0442-ECD0-6A9F9B33B2FF}" dt="2024-12-08T16:20:37.271" v="9"/>
        <pc:sldMkLst>
          <pc:docMk/>
          <pc:sldMk cId="1066538688" sldId="336"/>
        </pc:sldMkLst>
        <pc:spChg chg="mod">
          <ac:chgData name="monali sagar" userId="4b4497a8bc418a7c" providerId="Windows Live" clId="Web-{A223568E-1D39-0442-ECD0-6A9F9B33B2FF}" dt="2024-12-08T16:19:26.941" v="3" actId="20577"/>
          <ac:spMkLst>
            <pc:docMk/>
            <pc:sldMk cId="1066538688" sldId="336"/>
            <ac:spMk id="2" creationId="{9EB20185-D335-8A8D-613D-5DCB65646B64}"/>
          </ac:spMkLst>
        </pc:spChg>
        <pc:spChg chg="mod">
          <ac:chgData name="monali sagar" userId="4b4497a8bc418a7c" providerId="Windows Live" clId="Web-{A223568E-1D39-0442-ECD0-6A9F9B33B2FF}" dt="2024-12-08T16:20:37.271" v="9"/>
          <ac:spMkLst>
            <pc:docMk/>
            <pc:sldMk cId="1066538688" sldId="336"/>
            <ac:spMk id="3" creationId="{F5558175-B43B-93EB-C998-C0A6591B9D83}"/>
          </ac:spMkLst>
        </pc:spChg>
      </pc:sldChg>
    </pc:docChg>
  </pc:docChgLst>
  <pc:docChgLst>
    <pc:chgData name="monali sagar" userId="4b4497a8bc418a7c" providerId="Windows Live" clId="Web-{0A5C2DDC-3634-C354-B378-C631EF5A7873}"/>
    <pc:docChg chg="addSld modSld">
      <pc:chgData name="monali sagar" userId="4b4497a8bc418a7c" providerId="Windows Live" clId="Web-{0A5C2DDC-3634-C354-B378-C631EF5A7873}" dt="2024-12-23T02:45:17.090" v="230" actId="20577"/>
      <pc:docMkLst>
        <pc:docMk/>
      </pc:docMkLst>
      <pc:sldChg chg="modSp new">
        <pc:chgData name="monali sagar" userId="4b4497a8bc418a7c" providerId="Windows Live" clId="Web-{0A5C2DDC-3634-C354-B378-C631EF5A7873}" dt="2024-12-23T01:08:49.444" v="30" actId="20577"/>
        <pc:sldMkLst>
          <pc:docMk/>
          <pc:sldMk cId="3001081255" sldId="399"/>
        </pc:sldMkLst>
        <pc:spChg chg="mod">
          <ac:chgData name="monali sagar" userId="4b4497a8bc418a7c" providerId="Windows Live" clId="Web-{0A5C2DDC-3634-C354-B378-C631EF5A7873}" dt="2024-12-23T00:58:27.181" v="13" actId="20577"/>
          <ac:spMkLst>
            <pc:docMk/>
            <pc:sldMk cId="3001081255" sldId="399"/>
            <ac:spMk id="2" creationId="{0EEF0BE3-0610-D7B7-9287-459D459DE499}"/>
          </ac:spMkLst>
        </pc:spChg>
        <pc:spChg chg="mod">
          <ac:chgData name="monali sagar" userId="4b4497a8bc418a7c" providerId="Windows Live" clId="Web-{0A5C2DDC-3634-C354-B378-C631EF5A7873}" dt="2024-12-23T01:08:49.444" v="30" actId="20577"/>
          <ac:spMkLst>
            <pc:docMk/>
            <pc:sldMk cId="3001081255" sldId="399"/>
            <ac:spMk id="3" creationId="{E624D786-697E-2FA9-F95D-9710196D4444}"/>
          </ac:spMkLst>
        </pc:spChg>
      </pc:sldChg>
      <pc:sldChg chg="modSp new">
        <pc:chgData name="monali sagar" userId="4b4497a8bc418a7c" providerId="Windows Live" clId="Web-{0A5C2DDC-3634-C354-B378-C631EF5A7873}" dt="2024-12-23T01:09:35.803" v="46" actId="20577"/>
        <pc:sldMkLst>
          <pc:docMk/>
          <pc:sldMk cId="3370847773" sldId="400"/>
        </pc:sldMkLst>
        <pc:spChg chg="mod">
          <ac:chgData name="monali sagar" userId="4b4497a8bc418a7c" providerId="Windows Live" clId="Web-{0A5C2DDC-3634-C354-B378-C631EF5A7873}" dt="2024-12-23T01:09:04.163" v="44" actId="20577"/>
          <ac:spMkLst>
            <pc:docMk/>
            <pc:sldMk cId="3370847773" sldId="400"/>
            <ac:spMk id="2" creationId="{3853DC0A-797B-C5BC-1D01-9914BC59B42A}"/>
          </ac:spMkLst>
        </pc:spChg>
        <pc:spChg chg="mod">
          <ac:chgData name="monali sagar" userId="4b4497a8bc418a7c" providerId="Windows Live" clId="Web-{0A5C2DDC-3634-C354-B378-C631EF5A7873}" dt="2024-12-23T01:09:35.803" v="46" actId="20577"/>
          <ac:spMkLst>
            <pc:docMk/>
            <pc:sldMk cId="3370847773" sldId="400"/>
            <ac:spMk id="3" creationId="{E4ED71C8-1EBA-DA15-5552-F158C7B332D5}"/>
          </ac:spMkLst>
        </pc:spChg>
      </pc:sldChg>
      <pc:sldChg chg="modSp new">
        <pc:chgData name="monali sagar" userId="4b4497a8bc418a7c" providerId="Windows Live" clId="Web-{0A5C2DDC-3634-C354-B378-C631EF5A7873}" dt="2024-12-23T02:43:16.945" v="206" actId="20577"/>
        <pc:sldMkLst>
          <pc:docMk/>
          <pc:sldMk cId="2753348013" sldId="401"/>
        </pc:sldMkLst>
        <pc:spChg chg="mod">
          <ac:chgData name="monali sagar" userId="4b4497a8bc418a7c" providerId="Windows Live" clId="Web-{0A5C2DDC-3634-C354-B378-C631EF5A7873}" dt="2024-12-23T01:10:04.787" v="72" actId="20577"/>
          <ac:spMkLst>
            <pc:docMk/>
            <pc:sldMk cId="2753348013" sldId="401"/>
            <ac:spMk id="2" creationId="{1963B048-4666-12DB-DD54-5EEA2DC66A1D}"/>
          </ac:spMkLst>
        </pc:spChg>
        <pc:spChg chg="mod">
          <ac:chgData name="monali sagar" userId="4b4497a8bc418a7c" providerId="Windows Live" clId="Web-{0A5C2DDC-3634-C354-B378-C631EF5A7873}" dt="2024-12-23T02:43:16.945" v="206" actId="20577"/>
          <ac:spMkLst>
            <pc:docMk/>
            <pc:sldMk cId="2753348013" sldId="401"/>
            <ac:spMk id="3" creationId="{4CD4C667-BCC5-190B-009C-FE22A280F205}"/>
          </ac:spMkLst>
        </pc:spChg>
      </pc:sldChg>
      <pc:sldChg chg="modSp new">
        <pc:chgData name="monali sagar" userId="4b4497a8bc418a7c" providerId="Windows Live" clId="Web-{0A5C2DDC-3634-C354-B378-C631EF5A7873}" dt="2024-12-23T02:43:32.008" v="209" actId="20577"/>
        <pc:sldMkLst>
          <pc:docMk/>
          <pc:sldMk cId="3050038653" sldId="402"/>
        </pc:sldMkLst>
        <pc:spChg chg="mod">
          <ac:chgData name="monali sagar" userId="4b4497a8bc418a7c" providerId="Windows Live" clId="Web-{0A5C2DDC-3634-C354-B378-C631EF5A7873}" dt="2024-12-23T01:10:30.053" v="88" actId="20577"/>
          <ac:spMkLst>
            <pc:docMk/>
            <pc:sldMk cId="3050038653" sldId="402"/>
            <ac:spMk id="2" creationId="{DFFC4DBD-1193-4A7D-7685-2439C2D3EB32}"/>
          </ac:spMkLst>
        </pc:spChg>
        <pc:spChg chg="mod">
          <ac:chgData name="monali sagar" userId="4b4497a8bc418a7c" providerId="Windows Live" clId="Web-{0A5C2DDC-3634-C354-B378-C631EF5A7873}" dt="2024-12-23T02:43:32.008" v="209" actId="20577"/>
          <ac:spMkLst>
            <pc:docMk/>
            <pc:sldMk cId="3050038653" sldId="402"/>
            <ac:spMk id="3" creationId="{A20A2E77-A32C-10D2-99DA-FD3124DFA1D3}"/>
          </ac:spMkLst>
        </pc:spChg>
      </pc:sldChg>
      <pc:sldChg chg="addSp modSp new">
        <pc:chgData name="monali sagar" userId="4b4497a8bc418a7c" providerId="Windows Live" clId="Web-{0A5C2DDC-3634-C354-B378-C631EF5A7873}" dt="2024-12-23T02:43:45.165" v="212" actId="1076"/>
        <pc:sldMkLst>
          <pc:docMk/>
          <pc:sldMk cId="4155671255" sldId="403"/>
        </pc:sldMkLst>
        <pc:spChg chg="mod">
          <ac:chgData name="monali sagar" userId="4b4497a8bc418a7c" providerId="Windows Live" clId="Web-{0A5C2DDC-3634-C354-B378-C631EF5A7873}" dt="2024-12-23T01:11:28.443" v="106" actId="20577"/>
          <ac:spMkLst>
            <pc:docMk/>
            <pc:sldMk cId="4155671255" sldId="403"/>
            <ac:spMk id="2" creationId="{4222D508-C675-34E5-DE12-A9776766DB98}"/>
          </ac:spMkLst>
        </pc:spChg>
        <pc:spChg chg="mod">
          <ac:chgData name="monali sagar" userId="4b4497a8bc418a7c" providerId="Windows Live" clId="Web-{0A5C2DDC-3634-C354-B378-C631EF5A7873}" dt="2024-12-23T02:43:44.290" v="211" actId="20577"/>
          <ac:spMkLst>
            <pc:docMk/>
            <pc:sldMk cId="4155671255" sldId="403"/>
            <ac:spMk id="3" creationId="{386F9B43-C352-6C3B-BB4B-3D92709E605F}"/>
          </ac:spMkLst>
        </pc:spChg>
        <pc:picChg chg="add mod">
          <ac:chgData name="monali sagar" userId="4b4497a8bc418a7c" providerId="Windows Live" clId="Web-{0A5C2DDC-3634-C354-B378-C631EF5A7873}" dt="2024-12-23T02:43:45.165" v="212" actId="1076"/>
          <ac:picMkLst>
            <pc:docMk/>
            <pc:sldMk cId="4155671255" sldId="403"/>
            <ac:picMk id="4" creationId="{3B4A1AF8-7CA6-DD78-6FF0-D88E37F939FB}"/>
          </ac:picMkLst>
        </pc:picChg>
      </pc:sldChg>
      <pc:sldChg chg="addSp modSp new">
        <pc:chgData name="monali sagar" userId="4b4497a8bc418a7c" providerId="Windows Live" clId="Web-{0A5C2DDC-3634-C354-B378-C631EF5A7873}" dt="2024-12-23T02:43:55.134" v="213"/>
        <pc:sldMkLst>
          <pc:docMk/>
          <pc:sldMk cId="116830870" sldId="404"/>
        </pc:sldMkLst>
        <pc:spChg chg="mod">
          <ac:chgData name="monali sagar" userId="4b4497a8bc418a7c" providerId="Windows Live" clId="Web-{0A5C2DDC-3634-C354-B378-C631EF5A7873}" dt="2024-12-23T01:12:52.427" v="130" actId="20577"/>
          <ac:spMkLst>
            <pc:docMk/>
            <pc:sldMk cId="116830870" sldId="404"/>
            <ac:spMk id="2" creationId="{EDB0E402-B615-57DA-43D0-A14B048B806B}"/>
          </ac:spMkLst>
        </pc:spChg>
        <pc:spChg chg="mod">
          <ac:chgData name="monali sagar" userId="4b4497a8bc418a7c" providerId="Windows Live" clId="Web-{0A5C2DDC-3634-C354-B378-C631EF5A7873}" dt="2024-12-23T02:43:55.134" v="213"/>
          <ac:spMkLst>
            <pc:docMk/>
            <pc:sldMk cId="116830870" sldId="404"/>
            <ac:spMk id="3" creationId="{51D2E414-1733-E44A-D933-FD4C19BB612C}"/>
          </ac:spMkLst>
        </pc:spChg>
        <pc:picChg chg="add mod">
          <ac:chgData name="monali sagar" userId="4b4497a8bc418a7c" providerId="Windows Live" clId="Web-{0A5C2DDC-3634-C354-B378-C631EF5A7873}" dt="2024-12-23T01:13:13.427" v="136" actId="1076"/>
          <ac:picMkLst>
            <pc:docMk/>
            <pc:sldMk cId="116830870" sldId="404"/>
            <ac:picMk id="4" creationId="{5ED9F6EE-3DB0-B92B-8426-43FB11A223C1}"/>
          </ac:picMkLst>
        </pc:picChg>
      </pc:sldChg>
      <pc:sldChg chg="addSp modSp new">
        <pc:chgData name="monali sagar" userId="4b4497a8bc418a7c" providerId="Windows Live" clId="Web-{0A5C2DDC-3634-C354-B378-C631EF5A7873}" dt="2024-12-23T02:44:10.041" v="215" actId="1076"/>
        <pc:sldMkLst>
          <pc:docMk/>
          <pc:sldMk cId="968774807" sldId="405"/>
        </pc:sldMkLst>
        <pc:spChg chg="mod">
          <ac:chgData name="monali sagar" userId="4b4497a8bc418a7c" providerId="Windows Live" clId="Web-{0A5C2DDC-3634-C354-B378-C631EF5A7873}" dt="2024-12-23T01:14:20.239" v="156" actId="20577"/>
          <ac:spMkLst>
            <pc:docMk/>
            <pc:sldMk cId="968774807" sldId="405"/>
            <ac:spMk id="2" creationId="{5139E832-CE1A-1F27-5765-B6ED83FD8EA2}"/>
          </ac:spMkLst>
        </pc:spChg>
        <pc:spChg chg="mod">
          <ac:chgData name="monali sagar" userId="4b4497a8bc418a7c" providerId="Windows Live" clId="Web-{0A5C2DDC-3634-C354-B378-C631EF5A7873}" dt="2024-12-23T02:44:03.916" v="214"/>
          <ac:spMkLst>
            <pc:docMk/>
            <pc:sldMk cId="968774807" sldId="405"/>
            <ac:spMk id="3" creationId="{A6097948-E6CA-7FC2-DCC9-AB017CBF3B81}"/>
          </ac:spMkLst>
        </pc:spChg>
        <pc:picChg chg="add mod">
          <ac:chgData name="monali sagar" userId="4b4497a8bc418a7c" providerId="Windows Live" clId="Web-{0A5C2DDC-3634-C354-B378-C631EF5A7873}" dt="2024-12-23T02:44:10.041" v="215" actId="1076"/>
          <ac:picMkLst>
            <pc:docMk/>
            <pc:sldMk cId="968774807" sldId="405"/>
            <ac:picMk id="4" creationId="{697BD831-F393-9298-EB8A-877559F2B187}"/>
          </ac:picMkLst>
        </pc:picChg>
      </pc:sldChg>
      <pc:sldChg chg="modSp new">
        <pc:chgData name="monali sagar" userId="4b4497a8bc418a7c" providerId="Windows Live" clId="Web-{0A5C2DDC-3634-C354-B378-C631EF5A7873}" dt="2024-12-23T02:44:49.355" v="225" actId="20577"/>
        <pc:sldMkLst>
          <pc:docMk/>
          <pc:sldMk cId="3497506939" sldId="406"/>
        </pc:sldMkLst>
        <pc:spChg chg="mod">
          <ac:chgData name="monali sagar" userId="4b4497a8bc418a7c" providerId="Windows Live" clId="Web-{0A5C2DDC-3634-C354-B378-C631EF5A7873}" dt="2024-12-23T01:15:21.364" v="176" actId="20577"/>
          <ac:spMkLst>
            <pc:docMk/>
            <pc:sldMk cId="3497506939" sldId="406"/>
            <ac:spMk id="2" creationId="{B8370497-6F24-50B9-EE11-5D8B1FCC7095}"/>
          </ac:spMkLst>
        </pc:spChg>
        <pc:spChg chg="mod">
          <ac:chgData name="monali sagar" userId="4b4497a8bc418a7c" providerId="Windows Live" clId="Web-{0A5C2DDC-3634-C354-B378-C631EF5A7873}" dt="2024-12-23T02:44:49.355" v="225" actId="20577"/>
          <ac:spMkLst>
            <pc:docMk/>
            <pc:sldMk cId="3497506939" sldId="406"/>
            <ac:spMk id="3" creationId="{ADB144C3-687A-B28E-F6B0-F770601CDA45}"/>
          </ac:spMkLst>
        </pc:spChg>
      </pc:sldChg>
      <pc:sldChg chg="modSp new">
        <pc:chgData name="monali sagar" userId="4b4497a8bc418a7c" providerId="Windows Live" clId="Web-{0A5C2DDC-3634-C354-B378-C631EF5A7873}" dt="2024-12-23T02:45:17.090" v="230" actId="20577"/>
        <pc:sldMkLst>
          <pc:docMk/>
          <pc:sldMk cId="2923104476" sldId="407"/>
        </pc:sldMkLst>
        <pc:spChg chg="mod">
          <ac:chgData name="monali sagar" userId="4b4497a8bc418a7c" providerId="Windows Live" clId="Web-{0A5C2DDC-3634-C354-B378-C631EF5A7873}" dt="2024-12-23T02:02:22.054" v="195" actId="20577"/>
          <ac:spMkLst>
            <pc:docMk/>
            <pc:sldMk cId="2923104476" sldId="407"/>
            <ac:spMk id="2" creationId="{936FC4E5-9493-207D-5093-AA163477689F}"/>
          </ac:spMkLst>
        </pc:spChg>
        <pc:spChg chg="mod">
          <ac:chgData name="monali sagar" userId="4b4497a8bc418a7c" providerId="Windows Live" clId="Web-{0A5C2DDC-3634-C354-B378-C631EF5A7873}" dt="2024-12-23T02:45:17.090" v="230" actId="20577"/>
          <ac:spMkLst>
            <pc:docMk/>
            <pc:sldMk cId="2923104476" sldId="407"/>
            <ac:spMk id="3" creationId="{40995432-ADF3-8AB1-138E-E0226F678765}"/>
          </ac:spMkLst>
        </pc:spChg>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ldChg>
      <pc:sldChg chg="modSp new">
        <pc:chgData name="monali sagar" userId="4b4497a8bc418a7c" providerId="Windows Live" clId="Web-{A80EF943-6B98-375D-5754-BC3736061391}" dt="2024-11-28T01:05:26.747" v="486" actId="20577"/>
        <pc:sldMkLst>
          <pc:docMk/>
          <pc:sldMk cId="886575570" sldId="290"/>
        </pc:sldMkLst>
      </pc:sldChg>
      <pc:sldChg chg="modSp new">
        <pc:chgData name="monali sagar" userId="4b4497a8bc418a7c" providerId="Windows Live" clId="Web-{A80EF943-6B98-375D-5754-BC3736061391}" dt="2024-11-28T01:31:38.593" v="584" actId="20577"/>
        <pc:sldMkLst>
          <pc:docMk/>
          <pc:sldMk cId="3993643250" sldId="291"/>
        </pc:sldMkLst>
      </pc:sldChg>
      <pc:sldChg chg="modSp new">
        <pc:chgData name="monali sagar" userId="4b4497a8bc418a7c" providerId="Windows Live" clId="Web-{A80EF943-6B98-375D-5754-BC3736061391}" dt="2024-11-28T01:48:47.526" v="818" actId="20577"/>
        <pc:sldMkLst>
          <pc:docMk/>
          <pc:sldMk cId="1932281104" sldId="292"/>
        </pc:sldMkLst>
      </pc:sldChg>
      <pc:sldChg chg="modSp new">
        <pc:chgData name="monali sagar" userId="4b4497a8bc418a7c" providerId="Windows Live" clId="Web-{A80EF943-6B98-375D-5754-BC3736061391}" dt="2024-11-28T02:00:14.450" v="1116" actId="20577"/>
        <pc:sldMkLst>
          <pc:docMk/>
          <pc:sldMk cId="3699151708" sldId="293"/>
        </pc:sldMkLst>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906F3E9D-56D4-52EC-00C1-D3D825C5656F}"/>
    <pc:docChg chg="modSld">
      <pc:chgData name="monali sagar" userId="4b4497a8bc418a7c" providerId="Windows Live" clId="Web-{906F3E9D-56D4-52EC-00C1-D3D825C5656F}" dt="2024-12-23T03:22:57.297" v="22" actId="20577"/>
      <pc:docMkLst>
        <pc:docMk/>
      </pc:docMkLst>
      <pc:sldChg chg="modSp">
        <pc:chgData name="monali sagar" userId="4b4497a8bc418a7c" providerId="Windows Live" clId="Web-{906F3E9D-56D4-52EC-00C1-D3D825C5656F}" dt="2024-12-23T03:13:07.338" v="21" actId="14100"/>
        <pc:sldMkLst>
          <pc:docMk/>
          <pc:sldMk cId="3001081255" sldId="399"/>
        </pc:sldMkLst>
        <pc:spChg chg="mod">
          <ac:chgData name="monali sagar" userId="4b4497a8bc418a7c" providerId="Windows Live" clId="Web-{906F3E9D-56D4-52EC-00C1-D3D825C5656F}" dt="2024-12-23T03:13:07.338" v="21" actId="14100"/>
          <ac:spMkLst>
            <pc:docMk/>
            <pc:sldMk cId="3001081255" sldId="399"/>
            <ac:spMk id="3" creationId="{E624D786-697E-2FA9-F95D-9710196D4444}"/>
          </ac:spMkLst>
        </pc:spChg>
      </pc:sldChg>
      <pc:sldChg chg="modSp">
        <pc:chgData name="monali sagar" userId="4b4497a8bc418a7c" providerId="Windows Live" clId="Web-{906F3E9D-56D4-52EC-00C1-D3D825C5656F}" dt="2024-12-23T03:04:00.615" v="11" actId="20577"/>
        <pc:sldMkLst>
          <pc:docMk/>
          <pc:sldMk cId="3370847773" sldId="400"/>
        </pc:sldMkLst>
        <pc:spChg chg="mod">
          <ac:chgData name="monali sagar" userId="4b4497a8bc418a7c" providerId="Windows Live" clId="Web-{906F3E9D-56D4-52EC-00C1-D3D825C5656F}" dt="2024-12-23T03:03:07.660" v="0" actId="20577"/>
          <ac:spMkLst>
            <pc:docMk/>
            <pc:sldMk cId="3370847773" sldId="400"/>
            <ac:spMk id="2" creationId="{3853DC0A-797B-C5BC-1D01-9914BC59B42A}"/>
          </ac:spMkLst>
        </pc:spChg>
        <pc:spChg chg="mod">
          <ac:chgData name="monali sagar" userId="4b4497a8bc418a7c" providerId="Windows Live" clId="Web-{906F3E9D-56D4-52EC-00C1-D3D825C5656F}" dt="2024-12-23T03:04:00.615" v="11" actId="20577"/>
          <ac:spMkLst>
            <pc:docMk/>
            <pc:sldMk cId="3370847773" sldId="400"/>
            <ac:spMk id="3" creationId="{E4ED71C8-1EBA-DA15-5552-F158C7B332D5}"/>
          </ac:spMkLst>
        </pc:spChg>
      </pc:sldChg>
      <pc:sldChg chg="modSp">
        <pc:chgData name="monali sagar" userId="4b4497a8bc418a7c" providerId="Windows Live" clId="Web-{906F3E9D-56D4-52EC-00C1-D3D825C5656F}" dt="2024-12-23T03:22:57.297" v="22" actId="20577"/>
        <pc:sldMkLst>
          <pc:docMk/>
          <pc:sldMk cId="3497506939" sldId="406"/>
        </pc:sldMkLst>
        <pc:spChg chg="mod">
          <ac:chgData name="monali sagar" userId="4b4497a8bc418a7c" providerId="Windows Live" clId="Web-{906F3E9D-56D4-52EC-00C1-D3D825C5656F}" dt="2024-12-23T03:22:57.297" v="22" actId="20577"/>
          <ac:spMkLst>
            <pc:docMk/>
            <pc:sldMk cId="3497506939" sldId="406"/>
            <ac:spMk id="3" creationId="{ADB144C3-687A-B28E-F6B0-F770601CDA45}"/>
          </ac:spMkLst>
        </pc:spChg>
      </pc:sldChg>
    </pc:docChg>
  </pc:docChgLst>
  <pc:docChgLst>
    <pc:chgData name="monali sagar" userId="4b4497a8bc418a7c" providerId="Windows Live" clId="Web-{919B11AE-B6E7-3D29-8B35-21EF25F87DF7}"/>
    <pc:docChg chg="modSld">
      <pc:chgData name="monali sagar" userId="4b4497a8bc418a7c" providerId="Windows Live" clId="Web-{919B11AE-B6E7-3D29-8B35-21EF25F87DF7}" dt="2024-12-20T04:00:55.578" v="4" actId="14100"/>
      <pc:docMkLst>
        <pc:docMk/>
      </pc:docMkLst>
      <pc:sldChg chg="modSp">
        <pc:chgData name="monali sagar" userId="4b4497a8bc418a7c" providerId="Windows Live" clId="Web-{919B11AE-B6E7-3D29-8B35-21EF25F87DF7}" dt="2024-12-20T03:43:20.474" v="0" actId="20577"/>
        <pc:sldMkLst>
          <pc:docMk/>
          <pc:sldMk cId="3077317125" sldId="387"/>
        </pc:sldMkLst>
        <pc:spChg chg="mod">
          <ac:chgData name="monali sagar" userId="4b4497a8bc418a7c" providerId="Windows Live" clId="Web-{919B11AE-B6E7-3D29-8B35-21EF25F87DF7}" dt="2024-12-20T03:43:20.474" v="0" actId="20577"/>
          <ac:spMkLst>
            <pc:docMk/>
            <pc:sldMk cId="3077317125" sldId="387"/>
            <ac:spMk id="2" creationId="{0A39A653-C920-3219-0DEC-EDDCD854E745}"/>
          </ac:spMkLst>
        </pc:spChg>
      </pc:sldChg>
      <pc:sldChg chg="modSp">
        <pc:chgData name="monali sagar" userId="4b4497a8bc418a7c" providerId="Windows Live" clId="Web-{919B11AE-B6E7-3D29-8B35-21EF25F87DF7}" dt="2024-12-20T03:48:39.674" v="1" actId="14100"/>
        <pc:sldMkLst>
          <pc:docMk/>
          <pc:sldMk cId="1324576540" sldId="389"/>
        </pc:sldMkLst>
        <pc:spChg chg="mod">
          <ac:chgData name="monali sagar" userId="4b4497a8bc418a7c" providerId="Windows Live" clId="Web-{919B11AE-B6E7-3D29-8B35-21EF25F87DF7}" dt="2024-12-20T03:48:39.674" v="1" actId="14100"/>
          <ac:spMkLst>
            <pc:docMk/>
            <pc:sldMk cId="1324576540" sldId="389"/>
            <ac:spMk id="3" creationId="{0B326D39-6E2C-FD9C-A192-54BD9F99BF92}"/>
          </ac:spMkLst>
        </pc:spChg>
      </pc:sldChg>
      <pc:sldChg chg="modSp">
        <pc:chgData name="monali sagar" userId="4b4497a8bc418a7c" providerId="Windows Live" clId="Web-{919B11AE-B6E7-3D29-8B35-21EF25F87DF7}" dt="2024-12-20T03:49:35.442" v="2" actId="14100"/>
        <pc:sldMkLst>
          <pc:docMk/>
          <pc:sldMk cId="1634337416" sldId="395"/>
        </pc:sldMkLst>
        <pc:picChg chg="mod">
          <ac:chgData name="monali sagar" userId="4b4497a8bc418a7c" providerId="Windows Live" clId="Web-{919B11AE-B6E7-3D29-8B35-21EF25F87DF7}" dt="2024-12-20T03:49:35.442" v="2" actId="14100"/>
          <ac:picMkLst>
            <pc:docMk/>
            <pc:sldMk cId="1634337416" sldId="395"/>
            <ac:picMk id="4" creationId="{2254339C-6781-216C-DE25-955AF43A62A7}"/>
          </ac:picMkLst>
        </pc:picChg>
      </pc:sldChg>
      <pc:sldChg chg="modSp">
        <pc:chgData name="monali sagar" userId="4b4497a8bc418a7c" providerId="Windows Live" clId="Web-{919B11AE-B6E7-3D29-8B35-21EF25F87DF7}" dt="2024-12-20T03:51:00.352" v="3" actId="20577"/>
        <pc:sldMkLst>
          <pc:docMk/>
          <pc:sldMk cId="228572448" sldId="396"/>
        </pc:sldMkLst>
        <pc:spChg chg="mod">
          <ac:chgData name="monali sagar" userId="4b4497a8bc418a7c" providerId="Windows Live" clId="Web-{919B11AE-B6E7-3D29-8B35-21EF25F87DF7}" dt="2024-12-20T03:51:00.352" v="3" actId="20577"/>
          <ac:spMkLst>
            <pc:docMk/>
            <pc:sldMk cId="228572448" sldId="396"/>
            <ac:spMk id="2" creationId="{9635D9D5-7488-D446-9A53-2626A50C0C55}"/>
          </ac:spMkLst>
        </pc:spChg>
      </pc:sldChg>
      <pc:sldChg chg="modSp">
        <pc:chgData name="monali sagar" userId="4b4497a8bc418a7c" providerId="Windows Live" clId="Web-{919B11AE-B6E7-3D29-8B35-21EF25F87DF7}" dt="2024-12-20T04:00:55.578" v="4" actId="14100"/>
        <pc:sldMkLst>
          <pc:docMk/>
          <pc:sldMk cId="3853916726" sldId="398"/>
        </pc:sldMkLst>
        <pc:spChg chg="mod">
          <ac:chgData name="monali sagar" userId="4b4497a8bc418a7c" providerId="Windows Live" clId="Web-{919B11AE-B6E7-3D29-8B35-21EF25F87DF7}" dt="2024-12-20T04:00:55.578" v="4" actId="14100"/>
          <ac:spMkLst>
            <pc:docMk/>
            <pc:sldMk cId="3853916726" sldId="398"/>
            <ac:spMk id="3" creationId="{0CBE6B2F-66F6-053D-FF41-FBA33A953E19}"/>
          </ac:spMkLst>
        </pc:spChg>
      </pc:sldChg>
    </pc:docChg>
  </pc:docChgLst>
  <pc:docChgLst>
    <pc:chgData name="monali sagar" userId="4b4497a8bc418a7c" providerId="Windows Live" clId="Web-{7D33F85B-8A6B-8E81-5FE2-C4D6C13C2E82}"/>
    <pc:docChg chg="modSld">
      <pc:chgData name="monali sagar" userId="4b4497a8bc418a7c" providerId="Windows Live" clId="Web-{7D33F85B-8A6B-8E81-5FE2-C4D6C13C2E82}" dt="2025-01-02T03:40:22.802" v="4" actId="14100"/>
      <pc:docMkLst>
        <pc:docMk/>
      </pc:docMkLst>
      <pc:sldChg chg="modSp">
        <pc:chgData name="monali sagar" userId="4b4497a8bc418a7c" providerId="Windows Live" clId="Web-{7D33F85B-8A6B-8E81-5FE2-C4D6C13C2E82}" dt="2025-01-02T03:07:32.327" v="3" actId="20577"/>
        <pc:sldMkLst>
          <pc:docMk/>
          <pc:sldMk cId="4111209570" sldId="417"/>
        </pc:sldMkLst>
        <pc:spChg chg="mod">
          <ac:chgData name="monali sagar" userId="4b4497a8bc418a7c" providerId="Windows Live" clId="Web-{7D33F85B-8A6B-8E81-5FE2-C4D6C13C2E82}" dt="2025-01-02T03:07:32.327" v="3" actId="20577"/>
          <ac:spMkLst>
            <pc:docMk/>
            <pc:sldMk cId="4111209570" sldId="417"/>
            <ac:spMk id="2" creationId="{43D0A4A7-45CF-3989-C550-CB322337AFC3}"/>
          </ac:spMkLst>
        </pc:spChg>
      </pc:sldChg>
      <pc:sldChg chg="modSp">
        <pc:chgData name="monali sagar" userId="4b4497a8bc418a7c" providerId="Windows Live" clId="Web-{7D33F85B-8A6B-8E81-5FE2-C4D6C13C2E82}" dt="2025-01-02T03:40:22.802" v="4" actId="14100"/>
        <pc:sldMkLst>
          <pc:docMk/>
          <pc:sldMk cId="3559386963" sldId="426"/>
        </pc:sldMkLst>
        <pc:spChg chg="mod">
          <ac:chgData name="monali sagar" userId="4b4497a8bc418a7c" providerId="Windows Live" clId="Web-{7D33F85B-8A6B-8E81-5FE2-C4D6C13C2E82}" dt="2025-01-02T03:40:22.802" v="4" actId="14100"/>
          <ac:spMkLst>
            <pc:docMk/>
            <pc:sldMk cId="3559386963" sldId="426"/>
            <ac:spMk id="3" creationId="{D32058EA-ED39-37A9-4387-7B5DDC2512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01-01-2025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01-01-2025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mailto:@ViewBag.Messag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mailto:@Model.PropertyNam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tnettutorials.net/lesson/cookies-in-asp-net-core-mvc/"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p>
          <a:p>
            <a:pPr algn="just"/>
            <a:r>
              <a:rPr lang="en-US">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p>
          <a:p>
            <a:endParaRPr lang="en-US"/>
          </a:p>
        </p:txBody>
      </p:sp>
    </p:spTree>
    <p:extLst>
      <p:ext uri="{BB962C8B-B14F-4D97-AF65-F5344CB8AC3E}">
        <p14:creationId xmlns:p14="http://schemas.microsoft.com/office/powerpoint/2010/main" val="20789233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307C-E50D-3D49-627E-875394209551}"/>
              </a:ext>
            </a:extLst>
          </p:cNvPr>
          <p:cNvSpPr>
            <a:spLocks noGrp="1"/>
          </p:cNvSpPr>
          <p:nvPr>
            <p:ph type="title"/>
          </p:nvPr>
        </p:nvSpPr>
        <p:spPr/>
        <p:txBody>
          <a:bodyPr/>
          <a:lstStyle/>
          <a:p>
            <a:r>
              <a:rPr lang="en-US"/>
              <a:t>Types of Filter</a:t>
            </a:r>
          </a:p>
        </p:txBody>
      </p:sp>
      <p:sp>
        <p:nvSpPr>
          <p:cNvPr id="3" name="Content Placeholder 2">
            <a:extLst>
              <a:ext uri="{FF2B5EF4-FFF2-40B4-BE49-F238E27FC236}">
                <a16:creationId xmlns:a16="http://schemas.microsoft.com/office/drawing/2014/main" id="{0B326D39-6E2C-FD9C-A192-54BD9F99BF92}"/>
              </a:ext>
            </a:extLst>
          </p:cNvPr>
          <p:cNvSpPr>
            <a:spLocks noGrp="1"/>
          </p:cNvSpPr>
          <p:nvPr>
            <p:ph idx="1"/>
          </p:nvPr>
        </p:nvSpPr>
        <p:spPr>
          <a:xfrm>
            <a:off x="677334" y="1527986"/>
            <a:ext cx="8596668" cy="4513376"/>
          </a:xfrm>
        </p:spPr>
        <p:txBody>
          <a:bodyPr vert="horz" lIns="91440" tIns="45720" rIns="91440" bIns="45720" rtlCol="0" anchor="t">
            <a:normAutofit/>
          </a:bodyPr>
          <a:lstStyle/>
          <a:p>
            <a:r>
              <a:rPr lang="en-US" b="1"/>
              <a:t>Authorization Filter</a:t>
            </a:r>
          </a:p>
          <a:p>
            <a:r>
              <a:rPr lang="en-US" sz="1600"/>
              <a:t>The Authorization Filter is used to perform Authentication and Authorization checks before an action method is executed. Examples include </a:t>
            </a:r>
            <a:r>
              <a:rPr lang="en-US" sz="1600" err="1"/>
              <a:t>AuthorizeAttribute</a:t>
            </a:r>
            <a:r>
              <a:rPr lang="en-US" sz="1600"/>
              <a:t> for role-based or policy-based authorization and </a:t>
            </a:r>
            <a:r>
              <a:rPr lang="en-US" sz="1600" err="1"/>
              <a:t>AllowAnonymousAttribute</a:t>
            </a:r>
            <a:r>
              <a:rPr lang="en-US" sz="1600"/>
              <a:t> to allow unauthenticated users to access an action.</a:t>
            </a:r>
          </a:p>
          <a:p>
            <a:pPr algn="just"/>
            <a:r>
              <a:rPr lang="en-US" sz="1600" b="1"/>
              <a:t>[Authorize]:</a:t>
            </a:r>
            <a:r>
              <a:rPr lang="en-US" sz="1600"/>
              <a:t> This Built-in Filter restricts access to actions or controllers for </a:t>
            </a:r>
            <a:r>
              <a:rPr lang="en-US" sz="1600" err="1"/>
              <a:t>UnAuthenticated</a:t>
            </a:r>
            <a:r>
              <a:rPr lang="en-US" sz="1600"/>
              <a:t> Users. You can also specify Roles, Policies, or Claims based on which it can also decide who can access specific resources.</a:t>
            </a:r>
          </a:p>
          <a:p>
            <a:pPr algn="just"/>
            <a:r>
              <a:rPr lang="en-US" sz="1600" b="1"/>
              <a:t>[</a:t>
            </a:r>
            <a:r>
              <a:rPr lang="en-US" sz="1600" b="1" err="1"/>
              <a:t>AllowAnonymous</a:t>
            </a:r>
            <a:r>
              <a:rPr lang="en-US" sz="1600" b="1"/>
              <a:t>]: </a:t>
            </a:r>
            <a:r>
              <a:rPr lang="en-US" sz="1600"/>
              <a:t>This Built-in Filter allows unauthenticated users to access actions or controllers.</a:t>
            </a:r>
          </a:p>
          <a:p>
            <a:pPr algn="just"/>
            <a:r>
              <a:rPr lang="en-US" sz="1600" b="1"/>
              <a:t>Custom Authentication:</a:t>
            </a:r>
            <a:r>
              <a:rPr lang="en-US" sz="1600"/>
              <a:t> You can also create Custom Authentication. To do so, we need to create a class implementing the </a:t>
            </a:r>
            <a:r>
              <a:rPr lang="en-US" sz="1600" err="1"/>
              <a:t>IAuthorizationFilter</a:t>
            </a:r>
            <a:r>
              <a:rPr lang="en-US" sz="1600"/>
              <a:t> interface and provide implementations for the </a:t>
            </a:r>
            <a:r>
              <a:rPr lang="en-US" sz="1600" err="1"/>
              <a:t>OnAuthorization</a:t>
            </a:r>
            <a:r>
              <a:rPr lang="en-US" sz="1600"/>
              <a:t> method, where we need to write the custom authentication logic according to our business requirements.</a:t>
            </a:r>
          </a:p>
          <a:p>
            <a:endParaRPr lang="en-US" sz="1600"/>
          </a:p>
        </p:txBody>
      </p:sp>
    </p:spTree>
    <p:extLst>
      <p:ext uri="{BB962C8B-B14F-4D97-AF65-F5344CB8AC3E}">
        <p14:creationId xmlns:p14="http://schemas.microsoft.com/office/powerpoint/2010/main" val="1324576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D49C-91E2-6FE5-FF31-5C5DF8F3CC3E}"/>
              </a:ext>
            </a:extLst>
          </p:cNvPr>
          <p:cNvSpPr>
            <a:spLocks noGrp="1"/>
          </p:cNvSpPr>
          <p:nvPr>
            <p:ph type="title"/>
          </p:nvPr>
        </p:nvSpPr>
        <p:spPr/>
        <p:txBody>
          <a:bodyPr/>
          <a:lstStyle/>
          <a:p>
            <a:r>
              <a:rPr lang="en-US"/>
              <a:t>What is Authentication?</a:t>
            </a:r>
          </a:p>
        </p:txBody>
      </p:sp>
      <p:sp>
        <p:nvSpPr>
          <p:cNvPr id="3" name="Content Placeholder 2">
            <a:extLst>
              <a:ext uri="{FF2B5EF4-FFF2-40B4-BE49-F238E27FC236}">
                <a16:creationId xmlns:a16="http://schemas.microsoft.com/office/drawing/2014/main" id="{769D3BAF-693C-4073-0388-7B1252746A7C}"/>
              </a:ext>
            </a:extLst>
          </p:cNvPr>
          <p:cNvSpPr>
            <a:spLocks noGrp="1"/>
          </p:cNvSpPr>
          <p:nvPr>
            <p:ph idx="1"/>
          </p:nvPr>
        </p:nvSpPr>
        <p:spPr>
          <a:xfrm>
            <a:off x="677334" y="1714891"/>
            <a:ext cx="8596668" cy="4326471"/>
          </a:xfrm>
        </p:spPr>
        <p:txBody>
          <a:bodyPr vert="horz" lIns="91440" tIns="45720" rIns="91440" bIns="45720" rtlCol="0" anchor="t">
            <a:normAutofit/>
          </a:bodyPr>
          <a:lstStyle/>
          <a:p>
            <a:r>
              <a:rPr lang="en-US" sz="1600"/>
              <a:t>Authentication is a process that ensures and confirms a user’s identity. In other words, we can say that it is a process to validate someone against some data source. Let us understand Authentication from a layman’s point of view. </a:t>
            </a:r>
          </a:p>
          <a:p>
            <a:endParaRPr lang="en-US" sz="1100">
              <a:solidFill>
                <a:srgbClr val="000000"/>
              </a:solidFill>
              <a:latin typeface="Arial"/>
              <a:cs typeface="Arial"/>
            </a:endParaRPr>
          </a:p>
        </p:txBody>
      </p:sp>
      <p:pic>
        <p:nvPicPr>
          <p:cNvPr id="4" name="Picture 3" descr="A diagram of a computer&#10;&#10;Description automatically generated">
            <a:extLst>
              <a:ext uri="{FF2B5EF4-FFF2-40B4-BE49-F238E27FC236}">
                <a16:creationId xmlns:a16="http://schemas.microsoft.com/office/drawing/2014/main" id="{2254339C-6781-216C-DE25-955AF43A62A7}"/>
              </a:ext>
            </a:extLst>
          </p:cNvPr>
          <p:cNvPicPr>
            <a:picLocks noChangeAspect="1"/>
          </p:cNvPicPr>
          <p:nvPr/>
        </p:nvPicPr>
        <p:blipFill>
          <a:blip r:embed="rId2"/>
          <a:stretch>
            <a:fillRect/>
          </a:stretch>
        </p:blipFill>
        <p:spPr>
          <a:xfrm>
            <a:off x="1168070" y="2902340"/>
            <a:ext cx="7929292" cy="3138037"/>
          </a:xfrm>
          <a:prstGeom prst="rect">
            <a:avLst/>
          </a:prstGeom>
        </p:spPr>
      </p:pic>
    </p:spTree>
    <p:extLst>
      <p:ext uri="{BB962C8B-B14F-4D97-AF65-F5344CB8AC3E}">
        <p14:creationId xmlns:p14="http://schemas.microsoft.com/office/powerpoint/2010/main" val="16343374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9D5-7488-D446-9A53-2626A50C0C55}"/>
              </a:ext>
            </a:extLst>
          </p:cNvPr>
          <p:cNvSpPr>
            <a:spLocks noGrp="1"/>
          </p:cNvSpPr>
          <p:nvPr>
            <p:ph type="title"/>
          </p:nvPr>
        </p:nvSpPr>
        <p:spPr/>
        <p:txBody>
          <a:bodyPr/>
          <a:lstStyle/>
          <a:p>
            <a:r>
              <a:rPr lang="en-US"/>
              <a:t>What is Authorization?</a:t>
            </a:r>
          </a:p>
        </p:txBody>
      </p:sp>
      <p:sp>
        <p:nvSpPr>
          <p:cNvPr id="3" name="Content Placeholder 2">
            <a:extLst>
              <a:ext uri="{FF2B5EF4-FFF2-40B4-BE49-F238E27FC236}">
                <a16:creationId xmlns:a16="http://schemas.microsoft.com/office/drawing/2014/main" id="{4B2D0F05-6D84-4720-5EC0-7CD168BDA32E}"/>
              </a:ext>
            </a:extLst>
          </p:cNvPr>
          <p:cNvSpPr>
            <a:spLocks noGrp="1"/>
          </p:cNvSpPr>
          <p:nvPr>
            <p:ph idx="1"/>
          </p:nvPr>
        </p:nvSpPr>
        <p:spPr/>
        <p:txBody>
          <a:bodyPr vert="horz" lIns="91440" tIns="45720" rIns="91440" bIns="45720" rtlCol="0" anchor="t">
            <a:normAutofit/>
          </a:bodyPr>
          <a:lstStyle/>
          <a:p>
            <a:r>
              <a:rPr lang="en-US" sz="1600"/>
              <a:t>Authorization is a mechanism that determines whether users can access a particular resource. The most important point that you need to remember is that authentication happens first and then only authorization. </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a:extLst>
              <a:ext uri="{FF2B5EF4-FFF2-40B4-BE49-F238E27FC236}">
                <a16:creationId xmlns:a16="http://schemas.microsoft.com/office/drawing/2014/main" id="{491F3804-2B21-C396-B5DF-56F5364B67B1}"/>
              </a:ext>
            </a:extLst>
          </p:cNvPr>
          <p:cNvPicPr>
            <a:picLocks noChangeAspect="1"/>
          </p:cNvPicPr>
          <p:nvPr/>
        </p:nvPicPr>
        <p:blipFill>
          <a:blip r:embed="rId2"/>
          <a:stretch>
            <a:fillRect/>
          </a:stretch>
        </p:blipFill>
        <p:spPr>
          <a:xfrm>
            <a:off x="1411497" y="2932083"/>
            <a:ext cx="6896100" cy="2000250"/>
          </a:xfrm>
          <a:prstGeom prst="rect">
            <a:avLst/>
          </a:prstGeom>
        </p:spPr>
      </p:pic>
    </p:spTree>
    <p:extLst>
      <p:ext uri="{BB962C8B-B14F-4D97-AF65-F5344CB8AC3E}">
        <p14:creationId xmlns:p14="http://schemas.microsoft.com/office/powerpoint/2010/main" val="2285724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D263-590D-82E9-E65D-7F606746358A}"/>
              </a:ext>
            </a:extLst>
          </p:cNvPr>
          <p:cNvSpPr>
            <a:spLocks noGrp="1"/>
          </p:cNvSpPr>
          <p:nvPr>
            <p:ph type="title"/>
          </p:nvPr>
        </p:nvSpPr>
        <p:spPr/>
        <p:txBody>
          <a:bodyPr/>
          <a:lstStyle/>
          <a:p>
            <a:r>
              <a:rPr lang="en-US"/>
              <a:t>Types of Authorization Filter</a:t>
            </a:r>
          </a:p>
        </p:txBody>
      </p:sp>
      <p:sp>
        <p:nvSpPr>
          <p:cNvPr id="3" name="Content Placeholder 2">
            <a:extLst>
              <a:ext uri="{FF2B5EF4-FFF2-40B4-BE49-F238E27FC236}">
                <a16:creationId xmlns:a16="http://schemas.microsoft.com/office/drawing/2014/main" id="{495E84D3-FAC9-A829-C408-3CCDB3841CC2}"/>
              </a:ext>
            </a:extLst>
          </p:cNvPr>
          <p:cNvSpPr>
            <a:spLocks noGrp="1"/>
          </p:cNvSpPr>
          <p:nvPr>
            <p:ph idx="1"/>
          </p:nvPr>
        </p:nvSpPr>
        <p:spPr/>
        <p:txBody>
          <a:bodyPr vert="horz" lIns="91440" tIns="45720" rIns="91440" bIns="45720" rtlCol="0" anchor="t">
            <a:normAutofit/>
          </a:bodyPr>
          <a:lstStyle/>
          <a:p>
            <a:pPr algn="just"/>
            <a:r>
              <a:rPr lang="en-US" b="1"/>
              <a:t>Authorize Attribute: </a:t>
            </a:r>
            <a:r>
              <a:rPr lang="en-US"/>
              <a:t>The [Authorize] Attribute specifies that only authenticated users or users with certain roles or policies can access a particular action method or controller. The [Authorize] attribute specifies that the associated action method or controller requires the user to be authenticated. </a:t>
            </a:r>
          </a:p>
          <a:p>
            <a:pPr algn="just"/>
            <a:r>
              <a:rPr lang="en-US" b="1" err="1"/>
              <a:t>AllowAnonymous</a:t>
            </a:r>
            <a:r>
              <a:rPr lang="en-US" b="1"/>
              <a:t> Attribute:</a:t>
            </a:r>
            <a:r>
              <a:rPr lang="en-US"/>
              <a:t> The [</a:t>
            </a:r>
            <a:r>
              <a:rPr lang="en-US" err="1"/>
              <a:t>AllowAnonymous</a:t>
            </a:r>
            <a:r>
              <a:rPr lang="en-US"/>
              <a:t>] attribute specifies that an action method or controller should allow anonymous access, even when an [Authorize] attribute is applied at the controller or action level. In other words, it permits unauthenticated users to access the decorated resource, bypassing any authentication and authorization checks that might be in place at higher levels.</a:t>
            </a:r>
          </a:p>
          <a:p>
            <a:endParaRPr lang="en-US"/>
          </a:p>
        </p:txBody>
      </p:sp>
    </p:spTree>
    <p:extLst>
      <p:ext uri="{BB962C8B-B14F-4D97-AF65-F5344CB8AC3E}">
        <p14:creationId xmlns:p14="http://schemas.microsoft.com/office/powerpoint/2010/main" val="12852914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23CD-549C-ACAE-DD99-EF51F1877D13}"/>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0CBE6B2F-66F6-053D-FF41-FBA33A953E19}"/>
              </a:ext>
            </a:extLst>
          </p:cNvPr>
          <p:cNvSpPr>
            <a:spLocks noGrp="1"/>
          </p:cNvSpPr>
          <p:nvPr>
            <p:ph idx="1"/>
          </p:nvPr>
        </p:nvSpPr>
        <p:spPr>
          <a:xfrm>
            <a:off x="677334" y="1930552"/>
            <a:ext cx="9272403" cy="4110810"/>
          </a:xfrm>
        </p:spPr>
        <p:txBody>
          <a:bodyPr vert="horz" lIns="91440" tIns="45720" rIns="91440" bIns="45720" rtlCol="0" anchor="t">
            <a:normAutofit lnSpcReduction="10000"/>
          </a:bodyPr>
          <a:lstStyle/>
          <a:p>
            <a:r>
              <a:rPr lang="en-US"/>
              <a:t>Authorization filters in ASP.NET Core MVC should be used when you need to control access to specific controllers or actions within your web application based on authentication and authorization rules. </a:t>
            </a:r>
          </a:p>
          <a:p>
            <a:endParaRPr lang="en-US"/>
          </a:p>
          <a:p>
            <a:pPr algn="just"/>
            <a:r>
              <a:rPr lang="en-US" b="1"/>
              <a:t>Securing Sensitive Data or Functionality</a:t>
            </a:r>
            <a:r>
              <a:rPr lang="en-US"/>
              <a:t>: Use authorization filters to protect endpoints that access sensitive data or perform sensitive operations, ensuring that only authorized users can access them.</a:t>
            </a:r>
          </a:p>
          <a:p>
            <a:pPr algn="just"/>
            <a:r>
              <a:rPr lang="en-US" b="1"/>
              <a:t>Role-Based Access Control:</a:t>
            </a:r>
            <a:r>
              <a:rPr lang="en-US"/>
              <a:t> When you have different user roles in your application (like admin, user, and moderator) and want to restrict access to certain actions or controllers based on these roles.</a:t>
            </a:r>
          </a:p>
          <a:p>
            <a:pPr algn="just"/>
            <a:r>
              <a:rPr lang="en-US" b="1"/>
              <a:t>Error Handling:</a:t>
            </a:r>
            <a:r>
              <a:rPr lang="en-US"/>
              <a:t> Authorization filters can also handle unauthorized access by redirecting users to login pages, displaying access-denied messages, or taking other appropriate actions.</a:t>
            </a:r>
          </a:p>
          <a:p>
            <a:endParaRPr lang="en-US" sz="1100">
              <a:solidFill>
                <a:srgbClr val="000000"/>
              </a:solidFill>
              <a:latin typeface="Arial"/>
              <a:cs typeface="Arial"/>
            </a:endParaRPr>
          </a:p>
        </p:txBody>
      </p:sp>
    </p:spTree>
    <p:extLst>
      <p:ext uri="{BB962C8B-B14F-4D97-AF65-F5344CB8AC3E}">
        <p14:creationId xmlns:p14="http://schemas.microsoft.com/office/powerpoint/2010/main" val="38539167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6050-FF84-B401-6BAD-2105D776848D}"/>
              </a:ext>
            </a:extLst>
          </p:cNvPr>
          <p:cNvSpPr>
            <a:spLocks noGrp="1"/>
          </p:cNvSpPr>
          <p:nvPr>
            <p:ph type="title"/>
          </p:nvPr>
        </p:nvSpPr>
        <p:spPr/>
        <p:txBody>
          <a:bodyPr/>
          <a:lstStyle/>
          <a:p>
            <a:r>
              <a:rPr lang="en-US"/>
              <a:t>Action Filter</a:t>
            </a:r>
          </a:p>
        </p:txBody>
      </p:sp>
      <p:sp>
        <p:nvSpPr>
          <p:cNvPr id="3" name="Content Placeholder 2">
            <a:extLst>
              <a:ext uri="{FF2B5EF4-FFF2-40B4-BE49-F238E27FC236}">
                <a16:creationId xmlns:a16="http://schemas.microsoft.com/office/drawing/2014/main" id="{9E5BC8DF-A84D-8F82-F8B0-DED93E20CAD0}"/>
              </a:ext>
            </a:extLst>
          </p:cNvPr>
          <p:cNvSpPr>
            <a:spLocks noGrp="1"/>
          </p:cNvSpPr>
          <p:nvPr>
            <p:ph idx="1"/>
          </p:nvPr>
        </p:nvSpPr>
        <p:spPr>
          <a:xfrm>
            <a:off x="677334" y="2160589"/>
            <a:ext cx="9272403" cy="4182697"/>
          </a:xfrm>
        </p:spPr>
        <p:txBody>
          <a:bodyPr vert="horz" lIns="91440" tIns="45720" rIns="91440" bIns="45720" rtlCol="0" anchor="t">
            <a:normAutofit/>
          </a:bodyPr>
          <a:lstStyle/>
          <a:p>
            <a:r>
              <a:rPr lang="en-US" b="1"/>
              <a:t>Action Filter:</a:t>
            </a:r>
          </a:p>
          <a:p>
            <a:pPr algn="just"/>
            <a:r>
              <a:rPr lang="en-US"/>
              <a:t>The Action Filters in the ASP.NET Core MVC Application are executed before and after an action method is executed. They perform tasks like Logging, Modifying the Action’s Arguments, or Altering the Action’s Result.</a:t>
            </a:r>
          </a:p>
          <a:p>
            <a:pPr algn="just"/>
            <a:r>
              <a:rPr lang="en-US"/>
              <a:t>In ASP.NET Core, you can create a Custom Action Filter in two ways: First, by creating a class implementing the </a:t>
            </a:r>
            <a:r>
              <a:rPr lang="en-US" err="1"/>
              <a:t>IActionFilter</a:t>
            </a:r>
            <a:r>
              <a:rPr lang="en-US"/>
              <a:t> interface and providing implementations for [</a:t>
            </a:r>
            <a:r>
              <a:rPr lang="en-US" err="1"/>
              <a:t>OnActionExecuting</a:t>
            </a:r>
            <a:r>
              <a:rPr lang="en-US"/>
              <a:t>] and [</a:t>
            </a:r>
            <a:r>
              <a:rPr lang="en-US" err="1"/>
              <a:t>OnActionExecuted</a:t>
            </a:r>
            <a:r>
              <a:rPr lang="en-US"/>
              <a:t>] methods. Second, by creating a class inherited from the </a:t>
            </a:r>
            <a:r>
              <a:rPr lang="en-US" err="1"/>
              <a:t>ActionFilterAttribute</a:t>
            </a:r>
            <a:r>
              <a:rPr lang="en-US"/>
              <a:t> class and overriding the [</a:t>
            </a:r>
            <a:r>
              <a:rPr lang="en-US" err="1"/>
              <a:t>OnActionExecuting</a:t>
            </a:r>
            <a:r>
              <a:rPr lang="en-US"/>
              <a:t>] and [</a:t>
            </a:r>
            <a:r>
              <a:rPr lang="en-US" err="1"/>
              <a:t>OnActionExecuted</a:t>
            </a:r>
            <a:r>
              <a:rPr lang="en-US"/>
              <a:t>] methods.</a:t>
            </a:r>
          </a:p>
          <a:p>
            <a:pPr algn="just"/>
            <a:r>
              <a:rPr lang="en-US"/>
              <a:t>[</a:t>
            </a:r>
            <a:r>
              <a:rPr lang="en-US" err="1"/>
              <a:t>OnActionExecuting</a:t>
            </a:r>
            <a:r>
              <a:rPr lang="en-US"/>
              <a:t>] and [</a:t>
            </a:r>
            <a:r>
              <a:rPr lang="en-US" err="1"/>
              <a:t>OnActionExecuted</a:t>
            </a:r>
            <a:r>
              <a:rPr lang="en-US"/>
              <a:t>]: These are the two methods within a Custom Action Filter to execute logic before and after an action method is called. The </a:t>
            </a:r>
            <a:r>
              <a:rPr lang="en-US" err="1"/>
              <a:t>OnActionExecuting</a:t>
            </a:r>
            <a:r>
              <a:rPr lang="en-US"/>
              <a:t> method executes before the action method is invoked, and the </a:t>
            </a:r>
            <a:r>
              <a:rPr lang="en-US" err="1"/>
              <a:t>OnActionExecuted</a:t>
            </a:r>
            <a:r>
              <a:rPr lang="en-US"/>
              <a:t> method executes after the action method is invoked</a:t>
            </a:r>
          </a:p>
          <a:p>
            <a:endParaRPr lang="en-US"/>
          </a:p>
        </p:txBody>
      </p:sp>
    </p:spTree>
    <p:extLst>
      <p:ext uri="{BB962C8B-B14F-4D97-AF65-F5344CB8AC3E}">
        <p14:creationId xmlns:p14="http://schemas.microsoft.com/office/powerpoint/2010/main" val="2018409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B5D-4A74-8E87-B697-638F615D92E0}"/>
              </a:ext>
            </a:extLst>
          </p:cNvPr>
          <p:cNvSpPr>
            <a:spLocks noGrp="1"/>
          </p:cNvSpPr>
          <p:nvPr>
            <p:ph type="title"/>
          </p:nvPr>
        </p:nvSpPr>
        <p:spPr/>
        <p:txBody>
          <a:bodyPr/>
          <a:lstStyle/>
          <a:p>
            <a:r>
              <a:rPr lang="en-US"/>
              <a:t>Result Filter</a:t>
            </a:r>
          </a:p>
        </p:txBody>
      </p:sp>
      <p:sp>
        <p:nvSpPr>
          <p:cNvPr id="3" name="Content Placeholder 2">
            <a:extLst>
              <a:ext uri="{FF2B5EF4-FFF2-40B4-BE49-F238E27FC236}">
                <a16:creationId xmlns:a16="http://schemas.microsoft.com/office/drawing/2014/main" id="{D74F8F00-210B-258F-4718-BA16DF72F33D}"/>
              </a:ext>
            </a:extLst>
          </p:cNvPr>
          <p:cNvSpPr>
            <a:spLocks noGrp="1"/>
          </p:cNvSpPr>
          <p:nvPr>
            <p:ph idx="1"/>
          </p:nvPr>
        </p:nvSpPr>
        <p:spPr/>
        <p:txBody>
          <a:bodyPr vert="horz" lIns="91440" tIns="45720" rIns="91440" bIns="45720" rtlCol="0" anchor="t">
            <a:normAutofit fontScale="92500" lnSpcReduction="10000"/>
          </a:bodyPr>
          <a:lstStyle/>
          <a:p>
            <a:pPr algn="just"/>
            <a:r>
              <a:rPr lang="en-US"/>
              <a:t>The Result Filters in ASP.NET Core MVC Application runs after the action method has been executed but before the result is processed and sent to the client. This means you can modify the view or the result data before it gets rendered to the output stream. They are used for tasks such as Adding Headers to the response, Modifying the Result, etc.</a:t>
            </a:r>
          </a:p>
          <a:p>
            <a:pPr algn="just"/>
            <a:r>
              <a:rPr lang="en-US"/>
              <a:t>In ASP.NET Core, you can create a Custom Result Filter in two ways: First, by creating a class implementing the </a:t>
            </a:r>
            <a:r>
              <a:rPr lang="en-US" err="1"/>
              <a:t>IResultFilter</a:t>
            </a:r>
            <a:r>
              <a:rPr lang="en-US"/>
              <a:t> interface and providing implementations for [</a:t>
            </a:r>
            <a:r>
              <a:rPr lang="en-US" err="1"/>
              <a:t>OnResultExecuting</a:t>
            </a:r>
            <a:r>
              <a:rPr lang="en-US"/>
              <a:t>] and [</a:t>
            </a:r>
            <a:r>
              <a:rPr lang="en-US" err="1"/>
              <a:t>OnResultExecuted</a:t>
            </a:r>
            <a:r>
              <a:rPr lang="en-US"/>
              <a:t>] methods. Second, by creating a class inherited from the </a:t>
            </a:r>
            <a:r>
              <a:rPr lang="en-US" err="1"/>
              <a:t>ResultFilterAttribute</a:t>
            </a:r>
            <a:r>
              <a:rPr lang="en-US"/>
              <a:t> class and overriding the [OnResultExecuting] and [</a:t>
            </a:r>
            <a:r>
              <a:rPr lang="en-US" err="1"/>
              <a:t>OnResultExecuted</a:t>
            </a:r>
            <a:r>
              <a:rPr lang="en-US"/>
              <a:t>] methods.</a:t>
            </a:r>
          </a:p>
          <a:p>
            <a:pPr algn="just"/>
            <a:r>
              <a:rPr lang="en-US"/>
              <a:t>[</a:t>
            </a:r>
            <a:r>
              <a:rPr lang="en-US" err="1"/>
              <a:t>OnResultExecuting</a:t>
            </a:r>
            <a:r>
              <a:rPr lang="en-US"/>
              <a:t>] and [</a:t>
            </a:r>
            <a:r>
              <a:rPr lang="en-US" err="1"/>
              <a:t>OnResultExecuted</a:t>
            </a:r>
            <a:r>
              <a:rPr lang="en-US"/>
              <a:t>]: These are the two methods within a Custom Result Filter to execute logic before and after the Result is generated. The </a:t>
            </a:r>
            <a:r>
              <a:rPr lang="en-US" err="1"/>
              <a:t>OnResultExecuting</a:t>
            </a:r>
            <a:r>
              <a:rPr lang="en-US"/>
              <a:t> method executes before the result is generated, and the </a:t>
            </a:r>
            <a:r>
              <a:rPr lang="en-US" err="1"/>
              <a:t>OnResultExecuted</a:t>
            </a:r>
            <a:r>
              <a:rPr lang="en-US"/>
              <a:t> method executes after the result is generated.</a:t>
            </a:r>
          </a:p>
          <a:p>
            <a:endParaRPr lang="en-US"/>
          </a:p>
        </p:txBody>
      </p:sp>
    </p:spTree>
    <p:extLst>
      <p:ext uri="{BB962C8B-B14F-4D97-AF65-F5344CB8AC3E}">
        <p14:creationId xmlns:p14="http://schemas.microsoft.com/office/powerpoint/2010/main" val="24808158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111E-EACB-DF19-B381-DE48BD5FE93B}"/>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D5F70B38-F7EE-3F40-7B58-9DE6A03AF5E6}"/>
              </a:ext>
            </a:extLst>
          </p:cNvPr>
          <p:cNvSpPr>
            <a:spLocks noGrp="1"/>
          </p:cNvSpPr>
          <p:nvPr>
            <p:ph idx="1"/>
          </p:nvPr>
        </p:nvSpPr>
        <p:spPr/>
        <p:txBody>
          <a:bodyPr vert="horz" lIns="91440" tIns="45720" rIns="91440" bIns="45720" rtlCol="0" anchor="t">
            <a:normAutofit/>
          </a:bodyPr>
          <a:lstStyle/>
          <a:p>
            <a:pPr algn="just"/>
            <a:r>
              <a:rPr lang="en-US" sz="1700" b="1"/>
              <a:t>Modifying Results:</a:t>
            </a:r>
            <a:r>
              <a:rPr lang="en-US" sz="1700"/>
              <a:t> Result filters can modify or replace the result being executed. For example, you could change the view or data returned by an action based on certain conditions.</a:t>
            </a:r>
          </a:p>
          <a:p>
            <a:pPr algn="just"/>
            <a:r>
              <a:rPr lang="en-US" sz="1700" b="1"/>
              <a:t>Logging: </a:t>
            </a:r>
            <a:r>
              <a:rPr lang="en-US" sz="1700"/>
              <a:t>They provide a convenient place to log the use of particular actions or results, such as response size or execution time.</a:t>
            </a:r>
          </a:p>
          <a:p>
            <a:pPr algn="just"/>
            <a:r>
              <a:rPr lang="en-US" sz="1700" b="1"/>
              <a:t>Custom Headers:</a:t>
            </a:r>
            <a:r>
              <a:rPr lang="en-US" sz="1700"/>
              <a:t> Custom headers are added to the HTTP response based on certain conditions evaluated before or after the action result.</a:t>
            </a:r>
          </a:p>
          <a:p>
            <a:endParaRPr lang="en-US"/>
          </a:p>
        </p:txBody>
      </p:sp>
    </p:spTree>
    <p:extLst>
      <p:ext uri="{BB962C8B-B14F-4D97-AF65-F5344CB8AC3E}">
        <p14:creationId xmlns:p14="http://schemas.microsoft.com/office/powerpoint/2010/main" val="30619363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5731-DA87-A0CC-A52F-7FF201858F3C}"/>
              </a:ext>
            </a:extLst>
          </p:cNvPr>
          <p:cNvSpPr>
            <a:spLocks noGrp="1"/>
          </p:cNvSpPr>
          <p:nvPr>
            <p:ph type="title"/>
          </p:nvPr>
        </p:nvSpPr>
        <p:spPr/>
        <p:txBody>
          <a:bodyPr/>
          <a:lstStyle/>
          <a:p>
            <a:r>
              <a:rPr lang="en-US"/>
              <a:t>Exception Filter</a:t>
            </a:r>
          </a:p>
        </p:txBody>
      </p:sp>
      <p:sp>
        <p:nvSpPr>
          <p:cNvPr id="3" name="Content Placeholder 2">
            <a:extLst>
              <a:ext uri="{FF2B5EF4-FFF2-40B4-BE49-F238E27FC236}">
                <a16:creationId xmlns:a16="http://schemas.microsoft.com/office/drawing/2014/main" id="{51CAE653-D36B-83EF-BDAD-24364AD27B25}"/>
              </a:ext>
            </a:extLst>
          </p:cNvPr>
          <p:cNvSpPr>
            <a:spLocks noGrp="1"/>
          </p:cNvSpPr>
          <p:nvPr>
            <p:ph idx="1"/>
          </p:nvPr>
        </p:nvSpPr>
        <p:spPr>
          <a:xfrm>
            <a:off x="677334" y="1427344"/>
            <a:ext cx="9703724" cy="5203489"/>
          </a:xfrm>
        </p:spPr>
        <p:txBody>
          <a:bodyPr vert="horz" lIns="91440" tIns="45720" rIns="91440" bIns="45720" rtlCol="0" anchor="t">
            <a:normAutofit fontScale="92500" lnSpcReduction="10000"/>
          </a:bodyPr>
          <a:lstStyle/>
          <a:p>
            <a:pPr algn="just"/>
            <a:r>
              <a:rPr lang="en-US"/>
              <a:t>In ASP.NET Core MVC, Exception Filter allows us to handle unhandled exceptions that occur while processing an HTTP request within our application. Exception Filters in ASP.NET Core Applications are used for tasks such as Logging Exceptions, Returning Custom Error Responses, and Performing any other necessary action when an exception occurs.</a:t>
            </a:r>
          </a:p>
          <a:p>
            <a:pPr algn="just"/>
            <a:r>
              <a:rPr lang="en-US"/>
              <a:t>Exception Filter also provides a way to centralize the exception-handling logic and keep it separate from our controller or from the business and data access logic, making our code more organized and maintainable.</a:t>
            </a:r>
          </a:p>
          <a:p>
            <a:pPr algn="just"/>
            <a:r>
              <a:rPr lang="en-US" b="1"/>
              <a:t>When to Use:</a:t>
            </a:r>
          </a:p>
          <a:p>
            <a:pPr algn="just"/>
            <a:r>
              <a:rPr lang="en-US" b="1"/>
              <a:t>Centralized Exception Handling:</a:t>
            </a:r>
            <a:r>
              <a:rPr lang="en-US"/>
              <a:t> If you want a single, centralized location to handle all the unhandled exceptions that occur throughout your application, exception filters are a good choice. </a:t>
            </a:r>
          </a:p>
          <a:p>
            <a:pPr algn="just"/>
            <a:r>
              <a:rPr lang="en-US" b="1"/>
              <a:t>Error Logging:</a:t>
            </a:r>
            <a:r>
              <a:rPr lang="en-US"/>
              <a:t> Exception filters provide a convenient mechanism for logging exceptions or collecting error information. You can log exceptions to various targets (e.g., files, databases, or external services).</a:t>
            </a:r>
          </a:p>
          <a:p>
            <a:pPr algn="just"/>
            <a:r>
              <a:rPr lang="en-US" b="1"/>
              <a:t>Custom Error Responses:</a:t>
            </a:r>
            <a:r>
              <a:rPr lang="en-US"/>
              <a:t> Exception filters are helpful when you need to customize the HTTP response sent to the client in case of an exception. You can set specific HTTP status codes, return custom error messages, and format responses according to your application’s requirements.</a:t>
            </a: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19706540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0BE3-0610-D7B7-9287-459D459DE499}"/>
              </a:ext>
            </a:extLst>
          </p:cNvPr>
          <p:cNvSpPr>
            <a:spLocks noGrp="1"/>
          </p:cNvSpPr>
          <p:nvPr>
            <p:ph type="title"/>
          </p:nvPr>
        </p:nvSpPr>
        <p:spPr/>
        <p:txBody>
          <a:bodyPr/>
          <a:lstStyle/>
          <a:p>
            <a:r>
              <a:rPr lang="en-US"/>
              <a:t>Entity Framework Core</a:t>
            </a:r>
          </a:p>
        </p:txBody>
      </p:sp>
      <p:sp>
        <p:nvSpPr>
          <p:cNvPr id="3" name="Content Placeholder 2">
            <a:extLst>
              <a:ext uri="{FF2B5EF4-FFF2-40B4-BE49-F238E27FC236}">
                <a16:creationId xmlns:a16="http://schemas.microsoft.com/office/drawing/2014/main" id="{E624D786-697E-2FA9-F95D-9710196D4444}"/>
              </a:ext>
            </a:extLst>
          </p:cNvPr>
          <p:cNvSpPr>
            <a:spLocks noGrp="1"/>
          </p:cNvSpPr>
          <p:nvPr>
            <p:ph idx="1"/>
          </p:nvPr>
        </p:nvSpPr>
        <p:spPr>
          <a:xfrm>
            <a:off x="677334" y="1470476"/>
            <a:ext cx="9387422" cy="4570886"/>
          </a:xfrm>
        </p:spPr>
        <p:txBody>
          <a:bodyPr vert="horz" lIns="91440" tIns="45720" rIns="91440" bIns="45720" rtlCol="0" anchor="t">
            <a:normAutofit lnSpcReduction="10000"/>
          </a:bodyPr>
          <a:lstStyle/>
          <a:p>
            <a:r>
              <a:rPr lang="en-US" sz="1700"/>
              <a:t>Entity Framework Core (EF Core) is an open-source, lightweight, extensible, and cross-platform version of Microsoft’s popular Entity Framework data access technology. It is designed to work with .NET Core and .NET Framework applications and provides an Object-Relational Mapper (ORM) that enables .NET developers to work with a database using .NET objects. It eliminates most of the data-access code that developers usually need to write. </a:t>
            </a:r>
          </a:p>
          <a:p>
            <a:endParaRPr lang="en-US" sz="1100">
              <a:solidFill>
                <a:srgbClr val="000000"/>
              </a:solidFill>
              <a:latin typeface="Arial"/>
              <a:cs typeface="Arial"/>
            </a:endParaRPr>
          </a:p>
          <a:p>
            <a:endParaRPr lang="en-US" sz="1100">
              <a:solidFill>
                <a:srgbClr val="000000"/>
              </a:solidFill>
              <a:latin typeface="Arial"/>
              <a:cs typeface="Arial"/>
            </a:endParaRPr>
          </a:p>
          <a:p>
            <a:r>
              <a:rPr lang="en-US" sz="1700"/>
              <a:t>What is ORM?</a:t>
            </a:r>
          </a:p>
          <a:p>
            <a:pPr algn="just"/>
            <a:r>
              <a:rPr lang="en-US" sz="1700"/>
              <a:t>ORM stands for Object-Relational Mapping, a programming technique that allows developers to convert data between incompatible systems, specifically between Object-Oriented Programming Languages (such as C#, Java, etc.) and Relational Databases (such as SQL Server, MySQL, Oracle, etc.).</a:t>
            </a:r>
          </a:p>
          <a:p>
            <a:pPr algn="just"/>
            <a:r>
              <a:rPr lang="en-US" sz="1700"/>
              <a:t>ORM allows developers to work with data in terms of objects rather than tables and columns. That means ORM automatically creates classes based on database tables, and vice versa is also true. It can also generate the necessary SQL to create the database based on the classes. </a:t>
            </a:r>
          </a:p>
          <a:p>
            <a:endParaRPr lang="en-US" sz="1100">
              <a:solidFill>
                <a:srgbClr val="000000"/>
              </a:solidFill>
              <a:latin typeface="Arial"/>
              <a:cs typeface="Arial"/>
            </a:endParaRPr>
          </a:p>
        </p:txBody>
      </p:sp>
    </p:spTree>
    <p:extLst>
      <p:ext uri="{BB962C8B-B14F-4D97-AF65-F5344CB8AC3E}">
        <p14:creationId xmlns:p14="http://schemas.microsoft.com/office/powerpoint/2010/main" val="300108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C0A-797B-C5BC-1D01-9914BC59B42A}"/>
              </a:ext>
            </a:extLst>
          </p:cNvPr>
          <p:cNvSpPr>
            <a:spLocks noGrp="1"/>
          </p:cNvSpPr>
          <p:nvPr>
            <p:ph type="title"/>
          </p:nvPr>
        </p:nvSpPr>
        <p:spPr/>
        <p:txBody>
          <a:bodyPr/>
          <a:lstStyle/>
          <a:p>
            <a:r>
              <a:rPr lang="en-US"/>
              <a:t>Reasons To Use EF Core</a:t>
            </a:r>
          </a:p>
        </p:txBody>
      </p:sp>
      <p:sp>
        <p:nvSpPr>
          <p:cNvPr id="3" name="Content Placeholder 2">
            <a:extLst>
              <a:ext uri="{FF2B5EF4-FFF2-40B4-BE49-F238E27FC236}">
                <a16:creationId xmlns:a16="http://schemas.microsoft.com/office/drawing/2014/main" id="{E4ED71C8-1EBA-DA15-5552-F158C7B332D5}"/>
              </a:ext>
            </a:extLst>
          </p:cNvPr>
          <p:cNvSpPr>
            <a:spLocks noGrp="1"/>
          </p:cNvSpPr>
          <p:nvPr>
            <p:ph idx="1"/>
          </p:nvPr>
        </p:nvSpPr>
        <p:spPr/>
        <p:txBody>
          <a:bodyPr vert="horz" lIns="91440" tIns="45720" rIns="91440" bIns="45720" rtlCol="0" anchor="t">
            <a:normAutofit fontScale="92500" lnSpcReduction="10000"/>
          </a:bodyPr>
          <a:lstStyle/>
          <a:p>
            <a:pPr algn="just"/>
            <a:r>
              <a:rPr lang="en-US" sz="1700" b="1"/>
              <a:t>Simplifies Data Access: </a:t>
            </a:r>
            <a:r>
              <a:rPr lang="en-US" sz="1700"/>
              <a:t>ORMs abstract the complexities of data access, allowing developers to interact with the database in an object-oriented rather than writing complex SQL queries.</a:t>
            </a:r>
          </a:p>
          <a:p>
            <a:pPr algn="just"/>
            <a:r>
              <a:rPr lang="en-US" sz="1700" b="1"/>
              <a:t>Reduces Repetitive Code:</a:t>
            </a:r>
            <a:r>
              <a:rPr lang="en-US" sz="1700"/>
              <a:t> ORM frameworks automatically generate SQL queries, handle connection management, and perform CRUD operations, reducing the amount of repetitive code developers need to write.</a:t>
            </a:r>
          </a:p>
          <a:p>
            <a:pPr algn="just"/>
            <a:r>
              <a:rPr lang="en-US" sz="1700" b="1"/>
              <a:t>Increased Productivity:</a:t>
            </a:r>
            <a:r>
              <a:rPr lang="en-US" sz="1700"/>
              <a:t> Developers can build applications faster by focusing on the application logic rather than data access details.</a:t>
            </a:r>
          </a:p>
          <a:p>
            <a:pPr algn="just"/>
            <a:r>
              <a:rPr lang="en-US" sz="1700" b="1"/>
              <a:t>Cross-Platform Compatibility:</a:t>
            </a:r>
            <a:r>
              <a:rPr lang="en-US" sz="1700"/>
              <a:t> ORM frameworks like EF Core work across different platforms and databases, making it easier to develop cross-platform applications.</a:t>
            </a:r>
          </a:p>
          <a:p>
            <a:pPr algn="just"/>
            <a:r>
              <a:rPr lang="en-US" sz="1700" b="1"/>
              <a:t>Increased Performance:</a:t>
            </a:r>
            <a:r>
              <a:rPr lang="en-US" sz="1700"/>
              <a:t> ORMs support Lazy Loading, Eager Loading, and Caching to optimize data retrieval operations.</a:t>
            </a:r>
          </a:p>
          <a:p>
            <a:pPr algn="just"/>
            <a:r>
              <a:rPr lang="en-US" sz="1700" b="1"/>
              <a:t>Data Integrity:</a:t>
            </a:r>
            <a:r>
              <a:rPr lang="en-US" sz="1700"/>
              <a:t> ORM frameworks include capabilities such as concurrency handling and transactions that help maintain data integrity without extra effort from developers.</a:t>
            </a:r>
          </a:p>
          <a:p>
            <a:endParaRPr lang="en-US"/>
          </a:p>
        </p:txBody>
      </p:sp>
    </p:spTree>
    <p:extLst>
      <p:ext uri="{BB962C8B-B14F-4D97-AF65-F5344CB8AC3E}">
        <p14:creationId xmlns:p14="http://schemas.microsoft.com/office/powerpoint/2010/main" val="33708477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B048-4666-12DB-DD54-5EEA2DC66A1D}"/>
              </a:ext>
            </a:extLst>
          </p:cNvPr>
          <p:cNvSpPr>
            <a:spLocks noGrp="1"/>
          </p:cNvSpPr>
          <p:nvPr>
            <p:ph type="title"/>
          </p:nvPr>
        </p:nvSpPr>
        <p:spPr/>
        <p:txBody>
          <a:bodyPr/>
          <a:lstStyle/>
          <a:p>
            <a:r>
              <a:rPr lang="en-US"/>
              <a:t>Why EF Core in </a:t>
            </a:r>
            <a:r>
              <a:rPr lang="en-US" err="1"/>
              <a:t>.Net</a:t>
            </a:r>
            <a:r>
              <a:rPr lang="en-US"/>
              <a:t> Application?</a:t>
            </a:r>
          </a:p>
        </p:txBody>
      </p:sp>
      <p:sp>
        <p:nvSpPr>
          <p:cNvPr id="3" name="Content Placeholder 2">
            <a:extLst>
              <a:ext uri="{FF2B5EF4-FFF2-40B4-BE49-F238E27FC236}">
                <a16:creationId xmlns:a16="http://schemas.microsoft.com/office/drawing/2014/main" id="{4CD4C667-BCC5-190B-009C-FE22A280F205}"/>
              </a:ext>
            </a:extLst>
          </p:cNvPr>
          <p:cNvSpPr>
            <a:spLocks noGrp="1"/>
          </p:cNvSpPr>
          <p:nvPr>
            <p:ph idx="1"/>
          </p:nvPr>
        </p:nvSpPr>
        <p:spPr/>
        <p:txBody>
          <a:bodyPr vert="horz" lIns="91440" tIns="45720" rIns="91440" bIns="45720" rtlCol="0" anchor="t">
            <a:normAutofit fontScale="92500" lnSpcReduction="10000"/>
          </a:bodyPr>
          <a:lstStyle/>
          <a:p>
            <a:pPr algn="just"/>
            <a:r>
              <a:rPr lang="en-US" b="1"/>
              <a:t>Cross-Platform:</a:t>
            </a:r>
            <a:r>
              <a:rPr lang="en-US"/>
              <a:t> EF Core works on various platforms, including Windows, macOS, and Linux.</a:t>
            </a:r>
          </a:p>
          <a:p>
            <a:pPr algn="just"/>
            <a:r>
              <a:rPr lang="en-US" b="1"/>
              <a:t>Extensible:</a:t>
            </a:r>
            <a:r>
              <a:rPr lang="en-US"/>
              <a:t> EF Core is highly customizable and extensible, allowing developers to use custom conventions, third-party plugins, and additional database providers.</a:t>
            </a:r>
          </a:p>
          <a:p>
            <a:pPr algn="just"/>
            <a:r>
              <a:rPr lang="en-US" b="1"/>
              <a:t>Performance:</a:t>
            </a:r>
            <a:r>
              <a:rPr lang="en-US"/>
              <a:t> EF Core has been optimized for performance, making it suitable for small, medium, and large-scale applications.</a:t>
            </a:r>
          </a:p>
          <a:p>
            <a:pPr algn="just"/>
            <a:r>
              <a:rPr lang="en-US" b="1"/>
              <a:t>Integration:</a:t>
            </a:r>
            <a:r>
              <a:rPr lang="en-US"/>
              <a:t> EF Core integrates easily with .NET Core, making it the first choice for data access in .NET applications.</a:t>
            </a:r>
          </a:p>
          <a:p>
            <a:r>
              <a:rPr lang="en-US" b="1"/>
              <a:t>Flexibility:</a:t>
            </a:r>
            <a:r>
              <a:rPr lang="en-US"/>
              <a:t> EF Core supports various database providers, which allows it to work with different database systems.</a:t>
            </a:r>
          </a:p>
          <a:p>
            <a:pPr algn="just"/>
            <a:r>
              <a:rPr lang="en-US" b="1"/>
              <a:t>Modern Features:</a:t>
            </a:r>
            <a:r>
              <a:rPr lang="en-US"/>
              <a:t> EF Core includes features like asynchronous operations, better support for LINQ queries, and improved support for complex types and relationships.</a:t>
            </a:r>
          </a:p>
          <a:p>
            <a:endParaRPr lang="en-US"/>
          </a:p>
        </p:txBody>
      </p:sp>
    </p:spTree>
    <p:extLst>
      <p:ext uri="{BB962C8B-B14F-4D97-AF65-F5344CB8AC3E}">
        <p14:creationId xmlns:p14="http://schemas.microsoft.com/office/powerpoint/2010/main" val="27533480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DBD-1193-4A7D-7685-2439C2D3EB32}"/>
              </a:ext>
            </a:extLst>
          </p:cNvPr>
          <p:cNvSpPr>
            <a:spLocks noGrp="1"/>
          </p:cNvSpPr>
          <p:nvPr>
            <p:ph type="title"/>
          </p:nvPr>
        </p:nvSpPr>
        <p:spPr/>
        <p:txBody>
          <a:bodyPr/>
          <a:lstStyle/>
          <a:p>
            <a:r>
              <a:rPr lang="en-US"/>
              <a:t>Development Approaches</a:t>
            </a:r>
          </a:p>
        </p:txBody>
      </p:sp>
      <p:sp>
        <p:nvSpPr>
          <p:cNvPr id="3" name="Content Placeholder 2">
            <a:extLst>
              <a:ext uri="{FF2B5EF4-FFF2-40B4-BE49-F238E27FC236}">
                <a16:creationId xmlns:a16="http://schemas.microsoft.com/office/drawing/2014/main" id="{A20A2E77-A32C-10D2-99DA-FD3124DFA1D3}"/>
              </a:ext>
            </a:extLst>
          </p:cNvPr>
          <p:cNvSpPr>
            <a:spLocks noGrp="1"/>
          </p:cNvSpPr>
          <p:nvPr>
            <p:ph idx="1"/>
          </p:nvPr>
        </p:nvSpPr>
        <p:spPr/>
        <p:txBody>
          <a:bodyPr vert="horz" lIns="91440" tIns="45720" rIns="91440" bIns="45720" rtlCol="0" anchor="t">
            <a:normAutofit/>
          </a:bodyPr>
          <a:lstStyle/>
          <a:p>
            <a:pPr algn="just"/>
            <a:r>
              <a:rPr lang="en-US" sz="1700" b="1"/>
              <a:t>Code-First Approach:</a:t>
            </a:r>
            <a:r>
              <a:rPr lang="en-US" sz="1700"/>
              <a:t> In this approach, the data model (classes) is created first, and Entity Framework Core generates the database schema based on the model.</a:t>
            </a:r>
            <a:br>
              <a:rPr lang="en-US" sz="1700"/>
            </a:br>
            <a:endParaRPr lang="en-US" sz="1700"/>
          </a:p>
          <a:p>
            <a:pPr algn="just"/>
            <a:r>
              <a:rPr lang="en-US" sz="1700" b="1"/>
              <a:t>Database-First Approach: </a:t>
            </a:r>
            <a:r>
              <a:rPr lang="en-US" sz="1700"/>
              <a:t>This approach is used when an existing database is available. Entity Framework Core can generate the data model (classes) based on the database schema.</a:t>
            </a:r>
          </a:p>
          <a:p>
            <a:endParaRPr lang="en-US"/>
          </a:p>
        </p:txBody>
      </p:sp>
    </p:spTree>
    <p:extLst>
      <p:ext uri="{BB962C8B-B14F-4D97-AF65-F5344CB8AC3E}">
        <p14:creationId xmlns:p14="http://schemas.microsoft.com/office/powerpoint/2010/main" val="30500386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D508-C675-34E5-DE12-A9776766DB98}"/>
              </a:ext>
            </a:extLst>
          </p:cNvPr>
          <p:cNvSpPr>
            <a:spLocks noGrp="1"/>
          </p:cNvSpPr>
          <p:nvPr>
            <p:ph type="title"/>
          </p:nvPr>
        </p:nvSpPr>
        <p:spPr/>
        <p:txBody>
          <a:bodyPr/>
          <a:lstStyle/>
          <a:p>
            <a:r>
              <a:rPr lang="en-US"/>
              <a:t>Code First Approach</a:t>
            </a:r>
          </a:p>
        </p:txBody>
      </p:sp>
      <p:sp>
        <p:nvSpPr>
          <p:cNvPr id="3" name="Content Placeholder 2">
            <a:extLst>
              <a:ext uri="{FF2B5EF4-FFF2-40B4-BE49-F238E27FC236}">
                <a16:creationId xmlns:a16="http://schemas.microsoft.com/office/drawing/2014/main" id="{386F9B43-C352-6C3B-BB4B-3D92709E605F}"/>
              </a:ext>
            </a:extLst>
          </p:cNvPr>
          <p:cNvSpPr>
            <a:spLocks noGrp="1"/>
          </p:cNvSpPr>
          <p:nvPr>
            <p:ph idx="1"/>
          </p:nvPr>
        </p:nvSpPr>
        <p:spPr/>
        <p:txBody>
          <a:bodyPr vert="horz" lIns="91440" tIns="45720" rIns="91440" bIns="45720" rtlCol="0" anchor="t">
            <a:normAutofit/>
          </a:bodyPr>
          <a:lstStyle/>
          <a:p>
            <a:r>
              <a:rPr lang="en-US" sz="1700"/>
              <a:t>In the EF Core Code First Approach, first, we need to create our application domain classes, such as Student, Branch, Address, etc., and a special class (called </a:t>
            </a:r>
            <a:r>
              <a:rPr lang="en-US" sz="1700" err="1"/>
              <a:t>DBContext</a:t>
            </a:r>
            <a:r>
              <a:rPr lang="en-US" sz="1700"/>
              <a:t> Class) that derives from the Entity Framework Core </a:t>
            </a:r>
            <a:r>
              <a:rPr lang="en-US" sz="1700" err="1"/>
              <a:t>DbContext</a:t>
            </a:r>
            <a:r>
              <a:rPr lang="en-US" sz="1700"/>
              <a:t> class. Developers can configure relationships, constraints, and database mappings using Data Annotations and Fluent API. Then, based on the application domain classes and </a:t>
            </a:r>
            <a:r>
              <a:rPr lang="en-US" sz="1700" err="1"/>
              <a:t>DBContext</a:t>
            </a:r>
            <a:r>
              <a:rPr lang="en-US" sz="1700"/>
              <a:t> class, the EF Core creates the database and related tables.</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diagram of a code&#10;&#10;Description automatically generated">
            <a:extLst>
              <a:ext uri="{FF2B5EF4-FFF2-40B4-BE49-F238E27FC236}">
                <a16:creationId xmlns:a16="http://schemas.microsoft.com/office/drawing/2014/main" id="{3B4A1AF8-7CA6-DD78-6FF0-D88E37F939FB}"/>
              </a:ext>
            </a:extLst>
          </p:cNvPr>
          <p:cNvPicPr>
            <a:picLocks noChangeAspect="1"/>
          </p:cNvPicPr>
          <p:nvPr/>
        </p:nvPicPr>
        <p:blipFill>
          <a:blip r:embed="rId2"/>
          <a:stretch>
            <a:fillRect/>
          </a:stretch>
        </p:blipFill>
        <p:spPr>
          <a:xfrm>
            <a:off x="2279081" y="4105365"/>
            <a:ext cx="5419725" cy="1724025"/>
          </a:xfrm>
          <a:prstGeom prst="rect">
            <a:avLst/>
          </a:prstGeom>
        </p:spPr>
      </p:pic>
    </p:spTree>
    <p:extLst>
      <p:ext uri="{BB962C8B-B14F-4D97-AF65-F5344CB8AC3E}">
        <p14:creationId xmlns:p14="http://schemas.microsoft.com/office/powerpoint/2010/main" val="41556712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E402-B615-57DA-43D0-A14B048B806B}"/>
              </a:ext>
            </a:extLst>
          </p:cNvPr>
          <p:cNvSpPr>
            <a:spLocks noGrp="1"/>
          </p:cNvSpPr>
          <p:nvPr>
            <p:ph type="title"/>
          </p:nvPr>
        </p:nvSpPr>
        <p:spPr/>
        <p:txBody>
          <a:bodyPr/>
          <a:lstStyle/>
          <a:p>
            <a:r>
              <a:rPr lang="en-US"/>
              <a:t>Database First Approach</a:t>
            </a:r>
          </a:p>
        </p:txBody>
      </p:sp>
      <p:sp>
        <p:nvSpPr>
          <p:cNvPr id="3" name="Content Placeholder 2">
            <a:extLst>
              <a:ext uri="{FF2B5EF4-FFF2-40B4-BE49-F238E27FC236}">
                <a16:creationId xmlns:a16="http://schemas.microsoft.com/office/drawing/2014/main" id="{51D2E414-1733-E44A-D933-FD4C19BB612C}"/>
              </a:ext>
            </a:extLst>
          </p:cNvPr>
          <p:cNvSpPr>
            <a:spLocks noGrp="1"/>
          </p:cNvSpPr>
          <p:nvPr>
            <p:ph idx="1"/>
          </p:nvPr>
        </p:nvSpPr>
        <p:spPr/>
        <p:txBody>
          <a:bodyPr vert="horz" lIns="91440" tIns="45720" rIns="91440" bIns="45720" rtlCol="0" anchor="t">
            <a:normAutofit/>
          </a:bodyPr>
          <a:lstStyle/>
          <a:p>
            <a:r>
              <a:rPr lang="en-US" sz="1700"/>
              <a:t>Use the EF Core Database First Approach if you have an existing database and database tables are already there. In the database-first approach, the EF Core creates the </a:t>
            </a:r>
            <a:r>
              <a:rPr lang="en-US" sz="1700" err="1"/>
              <a:t>DBContext</a:t>
            </a:r>
            <a:r>
              <a:rPr lang="en-US" sz="1700"/>
              <a:t> and Domain Classes based on the existing database schema. This approach is suitable for scenarios where the application code does not control the database schema or when working with existing databases.</a:t>
            </a:r>
          </a:p>
          <a:p>
            <a:endParaRPr lang="en-US" sz="1100">
              <a:solidFill>
                <a:srgbClr val="000000"/>
              </a:solidFill>
              <a:latin typeface="Arial"/>
              <a:cs typeface="Arial"/>
            </a:endParaRP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diagram of a computer program&#10;&#10;Description automatically generated">
            <a:extLst>
              <a:ext uri="{FF2B5EF4-FFF2-40B4-BE49-F238E27FC236}">
                <a16:creationId xmlns:a16="http://schemas.microsoft.com/office/drawing/2014/main" id="{5ED9F6EE-3DB0-B92B-8426-43FB11A223C1}"/>
              </a:ext>
            </a:extLst>
          </p:cNvPr>
          <p:cNvPicPr>
            <a:picLocks noChangeAspect="1"/>
          </p:cNvPicPr>
          <p:nvPr/>
        </p:nvPicPr>
        <p:blipFill>
          <a:blip r:embed="rId2"/>
          <a:stretch>
            <a:fillRect/>
          </a:stretch>
        </p:blipFill>
        <p:spPr>
          <a:xfrm>
            <a:off x="1957837" y="3626150"/>
            <a:ext cx="5372100" cy="1733550"/>
          </a:xfrm>
          <a:prstGeom prst="rect">
            <a:avLst/>
          </a:prstGeom>
        </p:spPr>
      </p:pic>
    </p:spTree>
    <p:extLst>
      <p:ext uri="{BB962C8B-B14F-4D97-AF65-F5344CB8AC3E}">
        <p14:creationId xmlns:p14="http://schemas.microsoft.com/office/powerpoint/2010/main" val="1168308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E832-CE1A-1F27-5765-B6ED83FD8EA2}"/>
              </a:ext>
            </a:extLst>
          </p:cNvPr>
          <p:cNvSpPr>
            <a:spLocks noGrp="1"/>
          </p:cNvSpPr>
          <p:nvPr>
            <p:ph type="title"/>
          </p:nvPr>
        </p:nvSpPr>
        <p:spPr/>
        <p:txBody>
          <a:bodyPr/>
          <a:lstStyle/>
          <a:p>
            <a:r>
              <a:rPr lang="en-US"/>
              <a:t>EF Core Database Provider</a:t>
            </a:r>
          </a:p>
        </p:txBody>
      </p:sp>
      <p:sp>
        <p:nvSpPr>
          <p:cNvPr id="3" name="Content Placeholder 2">
            <a:extLst>
              <a:ext uri="{FF2B5EF4-FFF2-40B4-BE49-F238E27FC236}">
                <a16:creationId xmlns:a16="http://schemas.microsoft.com/office/drawing/2014/main" id="{A6097948-E6CA-7FC2-DCC9-AB017CBF3B81}"/>
              </a:ext>
            </a:extLst>
          </p:cNvPr>
          <p:cNvSpPr>
            <a:spLocks noGrp="1"/>
          </p:cNvSpPr>
          <p:nvPr>
            <p:ph idx="1"/>
          </p:nvPr>
        </p:nvSpPr>
        <p:spPr/>
        <p:txBody>
          <a:bodyPr vert="horz" lIns="91440" tIns="45720" rIns="91440" bIns="45720" rtlCol="0" anchor="t">
            <a:normAutofit/>
          </a:bodyPr>
          <a:lstStyle/>
          <a:p>
            <a:r>
              <a:rPr lang="en-US" sz="1700"/>
              <a:t>EF Core can work with various relational and non-relational databases such as Microsoft SQL Server, MySQL, PostgreSQL, SQLite, and more. This is possible because of the EF Core Database providers that are typically implemented as NuGet packages that can be added to the project to enable support for specific databases. The Database Provider sits between the EF Core and the Database it supports.</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4" name="Picture 3" descr="A red rectangular object with text&#10;&#10;Description automatically generated">
            <a:extLst>
              <a:ext uri="{FF2B5EF4-FFF2-40B4-BE49-F238E27FC236}">
                <a16:creationId xmlns:a16="http://schemas.microsoft.com/office/drawing/2014/main" id="{697BD831-F393-9298-EB8A-877559F2B187}"/>
              </a:ext>
            </a:extLst>
          </p:cNvPr>
          <p:cNvPicPr>
            <a:picLocks noChangeAspect="1"/>
          </p:cNvPicPr>
          <p:nvPr/>
        </p:nvPicPr>
        <p:blipFill>
          <a:blip r:embed="rId2"/>
          <a:stretch>
            <a:fillRect/>
          </a:stretch>
        </p:blipFill>
        <p:spPr>
          <a:xfrm>
            <a:off x="2479016" y="3998882"/>
            <a:ext cx="4991100" cy="1390650"/>
          </a:xfrm>
          <a:prstGeom prst="rect">
            <a:avLst/>
          </a:prstGeom>
        </p:spPr>
      </p:pic>
    </p:spTree>
    <p:extLst>
      <p:ext uri="{BB962C8B-B14F-4D97-AF65-F5344CB8AC3E}">
        <p14:creationId xmlns:p14="http://schemas.microsoft.com/office/powerpoint/2010/main" val="9687748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0497-6F24-50B9-EE11-5D8B1FCC7095}"/>
              </a:ext>
            </a:extLst>
          </p:cNvPr>
          <p:cNvSpPr>
            <a:spLocks noGrp="1"/>
          </p:cNvSpPr>
          <p:nvPr>
            <p:ph type="title"/>
          </p:nvPr>
        </p:nvSpPr>
        <p:spPr/>
        <p:txBody>
          <a:bodyPr/>
          <a:lstStyle/>
          <a:p>
            <a:r>
              <a:rPr lang="en-US"/>
              <a:t>Various Database Providers</a:t>
            </a:r>
          </a:p>
        </p:txBody>
      </p:sp>
      <p:sp>
        <p:nvSpPr>
          <p:cNvPr id="3" name="Content Placeholder 2">
            <a:extLst>
              <a:ext uri="{FF2B5EF4-FFF2-40B4-BE49-F238E27FC236}">
                <a16:creationId xmlns:a16="http://schemas.microsoft.com/office/drawing/2014/main" id="{ADB144C3-687A-B28E-F6B0-F770601CDA45}"/>
              </a:ext>
            </a:extLst>
          </p:cNvPr>
          <p:cNvSpPr>
            <a:spLocks noGrp="1"/>
          </p:cNvSpPr>
          <p:nvPr>
            <p:ph idx="1"/>
          </p:nvPr>
        </p:nvSpPr>
        <p:spPr>
          <a:xfrm>
            <a:off x="677334" y="1441722"/>
            <a:ext cx="9833120" cy="5088469"/>
          </a:xfrm>
        </p:spPr>
        <p:txBody>
          <a:bodyPr vert="horz" lIns="91440" tIns="45720" rIns="91440" bIns="45720" rtlCol="0" anchor="t">
            <a:normAutofit lnSpcReduction="10000"/>
          </a:bodyPr>
          <a:lstStyle/>
          <a:p>
            <a:pPr algn="just"/>
            <a:r>
              <a:rPr lang="en-US" sz="1700" b="1"/>
              <a:t>Microsoft SQL Server:</a:t>
            </a:r>
            <a:r>
              <a:rPr lang="en-US" sz="1700"/>
              <a:t> The default provider for EF Core, which is widely used in enterprise applications. The NuGet Package for Microsoft SQL Server is </a:t>
            </a:r>
            <a:r>
              <a:rPr lang="en-US" sz="1700" err="1"/>
              <a:t>Microsoft.EntityFrameworkCore.SqlServer</a:t>
            </a:r>
            <a:endParaRPr lang="en-US" sz="1700"/>
          </a:p>
          <a:p>
            <a:pPr algn="just"/>
            <a:r>
              <a:rPr lang="en-US" sz="1700" b="1"/>
              <a:t>SQLite: </a:t>
            </a:r>
            <a:r>
              <a:rPr lang="en-US" sz="1700"/>
              <a:t>A lightweight, file-based database ideal for small-scale applications and prototyping. The NuGet Package for SQLite is </a:t>
            </a:r>
            <a:r>
              <a:rPr lang="en-US" sz="1700" err="1"/>
              <a:t>Microsoft.EntityFrameworkCore.Sqlite</a:t>
            </a:r>
            <a:endParaRPr lang="en-US" sz="1700"/>
          </a:p>
          <a:p>
            <a:pPr algn="just"/>
            <a:r>
              <a:rPr lang="en-US" sz="1700" b="1"/>
              <a:t>MySQL:</a:t>
            </a:r>
            <a:r>
              <a:rPr lang="en-US" sz="1700"/>
              <a:t> An open-source relational database that is popular in web applications. The NuGet Package for MySQL is </a:t>
            </a:r>
            <a:r>
              <a:rPr lang="en-US" sz="1700" err="1"/>
              <a:t>Pomelo.EntityFrameworkCore.MySql</a:t>
            </a:r>
            <a:endParaRPr lang="en-US" sz="1700"/>
          </a:p>
          <a:p>
            <a:pPr algn="just"/>
            <a:r>
              <a:rPr lang="en-US" sz="1700" b="1"/>
              <a:t>PostgreSQL:</a:t>
            </a:r>
            <a:r>
              <a:rPr lang="en-US" sz="1700"/>
              <a:t> An advanced, open-source relational database known for its robustness and performance. The NuGet Package for PostgreSQL is </a:t>
            </a:r>
            <a:r>
              <a:rPr lang="en-US" sz="1700" err="1"/>
              <a:t>Npgsql.EntityFrameworkCore.PostgreSQL</a:t>
            </a:r>
            <a:endParaRPr lang="en-US" sz="1700"/>
          </a:p>
          <a:p>
            <a:pPr algn="just"/>
            <a:r>
              <a:rPr lang="en-US" sz="1700" b="1" err="1"/>
              <a:t>InMemory</a:t>
            </a:r>
            <a:r>
              <a:rPr lang="en-US" sz="1700" b="1"/>
              <a:t>: </a:t>
            </a:r>
            <a:r>
              <a:rPr lang="en-US" sz="1700"/>
              <a:t>A non-persistent, in-memory database provider mainly used for testing purposes. The NuGet Package for In-Memory Database is </a:t>
            </a:r>
            <a:r>
              <a:rPr lang="en-US" sz="1700" err="1"/>
              <a:t>Microsoft.EntityFrameworkCore.InMemory</a:t>
            </a:r>
            <a:r>
              <a:rPr lang="en-US" sz="1700"/>
              <a:t>.</a:t>
            </a:r>
          </a:p>
          <a:p>
            <a:pPr algn="just"/>
            <a:r>
              <a:rPr lang="en-US" sz="1700" b="1"/>
              <a:t>Oracle:</a:t>
            </a:r>
            <a:r>
              <a:rPr lang="en-US" sz="1700"/>
              <a:t> A powerful and widely-used enterprise-level relational database management system suitable for handling large amounts of data with high availability and security. The NuGet Package for Oracle Database is </a:t>
            </a:r>
            <a:r>
              <a:rPr lang="en-US" sz="1700" err="1"/>
              <a:t>Oracle.EntityFrameworkCore</a:t>
            </a:r>
            <a:endParaRPr lang="en-US" sz="1700"/>
          </a:p>
          <a:p>
            <a:pPr algn="just"/>
            <a:r>
              <a:rPr lang="en-US" sz="1700" b="1"/>
              <a:t>MongoDB:</a:t>
            </a:r>
            <a:r>
              <a:rPr lang="en-US" sz="1700"/>
              <a:t> A NoSQL document-based database known for its scalability and flexibility, often used in applications requiring high performance and scalability. The NuGet Package for MongoDB Non-Relational Database is </a:t>
            </a:r>
            <a:r>
              <a:rPr lang="en-US" sz="1700" err="1"/>
              <a:t>MongoDB.EntityFrameworkCore</a:t>
            </a:r>
            <a:endParaRPr lang="en-US" sz="1700"/>
          </a:p>
          <a:p>
            <a:endParaRPr lang="en-US"/>
          </a:p>
        </p:txBody>
      </p:sp>
    </p:spTree>
    <p:extLst>
      <p:ext uri="{BB962C8B-B14F-4D97-AF65-F5344CB8AC3E}">
        <p14:creationId xmlns:p14="http://schemas.microsoft.com/office/powerpoint/2010/main" val="34975069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C4E5-9493-207D-5093-AA163477689F}"/>
              </a:ext>
            </a:extLst>
          </p:cNvPr>
          <p:cNvSpPr>
            <a:spLocks noGrp="1"/>
          </p:cNvSpPr>
          <p:nvPr>
            <p:ph type="title"/>
          </p:nvPr>
        </p:nvSpPr>
        <p:spPr/>
        <p:txBody>
          <a:bodyPr/>
          <a:lstStyle/>
          <a:p>
            <a:r>
              <a:rPr lang="en-US"/>
              <a:t>Database Connection</a:t>
            </a:r>
          </a:p>
        </p:txBody>
      </p:sp>
      <p:sp>
        <p:nvSpPr>
          <p:cNvPr id="3" name="Content Placeholder 2">
            <a:extLst>
              <a:ext uri="{FF2B5EF4-FFF2-40B4-BE49-F238E27FC236}">
                <a16:creationId xmlns:a16="http://schemas.microsoft.com/office/drawing/2014/main" id="{40995432-ADF3-8AB1-138E-E0226F678765}"/>
              </a:ext>
            </a:extLst>
          </p:cNvPr>
          <p:cNvSpPr>
            <a:spLocks noGrp="1"/>
          </p:cNvSpPr>
          <p:nvPr>
            <p:ph idx="1"/>
          </p:nvPr>
        </p:nvSpPr>
        <p:spPr/>
        <p:txBody>
          <a:bodyPr vert="horz" lIns="91440" tIns="45720" rIns="91440" bIns="45720" rtlCol="0" anchor="t">
            <a:normAutofit/>
          </a:bodyPr>
          <a:lstStyle/>
          <a:p>
            <a:r>
              <a:rPr lang="en-US" sz="1700"/>
              <a:t>A database connection string is a string that specifies information about how to connect to a particular database. In the context of Entity Framework Core (EF Core), a connection string provides the necessary details for the </a:t>
            </a:r>
            <a:r>
              <a:rPr lang="en-US" sz="1700" err="1"/>
              <a:t>DbContext</a:t>
            </a:r>
            <a:r>
              <a:rPr lang="en-US" sz="1700"/>
              <a:t> to establish a connection to the database. A typical connection string includes:</a:t>
            </a:r>
          </a:p>
          <a:p>
            <a:endParaRPr lang="en-US" sz="1700"/>
          </a:p>
          <a:p>
            <a:pPr algn="just"/>
            <a:r>
              <a:rPr lang="en-US" sz="1700" b="1"/>
              <a:t>Server Name:</a:t>
            </a:r>
            <a:r>
              <a:rPr lang="en-US" sz="1700"/>
              <a:t> The name or network address of the database server.</a:t>
            </a:r>
          </a:p>
          <a:p>
            <a:pPr algn="just"/>
            <a:r>
              <a:rPr lang="en-US" sz="1700" b="1"/>
              <a:t>Database Name: </a:t>
            </a:r>
            <a:r>
              <a:rPr lang="en-US" sz="1700"/>
              <a:t>The name of the specific database to which to connect.</a:t>
            </a:r>
          </a:p>
          <a:p>
            <a:pPr algn="just"/>
            <a:r>
              <a:rPr lang="en-US" sz="1700" b="1"/>
              <a:t>Credentials:</a:t>
            </a:r>
            <a:r>
              <a:rPr lang="en-US" sz="1700"/>
              <a:t> Username and password for authenticating to the database.</a:t>
            </a:r>
          </a:p>
          <a:p>
            <a:pPr algn="just"/>
            <a:r>
              <a:rPr lang="en-US" sz="1700" b="1"/>
              <a:t>Other Settings:</a:t>
            </a:r>
            <a:r>
              <a:rPr lang="en-US" sz="1700"/>
              <a:t> Optional parameters like timeout settings, encryption settings, and more.</a:t>
            </a:r>
          </a:p>
          <a:p>
            <a:endParaRPr lang="en-US" sz="1100">
              <a:solidFill>
                <a:srgbClr val="000000"/>
              </a:solidFill>
              <a:latin typeface="Arial"/>
              <a:cs typeface="Arial"/>
            </a:endParaRPr>
          </a:p>
        </p:txBody>
      </p:sp>
    </p:spTree>
    <p:extLst>
      <p:ext uri="{BB962C8B-B14F-4D97-AF65-F5344CB8AC3E}">
        <p14:creationId xmlns:p14="http://schemas.microsoft.com/office/powerpoint/2010/main" val="29231044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7DFC-002B-FD2D-EDFE-113533C07A20}"/>
              </a:ext>
            </a:extLst>
          </p:cNvPr>
          <p:cNvSpPr>
            <a:spLocks noGrp="1"/>
          </p:cNvSpPr>
          <p:nvPr>
            <p:ph type="title"/>
          </p:nvPr>
        </p:nvSpPr>
        <p:spPr/>
        <p:txBody>
          <a:bodyPr/>
          <a:lstStyle/>
          <a:p>
            <a:r>
              <a:rPr lang="en-US" dirty="0"/>
              <a:t>Repository Design Pattern</a:t>
            </a:r>
          </a:p>
        </p:txBody>
      </p:sp>
      <p:sp>
        <p:nvSpPr>
          <p:cNvPr id="3" name="Content Placeholder 2">
            <a:extLst>
              <a:ext uri="{FF2B5EF4-FFF2-40B4-BE49-F238E27FC236}">
                <a16:creationId xmlns:a16="http://schemas.microsoft.com/office/drawing/2014/main" id="{7EEAAF55-B507-A314-B542-6A5CA563BC63}"/>
              </a:ext>
            </a:extLst>
          </p:cNvPr>
          <p:cNvSpPr>
            <a:spLocks noGrp="1"/>
          </p:cNvSpPr>
          <p:nvPr>
            <p:ph idx="1"/>
          </p:nvPr>
        </p:nvSpPr>
        <p:spPr/>
        <p:txBody>
          <a:bodyPr vert="horz" lIns="91440" tIns="45720" rIns="91440" bIns="45720" rtlCol="0" anchor="t">
            <a:normAutofit/>
          </a:bodyPr>
          <a:lstStyle/>
          <a:p>
            <a:pPr algn="just"/>
            <a:r>
              <a:rPr lang="en-US" sz="1700" dirty="0"/>
              <a:t>The Repository Design Pattern is a software design pattern that facilitates data management by providing a clean separation between the business logic and the data access layers in an application. This pattern is widely used in applications that require data persistence, meaning storing data in a database. So, it acts as a middleman or middle layer between the rest of the application and the data access logic. </a:t>
            </a:r>
          </a:p>
          <a:p>
            <a:pPr algn="just"/>
            <a:r>
              <a:rPr lang="en-US" sz="1700" dirty="0"/>
              <a:t>The advantage of doing so is that if you need to make any changes, you must do it in one place.</a:t>
            </a:r>
          </a:p>
          <a:p>
            <a:endParaRPr lang="en-US" dirty="0"/>
          </a:p>
        </p:txBody>
      </p:sp>
    </p:spTree>
    <p:extLst>
      <p:ext uri="{BB962C8B-B14F-4D97-AF65-F5344CB8AC3E}">
        <p14:creationId xmlns:p14="http://schemas.microsoft.com/office/powerpoint/2010/main" val="35232383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5159-2D5B-7B4B-57B4-498413271F78}"/>
              </a:ext>
            </a:extLst>
          </p:cNvPr>
          <p:cNvSpPr>
            <a:spLocks noGrp="1"/>
          </p:cNvSpPr>
          <p:nvPr>
            <p:ph type="title"/>
          </p:nvPr>
        </p:nvSpPr>
        <p:spPr/>
        <p:txBody>
          <a:bodyPr/>
          <a:lstStyle/>
          <a:p>
            <a:r>
              <a:rPr lang="en-US" dirty="0"/>
              <a:t>Key Feature of Repository Design Pattern</a:t>
            </a:r>
          </a:p>
        </p:txBody>
      </p:sp>
      <p:sp>
        <p:nvSpPr>
          <p:cNvPr id="3" name="Content Placeholder 2">
            <a:extLst>
              <a:ext uri="{FF2B5EF4-FFF2-40B4-BE49-F238E27FC236}">
                <a16:creationId xmlns:a16="http://schemas.microsoft.com/office/drawing/2014/main" id="{4EAE4BB5-4B3C-D223-E7DB-1F738BAE730B}"/>
              </a:ext>
            </a:extLst>
          </p:cNvPr>
          <p:cNvSpPr>
            <a:spLocks noGrp="1"/>
          </p:cNvSpPr>
          <p:nvPr>
            <p:ph idx="1"/>
          </p:nvPr>
        </p:nvSpPr>
        <p:spPr/>
        <p:txBody>
          <a:bodyPr vert="horz" lIns="91440" tIns="45720" rIns="91440" bIns="45720" rtlCol="0" anchor="t">
            <a:normAutofit fontScale="92500" lnSpcReduction="10000"/>
          </a:bodyPr>
          <a:lstStyle/>
          <a:p>
            <a:pPr algn="just"/>
            <a:r>
              <a:rPr lang="en-US" b="1" dirty="0"/>
              <a:t>Abstraction:</a:t>
            </a:r>
            <a:r>
              <a:rPr lang="en-US" dirty="0"/>
              <a:t> The repository design pattern acts as a middle layer that abstracts the details of the data access logic from the application’s business logic. </a:t>
            </a:r>
          </a:p>
          <a:p>
            <a:pPr algn="just"/>
            <a:r>
              <a:rPr lang="en-US" b="1" dirty="0"/>
              <a:t>Decoupling: </a:t>
            </a:r>
            <a:r>
              <a:rPr lang="en-US" dirty="0"/>
              <a:t>The repository pattern decouples the data access code from the rest of the application, allowing the business logic to be independent of the underlying database technology. </a:t>
            </a:r>
          </a:p>
          <a:p>
            <a:pPr algn="just"/>
            <a:r>
              <a:rPr lang="en-US" b="1" dirty="0"/>
              <a:t>Consistency:</a:t>
            </a:r>
            <a:r>
              <a:rPr lang="en-US" dirty="0"/>
              <a:t> Repositories can help maintain consistency in data manipulation logic since all data access logic is centralized in one place. This avoids code duplication and makes implementing and changing data handling easier.</a:t>
            </a:r>
          </a:p>
          <a:p>
            <a:pPr algn="just"/>
            <a:r>
              <a:rPr lang="en-US" b="1" dirty="0"/>
              <a:t>Testing: </a:t>
            </a:r>
            <a:r>
              <a:rPr lang="en-US" dirty="0"/>
              <a:t>With repositories, it becomes easier to unit test the business logic without worrying about the integration with the database because repositories can be mocked or stubbed out during testing.</a:t>
            </a:r>
          </a:p>
          <a:p>
            <a:pPr algn="just"/>
            <a:r>
              <a:rPr lang="en-US" b="1" dirty="0"/>
              <a:t>Aggregation of Data Operations:</a:t>
            </a:r>
            <a:r>
              <a:rPr lang="en-US" dirty="0"/>
              <a:t> The repository pattern typically includes standard methods for data operations such as add, remove, update, and find. This standardization supports more robust and consistent development</a:t>
            </a:r>
            <a:r>
              <a:rPr lang="en-US" sz="1100" dirty="0">
                <a:solidFill>
                  <a:srgbClr val="000000"/>
                </a:solidFill>
                <a:latin typeface="Arial"/>
                <a:cs typeface="Arial"/>
              </a:rPr>
              <a:t>.</a:t>
            </a:r>
            <a:endParaRPr lang="en-US" dirty="0"/>
          </a:p>
          <a:p>
            <a:endParaRPr lang="en-US" dirty="0"/>
          </a:p>
        </p:txBody>
      </p:sp>
    </p:spTree>
    <p:extLst>
      <p:ext uri="{BB962C8B-B14F-4D97-AF65-F5344CB8AC3E}">
        <p14:creationId xmlns:p14="http://schemas.microsoft.com/office/powerpoint/2010/main" val="21047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ActionResult</a:t>
            </a:r>
            <a:r>
              <a:rPr lang="en-US">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B3BE-7F98-3EA9-784A-F6E82B2BCD03}"/>
              </a:ext>
            </a:extLst>
          </p:cNvPr>
          <p:cNvSpPr>
            <a:spLocks noGrp="1"/>
          </p:cNvSpPr>
          <p:nvPr>
            <p:ph type="title"/>
          </p:nvPr>
        </p:nvSpPr>
        <p:spPr/>
        <p:txBody>
          <a:bodyPr/>
          <a:lstStyle/>
          <a:p>
            <a:r>
              <a:rPr lang="en-US" dirty="0"/>
              <a:t>Repository</a:t>
            </a:r>
          </a:p>
        </p:txBody>
      </p:sp>
      <p:sp>
        <p:nvSpPr>
          <p:cNvPr id="3" name="Content Placeholder 2">
            <a:extLst>
              <a:ext uri="{FF2B5EF4-FFF2-40B4-BE49-F238E27FC236}">
                <a16:creationId xmlns:a16="http://schemas.microsoft.com/office/drawing/2014/main" id="{5A7492CC-D103-1044-E079-AE30F2B76FE8}"/>
              </a:ext>
            </a:extLst>
          </p:cNvPr>
          <p:cNvSpPr>
            <a:spLocks noGrp="1"/>
          </p:cNvSpPr>
          <p:nvPr>
            <p:ph idx="1"/>
          </p:nvPr>
        </p:nvSpPr>
        <p:spPr/>
        <p:txBody>
          <a:bodyPr vert="horz" lIns="91440" tIns="45720" rIns="91440" bIns="45720" rtlCol="0" anchor="t">
            <a:normAutofit/>
          </a:bodyPr>
          <a:lstStyle/>
          <a:p>
            <a:r>
              <a:rPr lang="en-US" dirty="0"/>
              <a:t>What is Repository?</a:t>
            </a:r>
          </a:p>
          <a:p>
            <a:r>
              <a:rPr lang="en-US" dirty="0"/>
              <a:t>A repository is a class defined for an entity with all the possible database operations. For example, a repository for an employee will have the basic CRUD operations and any other possible operations related to the Employee entity. Similarly, a repository for a department will include the CRUD operations related to the Department entity.</a:t>
            </a:r>
          </a:p>
        </p:txBody>
      </p:sp>
    </p:spTree>
    <p:extLst>
      <p:ext uri="{BB962C8B-B14F-4D97-AF65-F5344CB8AC3E}">
        <p14:creationId xmlns:p14="http://schemas.microsoft.com/office/powerpoint/2010/main" val="21746246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05E2-9591-3F1D-1134-3F30433329C6}"/>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ED68EB2C-3599-7FFF-B372-30DA5700F149}"/>
              </a:ext>
            </a:extLst>
          </p:cNvPr>
          <p:cNvSpPr>
            <a:spLocks noGrp="1"/>
          </p:cNvSpPr>
          <p:nvPr>
            <p:ph idx="1"/>
          </p:nvPr>
        </p:nvSpPr>
        <p:spPr>
          <a:xfrm>
            <a:off x="677334" y="1714891"/>
            <a:ext cx="9430554" cy="4326471"/>
          </a:xfrm>
        </p:spPr>
        <p:txBody>
          <a:bodyPr vert="horz" lIns="91440" tIns="45720" rIns="91440" bIns="45720" rtlCol="0" anchor="t">
            <a:normAutofit fontScale="92500" lnSpcReduction="20000"/>
          </a:bodyPr>
          <a:lstStyle/>
          <a:p>
            <a:r>
              <a:rPr lang="en-US" dirty="0"/>
              <a:t>The Repository Design Pattern is commonly used in ASP.NET Core MVC to abstract the data layer, making your application easier to manage and test. </a:t>
            </a:r>
          </a:p>
          <a:p>
            <a:pPr algn="just"/>
            <a:r>
              <a:rPr lang="en-US" b="1" dirty="0"/>
              <a:t>Decoupling Application from Persistence Frameworks: </a:t>
            </a:r>
            <a:r>
              <a:rPr lang="en-US" dirty="0"/>
              <a:t>If you anticipate that your application may need to switch databases or ORM (Object-Relational Mapping) frameworks, using a repository can isolate the rest of your application from these changes.</a:t>
            </a:r>
          </a:p>
          <a:p>
            <a:pPr algn="just"/>
            <a:r>
              <a:rPr lang="en-US" b="1" dirty="0"/>
              <a:t>Unit Testing:</a:t>
            </a:r>
            <a:r>
              <a:rPr lang="en-US" dirty="0"/>
              <a:t> The Repository Pattern allows you to mock data access logic, making it easier to write unit tests for your business logic without setting up a database.</a:t>
            </a:r>
          </a:p>
          <a:p>
            <a:pPr algn="just"/>
            <a:r>
              <a:rPr lang="en-US" b="1" dirty="0"/>
              <a:t>Complex Data Operations: </a:t>
            </a:r>
            <a:r>
              <a:rPr lang="en-US" dirty="0"/>
              <a:t>When your application performs complex queries, a repository can encapsulate these complexities. This keeps your controllers slim and focused on handling request and response logic.</a:t>
            </a:r>
          </a:p>
          <a:p>
            <a:pPr algn="just"/>
            <a:r>
              <a:rPr lang="en-US" b="1" dirty="0"/>
              <a:t>Code Reusability: </a:t>
            </a:r>
            <a:r>
              <a:rPr lang="en-US" dirty="0"/>
              <a:t>Using repositories can avoid duplicating data access logic across your application. Repositories can be reused across different parts of your application, promoting DRY (Don’t Repeat Yourself) principles.</a:t>
            </a:r>
          </a:p>
          <a:p>
            <a:pPr algn="just"/>
            <a:r>
              <a:rPr lang="en-US" b="1" dirty="0"/>
              <a:t>Cleaner Code Base:</a:t>
            </a:r>
            <a:r>
              <a:rPr lang="en-US" dirty="0"/>
              <a:t> Implementing repositories helps maintain a cleaner codebase by segregating business logic from data access logic. This separation of concerns makes the system easier to navigate and maintain.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35892220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3156-3EE8-6F28-6695-22B1ED4D5388}"/>
              </a:ext>
            </a:extLst>
          </p:cNvPr>
          <p:cNvSpPr>
            <a:spLocks noGrp="1"/>
          </p:cNvSpPr>
          <p:nvPr>
            <p:ph type="title"/>
          </p:nvPr>
        </p:nvSpPr>
        <p:spPr/>
        <p:txBody>
          <a:bodyPr/>
          <a:lstStyle/>
          <a:p>
            <a:r>
              <a:rPr lang="en-US" dirty="0"/>
              <a:t>When should not use?</a:t>
            </a:r>
          </a:p>
        </p:txBody>
      </p:sp>
      <p:sp>
        <p:nvSpPr>
          <p:cNvPr id="3" name="Content Placeholder 2">
            <a:extLst>
              <a:ext uri="{FF2B5EF4-FFF2-40B4-BE49-F238E27FC236}">
                <a16:creationId xmlns:a16="http://schemas.microsoft.com/office/drawing/2014/main" id="{4ACE13AE-CE27-314C-857B-5B5A5AB8D54A}"/>
              </a:ext>
            </a:extLst>
          </p:cNvPr>
          <p:cNvSpPr>
            <a:spLocks noGrp="1"/>
          </p:cNvSpPr>
          <p:nvPr>
            <p:ph idx="1"/>
          </p:nvPr>
        </p:nvSpPr>
        <p:spPr>
          <a:xfrm>
            <a:off x="677334" y="1930552"/>
            <a:ext cx="9531196" cy="4110810"/>
          </a:xfrm>
        </p:spPr>
        <p:txBody>
          <a:bodyPr vert="horz" lIns="91440" tIns="45720" rIns="91440" bIns="45720" rtlCol="0" anchor="t">
            <a:normAutofit/>
          </a:bodyPr>
          <a:lstStyle/>
          <a:p>
            <a:pPr algn="just"/>
            <a:r>
              <a:rPr lang="en-US" sz="1700" b="1" dirty="0"/>
              <a:t>Simple CRUD Operations:</a:t>
            </a:r>
            <a:r>
              <a:rPr lang="en-US" sz="1700" dirty="0"/>
              <a:t> If your application primarily performs simple create, read, update, and delete (CRUD) operations and doesn’t involve complex business logic or data access requirements, implementing a repository might be overkill. Direct data access techniques might suffice.</a:t>
            </a:r>
            <a:endParaRPr lang="en-US" sz="1700"/>
          </a:p>
          <a:p>
            <a:pPr algn="just"/>
            <a:r>
              <a:rPr lang="en-US" sz="1700" b="1" dirty="0"/>
              <a:t>Small Applications:</a:t>
            </a:r>
            <a:r>
              <a:rPr lang="en-US" sz="1700" dirty="0"/>
              <a:t> Adding a repository layer can introduce unnecessary complexity and overhead for smaller, less complex applications. In these cases, the application might benefit from a simpler and more direct approach to data access.</a:t>
            </a:r>
            <a:endParaRPr lang="en-US" sz="1700"/>
          </a:p>
          <a:p>
            <a:pPr algn="just"/>
            <a:r>
              <a:rPr lang="en-US" sz="1700" b="1" dirty="0"/>
              <a:t>Applications with Minimal Data Interaction:</a:t>
            </a:r>
            <a:r>
              <a:rPr lang="en-US" sz="1700" dirty="0"/>
              <a:t> If the application interacts minimally with data stores or uses data straightforwardly without complex transactions or queries, the repository pattern might add an unnecessary abstraction layer.</a:t>
            </a:r>
            <a:endParaRPr lang="en-US" sz="1700"/>
          </a:p>
          <a:p>
            <a:endParaRPr lang="en-US" dirty="0"/>
          </a:p>
        </p:txBody>
      </p:sp>
    </p:spTree>
    <p:extLst>
      <p:ext uri="{BB962C8B-B14F-4D97-AF65-F5344CB8AC3E}">
        <p14:creationId xmlns:p14="http://schemas.microsoft.com/office/powerpoint/2010/main" val="29583687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36B8-2179-2631-7CF8-084FC53E6026}"/>
              </a:ext>
            </a:extLst>
          </p:cNvPr>
          <p:cNvSpPr>
            <a:spLocks noGrp="1"/>
          </p:cNvSpPr>
          <p:nvPr>
            <p:ph type="title"/>
          </p:nvPr>
        </p:nvSpPr>
        <p:spPr/>
        <p:txBody>
          <a:bodyPr/>
          <a:lstStyle/>
          <a:p>
            <a:r>
              <a:rPr lang="en-US" dirty="0"/>
              <a:t>Generic Repository Pattern</a:t>
            </a:r>
          </a:p>
        </p:txBody>
      </p:sp>
      <p:sp>
        <p:nvSpPr>
          <p:cNvPr id="3" name="Content Placeholder 2">
            <a:extLst>
              <a:ext uri="{FF2B5EF4-FFF2-40B4-BE49-F238E27FC236}">
                <a16:creationId xmlns:a16="http://schemas.microsoft.com/office/drawing/2014/main" id="{6721AF69-17A0-25B8-4CAD-48382DF8C681}"/>
              </a:ext>
            </a:extLst>
          </p:cNvPr>
          <p:cNvSpPr>
            <a:spLocks noGrp="1"/>
          </p:cNvSpPr>
          <p:nvPr>
            <p:ph idx="1"/>
          </p:nvPr>
        </p:nvSpPr>
        <p:spPr/>
        <p:txBody>
          <a:bodyPr vert="horz" lIns="91440" tIns="45720" rIns="91440" bIns="45720" rtlCol="0" anchor="t">
            <a:normAutofit/>
          </a:bodyPr>
          <a:lstStyle/>
          <a:p>
            <a:pPr algn="just"/>
            <a:r>
              <a:rPr lang="en-US" sz="1700" dirty="0"/>
              <a:t>A generic repository can be used with any data type, reducing the need to write specific repositories for each entity. This can lead to more streamlined code and easier maintenance.</a:t>
            </a:r>
          </a:p>
          <a:p>
            <a:pPr algn="just"/>
            <a:r>
              <a:rPr lang="en-US" sz="1700" dirty="0"/>
              <a:t>The Generic Repository Pattern abstracts data access logic into a generic class, making your code cleaner, modular, and easier to maintain. This pattern is useful in large applications with many entities where we perform similar database operations on multiple entities. It implements the common data operations in a single, generic repository rather than having separate repositories for each entity type.</a:t>
            </a:r>
          </a:p>
          <a:p>
            <a:endParaRPr lang="en-US" dirty="0"/>
          </a:p>
        </p:txBody>
      </p:sp>
    </p:spTree>
    <p:extLst>
      <p:ext uri="{BB962C8B-B14F-4D97-AF65-F5344CB8AC3E}">
        <p14:creationId xmlns:p14="http://schemas.microsoft.com/office/powerpoint/2010/main" val="34864401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5254-C15F-A388-9EA3-A4BDECCD004C}"/>
              </a:ext>
            </a:extLst>
          </p:cNvPr>
          <p:cNvSpPr>
            <a:spLocks noGrp="1"/>
          </p:cNvSpPr>
          <p:nvPr>
            <p:ph type="title"/>
          </p:nvPr>
        </p:nvSpPr>
        <p:spPr/>
        <p:txBody>
          <a:bodyPr/>
          <a:lstStyle/>
          <a:p>
            <a:r>
              <a:rPr lang="en-US" dirty="0"/>
              <a:t>Generic Repository Methods</a:t>
            </a:r>
          </a:p>
        </p:txBody>
      </p:sp>
      <p:sp>
        <p:nvSpPr>
          <p:cNvPr id="3" name="Content Placeholder 2">
            <a:extLst>
              <a:ext uri="{FF2B5EF4-FFF2-40B4-BE49-F238E27FC236}">
                <a16:creationId xmlns:a16="http://schemas.microsoft.com/office/drawing/2014/main" id="{0B345497-C968-D7A1-46DC-FB758EF3BB12}"/>
              </a:ext>
            </a:extLst>
          </p:cNvPr>
          <p:cNvSpPr>
            <a:spLocks noGrp="1"/>
          </p:cNvSpPr>
          <p:nvPr>
            <p:ph idx="1"/>
          </p:nvPr>
        </p:nvSpPr>
        <p:spPr/>
        <p:txBody>
          <a:bodyPr vert="horz" lIns="91440" tIns="45720" rIns="91440" bIns="45720" rtlCol="0" anchor="t">
            <a:normAutofit lnSpcReduction="10000"/>
          </a:bodyPr>
          <a:lstStyle/>
          <a:p>
            <a:pPr algn="just"/>
            <a:r>
              <a:rPr lang="en-US" sz="1700" b="1" err="1"/>
              <a:t>GetAllAsync</a:t>
            </a:r>
            <a:r>
              <a:rPr lang="en-US" sz="1700" b="1" dirty="0"/>
              <a:t>:</a:t>
            </a:r>
            <a:r>
              <a:rPr lang="en-US" sz="1700" dirty="0"/>
              <a:t> This method returns all instances of type T. It uses </a:t>
            </a:r>
            <a:r>
              <a:rPr lang="en-US" sz="1700" err="1"/>
              <a:t>IEnumerable</a:t>
            </a:r>
            <a:r>
              <a:rPr lang="en-US" sz="1700" dirty="0"/>
              <a:t>&lt;T&gt; to allow the lazy loading of items if needed. The Task indicates that the operation is asynchronous.</a:t>
            </a:r>
          </a:p>
          <a:p>
            <a:pPr algn="just"/>
            <a:r>
              <a:rPr lang="en-US" sz="1700" b="1" err="1"/>
              <a:t>GetByIdAsync</a:t>
            </a:r>
            <a:r>
              <a:rPr lang="en-US" sz="1700" b="1" dirty="0"/>
              <a:t>:</a:t>
            </a:r>
            <a:r>
              <a:rPr lang="en-US" sz="1700" dirty="0"/>
              <a:t> Retrieves a single instance of type T based on the provided ID. It returns null if no entity is found, which is indicated by T?.</a:t>
            </a:r>
          </a:p>
          <a:p>
            <a:pPr algn="just"/>
            <a:r>
              <a:rPr lang="en-US" sz="1700" b="1" err="1"/>
              <a:t>InsertAsync</a:t>
            </a:r>
            <a:r>
              <a:rPr lang="en-US" sz="1700" b="1" dirty="0"/>
              <a:t>:</a:t>
            </a:r>
            <a:r>
              <a:rPr lang="en-US" sz="1700" dirty="0"/>
              <a:t> Adds a new entity of type T to the database.</a:t>
            </a:r>
          </a:p>
          <a:p>
            <a:pPr algn="just"/>
            <a:r>
              <a:rPr lang="en-US" sz="1700" b="1" err="1"/>
              <a:t>UpdateAsync</a:t>
            </a:r>
            <a:r>
              <a:rPr lang="en-US" sz="1700" b="1" dirty="0"/>
              <a:t>: </a:t>
            </a:r>
            <a:r>
              <a:rPr lang="en-US" sz="1700" dirty="0"/>
              <a:t>This operation updates an existing entity of type T in the database. It could involve changing the entity’s state based on the changes to the entity instance.</a:t>
            </a:r>
          </a:p>
          <a:p>
            <a:pPr algn="just"/>
            <a:r>
              <a:rPr lang="en-US" sz="1700" b="1" err="1"/>
              <a:t>DeleteAsync</a:t>
            </a:r>
            <a:r>
              <a:rPr lang="en-US" sz="1700" b="1" dirty="0"/>
              <a:t>:</a:t>
            </a:r>
            <a:r>
              <a:rPr lang="en-US" sz="1700" dirty="0"/>
              <a:t> Removes an entity of type T from the database by its ID.</a:t>
            </a:r>
          </a:p>
          <a:p>
            <a:pPr algn="just"/>
            <a:r>
              <a:rPr lang="en-US" sz="1700" b="1" err="1"/>
              <a:t>SaveAsync</a:t>
            </a:r>
            <a:r>
              <a:rPr lang="en-US" sz="1700" b="1" dirty="0"/>
              <a:t>:</a:t>
            </a:r>
            <a:r>
              <a:rPr lang="en-US" sz="1700" dirty="0"/>
              <a:t> This method commits any changes made in the context into the database. It is important to ensure that all modified, added, or deleted entities are correctly persisted in the database.</a:t>
            </a:r>
          </a:p>
          <a:p>
            <a:endParaRPr lang="en-US" dirty="0"/>
          </a:p>
        </p:txBody>
      </p:sp>
    </p:spTree>
    <p:extLst>
      <p:ext uri="{BB962C8B-B14F-4D97-AF65-F5344CB8AC3E}">
        <p14:creationId xmlns:p14="http://schemas.microsoft.com/office/powerpoint/2010/main" val="25884444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A006-ADA7-9D78-42A1-9691A7BDC31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E691763-6341-ABDB-5DDE-84A7C189F9E1}"/>
              </a:ext>
            </a:extLst>
          </p:cNvPr>
          <p:cNvSpPr>
            <a:spLocks noGrp="1"/>
          </p:cNvSpPr>
          <p:nvPr>
            <p:ph idx="1"/>
          </p:nvPr>
        </p:nvSpPr>
        <p:spPr/>
        <p:txBody>
          <a:bodyPr vert="horz" lIns="91440" tIns="45720" rIns="91440" bIns="45720" rtlCol="0" anchor="t">
            <a:normAutofit/>
          </a:bodyPr>
          <a:lstStyle/>
          <a:p>
            <a:pPr algn="just"/>
            <a:r>
              <a:rPr lang="en-US" sz="1700" b="1" dirty="0"/>
              <a:t>Simplification of Data Access: </a:t>
            </a:r>
            <a:r>
              <a:rPr lang="en-US" sz="1700" dirty="0"/>
              <a:t>If you have multiple entities and want a uniform way to handle CRUD operations, the Generic Repository Pattern can simplify your code by centralizing common data operations.</a:t>
            </a:r>
          </a:p>
          <a:p>
            <a:pPr algn="just"/>
            <a:r>
              <a:rPr lang="en-US" sz="1700" b="1" dirty="0"/>
              <a:t>Unit Testing:</a:t>
            </a:r>
            <a:r>
              <a:rPr lang="en-US" sz="1700" dirty="0"/>
              <a:t> By using interfaces that abstract the data layer, the Generic Repository Pattern makes it easier to unit test the business logic of your application without relying on the database. This is because you can mock the repository interface in your tests.</a:t>
            </a:r>
          </a:p>
          <a:p>
            <a:pPr algn="just"/>
            <a:r>
              <a:rPr lang="en-US" sz="1700" b="1" dirty="0"/>
              <a:t>Decoupling: </a:t>
            </a:r>
            <a:r>
              <a:rPr lang="en-US" sz="1700" dirty="0"/>
              <a:t>It helps in decoupling the application from the data access technologies. If you ever need to switch out your ORM or database, having a repository layer can make that transition smoother.</a:t>
            </a:r>
          </a:p>
          <a:p>
            <a:pPr algn="just"/>
            <a:r>
              <a:rPr lang="en-US" sz="1700" b="1" dirty="0"/>
              <a:t>Maintainability:</a:t>
            </a:r>
            <a:r>
              <a:rPr lang="en-US" sz="1700" dirty="0"/>
              <a:t> When changes are required in the data access logic, they can be made in one place rather than throughout your application, leading to better maintainability.</a:t>
            </a:r>
          </a:p>
          <a:p>
            <a:endParaRPr lang="en-US" dirty="0"/>
          </a:p>
        </p:txBody>
      </p:sp>
    </p:spTree>
    <p:extLst>
      <p:ext uri="{BB962C8B-B14F-4D97-AF65-F5344CB8AC3E}">
        <p14:creationId xmlns:p14="http://schemas.microsoft.com/office/powerpoint/2010/main" val="29122668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F3-6DC4-7BD4-2107-E8690E495CD6}"/>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DFFB45B9-9A34-B0FE-AEC4-3FE5A7E311A4}"/>
              </a:ext>
            </a:extLst>
          </p:cNvPr>
          <p:cNvSpPr>
            <a:spLocks noGrp="1"/>
          </p:cNvSpPr>
          <p:nvPr>
            <p:ph idx="1"/>
          </p:nvPr>
        </p:nvSpPr>
        <p:spPr/>
        <p:txBody>
          <a:bodyPr vert="horz" lIns="91440" tIns="45720" rIns="91440" bIns="45720" rtlCol="0" anchor="t">
            <a:normAutofit/>
          </a:bodyPr>
          <a:lstStyle/>
          <a:p>
            <a:pPr marL="0" indent="0" algn="just">
              <a:buNone/>
            </a:pPr>
            <a:endParaRPr lang="en-US" sz="1400" b="1" dirty="0">
              <a:solidFill>
                <a:srgbClr val="000000"/>
              </a:solidFill>
              <a:latin typeface="Arial"/>
              <a:cs typeface="Arial"/>
            </a:endParaRPr>
          </a:p>
          <a:p>
            <a:r>
              <a:rPr lang="en-US" sz="1700" b="1" dirty="0"/>
              <a:t>Over-abstraction: </a:t>
            </a:r>
            <a:r>
              <a:rPr lang="en-US" sz="1700" dirty="0"/>
              <a:t>Sometimes, it abstracts too much, hiding useful features of EF Core like tracking changes and lazy loading.</a:t>
            </a:r>
          </a:p>
          <a:p>
            <a:r>
              <a:rPr lang="en-US" sz="1700" b="1" dirty="0"/>
              <a:t>Generic issues: </a:t>
            </a:r>
            <a:r>
              <a:rPr lang="en-US" sz="1700" dirty="0"/>
              <a:t>Not all operations can be generic; sometimes, specific operations are required that the generic repository cannot handle</a:t>
            </a:r>
          </a:p>
          <a:p>
            <a:endParaRPr lang="en-US" dirty="0"/>
          </a:p>
        </p:txBody>
      </p:sp>
    </p:spTree>
    <p:extLst>
      <p:ext uri="{BB962C8B-B14F-4D97-AF65-F5344CB8AC3E}">
        <p14:creationId xmlns:p14="http://schemas.microsoft.com/office/powerpoint/2010/main" val="4187986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A4A7-45CF-3989-C550-CB322337AFC3}"/>
              </a:ext>
            </a:extLst>
          </p:cNvPr>
          <p:cNvSpPr>
            <a:spLocks noGrp="1"/>
          </p:cNvSpPr>
          <p:nvPr>
            <p:ph type="title"/>
          </p:nvPr>
        </p:nvSpPr>
        <p:spPr/>
        <p:txBody>
          <a:bodyPr/>
          <a:lstStyle/>
          <a:p>
            <a:r>
              <a:rPr lang="en-US" dirty="0" err="1"/>
              <a:t>ADO.Net</a:t>
            </a:r>
            <a:r>
              <a:rPr lang="en-US" dirty="0"/>
              <a:t> Core</a:t>
            </a:r>
          </a:p>
        </p:txBody>
      </p:sp>
      <p:sp>
        <p:nvSpPr>
          <p:cNvPr id="3" name="Content Placeholder 2">
            <a:extLst>
              <a:ext uri="{FF2B5EF4-FFF2-40B4-BE49-F238E27FC236}">
                <a16:creationId xmlns:a16="http://schemas.microsoft.com/office/drawing/2014/main" id="{5D7E24E2-2156-3EB0-71CF-9A4975B8AC8E}"/>
              </a:ext>
            </a:extLst>
          </p:cNvPr>
          <p:cNvSpPr>
            <a:spLocks noGrp="1"/>
          </p:cNvSpPr>
          <p:nvPr>
            <p:ph idx="1"/>
          </p:nvPr>
        </p:nvSpPr>
        <p:spPr/>
        <p:txBody>
          <a:bodyPr vert="horz" lIns="91440" tIns="45720" rIns="91440" bIns="45720" rtlCol="0" anchor="t">
            <a:normAutofit/>
          </a:bodyPr>
          <a:lstStyle/>
          <a:p>
            <a:r>
              <a:rPr lang="en-US" sz="1700" dirty="0"/>
              <a:t>ADO.NET Core is a part of the .NET Core framework, designed to provide a consistent approach for accessing data from various data sources. ADO.NET stands for Active Data Objects .NET, and it serves as the primary data access model for .NET applications, enabling communication between relational and non-relational systems. The “Core” suffix indicates its integration with .NET Core, a cross-platform, high-performance, open-source framework for building modern, cloud-based, Internet-connected applications.</a:t>
            </a:r>
          </a:p>
        </p:txBody>
      </p:sp>
    </p:spTree>
    <p:extLst>
      <p:ext uri="{BB962C8B-B14F-4D97-AF65-F5344CB8AC3E}">
        <p14:creationId xmlns:p14="http://schemas.microsoft.com/office/powerpoint/2010/main" val="41112095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DD81-7328-3F2A-07B8-4F3EBB00AEC9}"/>
              </a:ext>
            </a:extLst>
          </p:cNvPr>
          <p:cNvSpPr>
            <a:spLocks noGrp="1"/>
          </p:cNvSpPr>
          <p:nvPr>
            <p:ph type="title"/>
          </p:nvPr>
        </p:nvSpPr>
        <p:spPr/>
        <p:txBody>
          <a:bodyPr/>
          <a:lstStyle/>
          <a:p>
            <a:r>
              <a:rPr lang="en-US" dirty="0"/>
              <a:t>Features of </a:t>
            </a:r>
            <a:r>
              <a:rPr lang="en-US" dirty="0" err="1"/>
              <a:t>ADO.Net</a:t>
            </a:r>
            <a:r>
              <a:rPr lang="en-US" dirty="0"/>
              <a:t> Core</a:t>
            </a:r>
          </a:p>
        </p:txBody>
      </p:sp>
      <p:sp>
        <p:nvSpPr>
          <p:cNvPr id="3" name="Content Placeholder 2">
            <a:extLst>
              <a:ext uri="{FF2B5EF4-FFF2-40B4-BE49-F238E27FC236}">
                <a16:creationId xmlns:a16="http://schemas.microsoft.com/office/drawing/2014/main" id="{8D5795C6-284F-50B4-0E74-C462044BE4A3}"/>
              </a:ext>
            </a:extLst>
          </p:cNvPr>
          <p:cNvSpPr>
            <a:spLocks noGrp="1"/>
          </p:cNvSpPr>
          <p:nvPr>
            <p:ph idx="1"/>
          </p:nvPr>
        </p:nvSpPr>
        <p:spPr/>
        <p:txBody>
          <a:bodyPr vert="horz" lIns="91440" tIns="45720" rIns="91440" bIns="45720" rtlCol="0" anchor="t">
            <a:normAutofit fontScale="92500" lnSpcReduction="10000"/>
          </a:bodyPr>
          <a:lstStyle/>
          <a:p>
            <a:pPr algn="just"/>
            <a:r>
              <a:rPr lang="en-US" sz="1700" b="1" dirty="0"/>
              <a:t>Connection Management: </a:t>
            </a:r>
            <a:r>
              <a:rPr lang="en-US" sz="1700" dirty="0"/>
              <a:t>It offers classes such as </a:t>
            </a:r>
            <a:r>
              <a:rPr lang="en-US" sz="1700" err="1"/>
              <a:t>SqlConnection</a:t>
            </a:r>
            <a:r>
              <a:rPr lang="en-US" sz="1700" dirty="0"/>
              <a:t> (for SQL Server), allowing applications to establish connections to a database.</a:t>
            </a:r>
          </a:p>
          <a:p>
            <a:pPr algn="just"/>
            <a:r>
              <a:rPr lang="en-US" sz="1700" b="1" dirty="0"/>
              <a:t>Command Execution:</a:t>
            </a:r>
            <a:r>
              <a:rPr lang="en-US" sz="1700" dirty="0"/>
              <a:t> Classes like </a:t>
            </a:r>
            <a:r>
              <a:rPr lang="en-US" sz="1700" err="1"/>
              <a:t>SqlCommand</a:t>
            </a:r>
            <a:r>
              <a:rPr lang="en-US" sz="1700" dirty="0"/>
              <a:t> enable executing commands to retrieve, insert, delete, or update data.</a:t>
            </a:r>
          </a:p>
          <a:p>
            <a:pPr algn="just"/>
            <a:r>
              <a:rPr lang="en-US" sz="1700" b="1" dirty="0"/>
              <a:t>Data Retrieval:</a:t>
            </a:r>
            <a:r>
              <a:rPr lang="en-US" sz="1700" dirty="0"/>
              <a:t> It provides mechanisms like </a:t>
            </a:r>
            <a:r>
              <a:rPr lang="en-US" sz="1700" err="1"/>
              <a:t>SqlDataReader</a:t>
            </a:r>
            <a:r>
              <a:rPr lang="en-US" sz="1700" dirty="0"/>
              <a:t> for reading data in a forward-only, read-only manner and </a:t>
            </a:r>
            <a:r>
              <a:rPr lang="en-US" sz="1700" err="1"/>
              <a:t>SqlDataAdapter</a:t>
            </a:r>
            <a:r>
              <a:rPr lang="en-US" sz="1700" dirty="0"/>
              <a:t> for filling </a:t>
            </a:r>
            <a:r>
              <a:rPr lang="en-US" sz="1700" err="1"/>
              <a:t>DataSet</a:t>
            </a:r>
            <a:r>
              <a:rPr lang="en-US" sz="1700" dirty="0"/>
              <a:t> objects with results from database queries, facilitating disconnected data manipulation.</a:t>
            </a:r>
          </a:p>
          <a:p>
            <a:pPr algn="just"/>
            <a:r>
              <a:rPr lang="en-US" sz="1700" b="1" dirty="0"/>
              <a:t>Transaction Management:</a:t>
            </a:r>
            <a:r>
              <a:rPr lang="en-US" sz="1700" dirty="0"/>
              <a:t> ADO.NET Core supports database transactions, enabling developers to execute operations in a transactional context to maintain data integrity.</a:t>
            </a:r>
          </a:p>
          <a:p>
            <a:pPr algn="just"/>
            <a:r>
              <a:rPr lang="en-US" sz="1700" b="1" dirty="0"/>
              <a:t>Parameterized Queries: </a:t>
            </a:r>
            <a:r>
              <a:rPr lang="en-US" sz="1700" dirty="0"/>
              <a:t>To avoid SQL injection attacks, it supports parameterized queries, which allow parameters to be defined and passed into SQL queries safely.</a:t>
            </a:r>
          </a:p>
          <a:p>
            <a:pPr algn="just"/>
            <a:r>
              <a:rPr lang="en-US" sz="1700" b="1" dirty="0"/>
              <a:t>Cross-Platform Support:</a:t>
            </a:r>
            <a:r>
              <a:rPr lang="en-US" sz="1700" dirty="0"/>
              <a:t> Being a part of .NET Core, ADO.NET Core can be used across different platforms, including Windows, Linux, and macOS, enabling the development of cross-platform applications.</a:t>
            </a:r>
          </a:p>
          <a:p>
            <a:endParaRPr lang="en-US" dirty="0"/>
          </a:p>
        </p:txBody>
      </p:sp>
    </p:spTree>
    <p:extLst>
      <p:ext uri="{BB962C8B-B14F-4D97-AF65-F5344CB8AC3E}">
        <p14:creationId xmlns:p14="http://schemas.microsoft.com/office/powerpoint/2010/main" val="239352852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B3A6-8DD7-1E6C-0F6B-CF15446183B0}"/>
              </a:ext>
            </a:extLst>
          </p:cNvPr>
          <p:cNvSpPr>
            <a:spLocks noGrp="1"/>
          </p:cNvSpPr>
          <p:nvPr>
            <p:ph type="title"/>
          </p:nvPr>
        </p:nvSpPr>
        <p:spPr/>
        <p:txBody>
          <a:bodyPr/>
          <a:lstStyle/>
          <a:p>
            <a:r>
              <a:rPr lang="en-US" dirty="0"/>
              <a:t>Components of </a:t>
            </a:r>
            <a:r>
              <a:rPr lang="en-US" dirty="0" err="1"/>
              <a:t>ADO.Net</a:t>
            </a:r>
            <a:r>
              <a:rPr lang="en-US" dirty="0"/>
              <a:t> Core</a:t>
            </a:r>
          </a:p>
        </p:txBody>
      </p:sp>
      <p:sp>
        <p:nvSpPr>
          <p:cNvPr id="3" name="Content Placeholder 2">
            <a:extLst>
              <a:ext uri="{FF2B5EF4-FFF2-40B4-BE49-F238E27FC236}">
                <a16:creationId xmlns:a16="http://schemas.microsoft.com/office/drawing/2014/main" id="{23045E72-6BCD-CAEA-91E7-4DBE70029B95}"/>
              </a:ext>
            </a:extLst>
          </p:cNvPr>
          <p:cNvSpPr>
            <a:spLocks noGrp="1"/>
          </p:cNvSpPr>
          <p:nvPr>
            <p:ph idx="1"/>
          </p:nvPr>
        </p:nvSpPr>
        <p:spPr>
          <a:xfrm>
            <a:off x="677334" y="1427343"/>
            <a:ext cx="9588705" cy="5088471"/>
          </a:xfrm>
        </p:spPr>
        <p:txBody>
          <a:bodyPr vert="horz" lIns="91440" tIns="45720" rIns="91440" bIns="45720" rtlCol="0" anchor="t">
            <a:normAutofit/>
          </a:bodyPr>
          <a:lstStyle/>
          <a:p>
            <a:r>
              <a:rPr lang="en-US" sz="1600" b="1" dirty="0"/>
              <a:t>Connection Object:</a:t>
            </a:r>
          </a:p>
          <a:p>
            <a:r>
              <a:rPr lang="en-US" sz="1600" dirty="0"/>
              <a:t>The Connection object establishes a connection to the database, which is the first step in any data operation. In ADO.NET Core, different data providers have specific connection classes, such as </a:t>
            </a:r>
            <a:r>
              <a:rPr lang="en-US" sz="1600" err="1"/>
              <a:t>SQLConnection</a:t>
            </a:r>
            <a:r>
              <a:rPr lang="en-US" sz="1600" dirty="0"/>
              <a:t> for SQL Server and </a:t>
            </a:r>
            <a:r>
              <a:rPr lang="en-US" sz="1600" err="1"/>
              <a:t>NpgsqlConnection</a:t>
            </a:r>
            <a:r>
              <a:rPr lang="en-US" sz="1600" dirty="0"/>
              <a:t> for PostgreSQL. For example, the </a:t>
            </a:r>
            <a:r>
              <a:rPr lang="en-US" sz="1600" err="1"/>
              <a:t>SqlConnection</a:t>
            </a:r>
            <a:r>
              <a:rPr lang="en-US" sz="1600" dirty="0"/>
              <a:t> class is used to open and close connections in the SQL Server database.</a:t>
            </a:r>
          </a:p>
          <a:p>
            <a:r>
              <a:rPr lang="en-US" sz="1600" b="1" dirty="0"/>
              <a:t>Command Object:</a:t>
            </a:r>
          </a:p>
          <a:p>
            <a:r>
              <a:rPr lang="en-US" sz="1600" dirty="0"/>
              <a:t>The Command object executes SQL queries or stored procedures against a data source. Similar to the Connection object, specific command classes exist for different data providers (e.g., </a:t>
            </a:r>
            <a:r>
              <a:rPr lang="en-US" sz="1600" err="1"/>
              <a:t>SqlCommand</a:t>
            </a:r>
            <a:r>
              <a:rPr lang="en-US" sz="1600" dirty="0"/>
              <a:t> for SQL Server, </a:t>
            </a:r>
            <a:r>
              <a:rPr lang="en-US" sz="1600" err="1"/>
              <a:t>OracleCommand</a:t>
            </a:r>
            <a:r>
              <a:rPr lang="en-US" sz="1600" dirty="0"/>
              <a:t> for Oracle, etc.). The Command object can execute queries that return results, modify data, or manage database structures. For example, the </a:t>
            </a:r>
            <a:r>
              <a:rPr lang="en-US" sz="1600" err="1"/>
              <a:t>SqlCommand</a:t>
            </a:r>
            <a:r>
              <a:rPr lang="en-US" sz="1600" dirty="0"/>
              <a:t> class is used to execute SQL queries and commands against the SQL Server database.</a:t>
            </a:r>
          </a:p>
          <a:p>
            <a:r>
              <a:rPr lang="en-US" sz="1600" b="1" err="1"/>
              <a:t>DataReader</a:t>
            </a:r>
            <a:r>
              <a:rPr lang="en-US" sz="1600" b="1" dirty="0"/>
              <a:t> Object:</a:t>
            </a:r>
          </a:p>
          <a:p>
            <a:r>
              <a:rPr lang="en-US" sz="1600" dirty="0"/>
              <a:t>The </a:t>
            </a:r>
            <a:r>
              <a:rPr lang="en-US" sz="1600" err="1"/>
              <a:t>DataReader</a:t>
            </a:r>
            <a:r>
              <a:rPr lang="en-US" sz="1600" dirty="0"/>
              <a:t> provides a forward-only, read-only cursor to read data from a data source efficiently. It retrieves data from a database, iterating through the rows returned by a command object’s execution. For example, the </a:t>
            </a:r>
            <a:r>
              <a:rPr lang="en-US" sz="1600" err="1"/>
              <a:t>SqlDataReader</a:t>
            </a:r>
            <a:r>
              <a:rPr lang="en-US" sz="1600" dirty="0"/>
              <a:t> class is used to read data retrieved from the SQL Server database.</a:t>
            </a:r>
          </a:p>
          <a:p>
            <a:endParaRPr lang="en-US" sz="1400" b="1" dirty="0">
              <a:solidFill>
                <a:srgbClr val="000000"/>
              </a:solidFill>
              <a:latin typeface="Arial"/>
              <a:cs typeface="Arial"/>
            </a:endParaRP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340973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ViewResult</a:t>
            </a:r>
            <a:r>
              <a:rPr lang="en-US">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727E-0C0B-2650-FE43-28E456239837}"/>
              </a:ext>
            </a:extLst>
          </p:cNvPr>
          <p:cNvSpPr>
            <a:spLocks noGrp="1"/>
          </p:cNvSpPr>
          <p:nvPr>
            <p:ph type="title"/>
          </p:nvPr>
        </p:nvSpPr>
        <p:spPr/>
        <p:txBody>
          <a:bodyPr/>
          <a:lstStyle/>
          <a:p>
            <a:r>
              <a:rPr lang="en-US" dirty="0"/>
              <a:t>Components of </a:t>
            </a:r>
            <a:r>
              <a:rPr lang="en-US" dirty="0" err="1"/>
              <a:t>ADO.Net</a:t>
            </a:r>
            <a:r>
              <a:rPr lang="en-US" dirty="0"/>
              <a:t> Core</a:t>
            </a:r>
          </a:p>
        </p:txBody>
      </p:sp>
      <p:sp>
        <p:nvSpPr>
          <p:cNvPr id="3" name="Content Placeholder 2">
            <a:extLst>
              <a:ext uri="{FF2B5EF4-FFF2-40B4-BE49-F238E27FC236}">
                <a16:creationId xmlns:a16="http://schemas.microsoft.com/office/drawing/2014/main" id="{6F6BE37D-9D06-F712-94F7-CB9BC6DE04A2}"/>
              </a:ext>
            </a:extLst>
          </p:cNvPr>
          <p:cNvSpPr>
            <a:spLocks noGrp="1"/>
          </p:cNvSpPr>
          <p:nvPr>
            <p:ph idx="1"/>
          </p:nvPr>
        </p:nvSpPr>
        <p:spPr>
          <a:xfrm>
            <a:off x="677334" y="1398589"/>
            <a:ext cx="10321951" cy="5160357"/>
          </a:xfrm>
        </p:spPr>
        <p:txBody>
          <a:bodyPr vert="horz" lIns="91440" tIns="45720" rIns="91440" bIns="45720" rtlCol="0" anchor="t">
            <a:normAutofit/>
          </a:bodyPr>
          <a:lstStyle/>
          <a:p>
            <a:pPr algn="just"/>
            <a:r>
              <a:rPr lang="en-US" sz="1700" b="1" dirty="0" err="1"/>
              <a:t>DataAdapter</a:t>
            </a:r>
            <a:r>
              <a:rPr lang="en-US" sz="1700" b="1" dirty="0"/>
              <a:t> Object: </a:t>
            </a:r>
            <a:r>
              <a:rPr lang="en-US" sz="1700" dirty="0"/>
              <a:t>The </a:t>
            </a:r>
            <a:r>
              <a:rPr lang="en-US" sz="1700" dirty="0" err="1"/>
              <a:t>DataAdapter</a:t>
            </a:r>
            <a:r>
              <a:rPr lang="en-US" sz="1700" dirty="0"/>
              <a:t> serves as a bridge between a Data Set and a data source for retrieving and saving data. It uses command objects to execute SQL commands, fill the data set with data, and update it with changes made in the data set. This component is essential for disconnected data access scenarios. For example, the </a:t>
            </a:r>
            <a:r>
              <a:rPr lang="en-US" sz="1700" dirty="0" err="1"/>
              <a:t>SqlDataAdapter</a:t>
            </a:r>
            <a:r>
              <a:rPr lang="en-US" sz="1700" dirty="0"/>
              <a:t> class serves as a bridge between a Data Set and the database for retrieving and saving data.</a:t>
            </a:r>
            <a:endParaRPr lang="en-US"/>
          </a:p>
          <a:p>
            <a:pPr algn="just"/>
            <a:r>
              <a:rPr lang="en-US" sz="1700" b="1" dirty="0" err="1"/>
              <a:t>DataSet</a:t>
            </a:r>
            <a:r>
              <a:rPr lang="en-US" sz="1700" b="1" dirty="0"/>
              <a:t> and </a:t>
            </a:r>
            <a:r>
              <a:rPr lang="en-US" sz="1700" b="1" dirty="0" err="1"/>
              <a:t>DataTable</a:t>
            </a:r>
            <a:r>
              <a:rPr lang="en-US" sz="1700" b="1" dirty="0"/>
              <a:t>: </a:t>
            </a:r>
            <a:r>
              <a:rPr lang="en-US" sz="1700" dirty="0"/>
              <a:t>These classes represent in-memory data structures that can hold multiple tables and relationships between them. The Data Set is a disconnected, in-memory data representation. It can contain one or more Data Tables, which in turn contain the data in rows and columns, similar to a traditional database table. </a:t>
            </a:r>
          </a:p>
          <a:p>
            <a:r>
              <a:rPr lang="en-US" sz="1700" b="1" dirty="0"/>
              <a:t>Connection Strings:</a:t>
            </a:r>
            <a:r>
              <a:rPr lang="en-US" sz="1700" dirty="0"/>
              <a:t> Connection strings specify the parameters needed to connect to a data source. They include the data source type, the server location, authentication credentials, and other configuration options. Each data provider has its syntax for connection strings.</a:t>
            </a:r>
          </a:p>
          <a:p>
            <a:r>
              <a:rPr lang="en-US" sz="1700" b="1" dirty="0"/>
              <a:t>Transaction Management:</a:t>
            </a:r>
            <a:r>
              <a:rPr lang="en-US" sz="1700" dirty="0"/>
              <a:t> ADO.NET Core supports database transactions, allowing multiple operations to be executed as a single unit of work. Transactions ensure data integrity by allowing changes to be committed or rolled back as a whole based on the success or failure of the transactional operations.</a:t>
            </a:r>
          </a:p>
        </p:txBody>
      </p:sp>
    </p:spTree>
    <p:extLst>
      <p:ext uri="{BB962C8B-B14F-4D97-AF65-F5344CB8AC3E}">
        <p14:creationId xmlns:p14="http://schemas.microsoft.com/office/powerpoint/2010/main" val="760504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1448-2FE4-9B98-3355-548D1B77C184}"/>
              </a:ext>
            </a:extLst>
          </p:cNvPr>
          <p:cNvSpPr>
            <a:spLocks noGrp="1"/>
          </p:cNvSpPr>
          <p:nvPr>
            <p:ph type="title"/>
          </p:nvPr>
        </p:nvSpPr>
        <p:spPr/>
        <p:txBody>
          <a:bodyPr/>
          <a:lstStyle/>
          <a:p>
            <a:r>
              <a:rPr lang="en-US" dirty="0" err="1"/>
              <a:t>ADO.Net</a:t>
            </a:r>
            <a:r>
              <a:rPr lang="en-US" dirty="0"/>
              <a:t> Core Architecture</a:t>
            </a:r>
          </a:p>
        </p:txBody>
      </p:sp>
      <p:sp>
        <p:nvSpPr>
          <p:cNvPr id="3" name="Content Placeholder 2">
            <a:extLst>
              <a:ext uri="{FF2B5EF4-FFF2-40B4-BE49-F238E27FC236}">
                <a16:creationId xmlns:a16="http://schemas.microsoft.com/office/drawing/2014/main" id="{7AE54E49-9A33-2C53-4FE3-38C4751EA6CA}"/>
              </a:ext>
            </a:extLst>
          </p:cNvPr>
          <p:cNvSpPr>
            <a:spLocks noGrp="1"/>
          </p:cNvSpPr>
          <p:nvPr>
            <p:ph idx="1"/>
          </p:nvPr>
        </p:nvSpPr>
        <p:spPr/>
        <p:txBody>
          <a:bodyPr vert="horz" lIns="91440" tIns="45720" rIns="91440" bIns="45720" rtlCol="0" anchor="t">
            <a:normAutofit/>
          </a:bodyPr>
          <a:lstStyle/>
          <a:p>
            <a:r>
              <a:rPr lang="en-US" sz="1700" dirty="0"/>
              <a:t>ADO.NET Core is a part of the .NET Core framework designed for data access. It provides a rich set of components for connecting to databases, executing commands, and managing data. The ADO.NET Core Architecture is comprised of 6 important components.</a:t>
            </a:r>
            <a:endParaRPr lang="en-US" dirty="0"/>
          </a:p>
          <a:p>
            <a:pPr algn="just"/>
            <a:r>
              <a:rPr lang="en-US" sz="1700" b="1" dirty="0"/>
              <a:t>Connection</a:t>
            </a:r>
            <a:endParaRPr lang="en-US" sz="1700" b="1"/>
          </a:p>
          <a:p>
            <a:pPr algn="just"/>
            <a:r>
              <a:rPr lang="en-US" sz="1700" b="1" dirty="0"/>
              <a:t>Command</a:t>
            </a:r>
          </a:p>
          <a:p>
            <a:pPr algn="just"/>
            <a:r>
              <a:rPr lang="en-US" sz="1700" b="1" err="1"/>
              <a:t>DataReader</a:t>
            </a:r>
            <a:endParaRPr lang="en-US" sz="1700" b="1"/>
          </a:p>
          <a:p>
            <a:pPr algn="just"/>
            <a:r>
              <a:rPr lang="en-US" sz="1700" b="1" err="1"/>
              <a:t>DataAdapter</a:t>
            </a:r>
            <a:endParaRPr lang="en-US" sz="1700" b="1"/>
          </a:p>
          <a:p>
            <a:pPr algn="just"/>
            <a:r>
              <a:rPr lang="en-US" sz="1700" b="1" err="1"/>
              <a:t>DataSet</a:t>
            </a:r>
            <a:endParaRPr lang="en-US" sz="1700" b="1"/>
          </a:p>
          <a:p>
            <a:pPr algn="just"/>
            <a:r>
              <a:rPr lang="en-US" sz="1700" b="1" err="1"/>
              <a:t>DataView</a:t>
            </a:r>
            <a:endParaRPr lang="en-US" sz="1700" b="1"/>
          </a:p>
          <a:p>
            <a:endParaRPr lang="en-US" sz="1700" dirty="0"/>
          </a:p>
        </p:txBody>
      </p:sp>
    </p:spTree>
    <p:extLst>
      <p:ext uri="{BB962C8B-B14F-4D97-AF65-F5344CB8AC3E}">
        <p14:creationId xmlns:p14="http://schemas.microsoft.com/office/powerpoint/2010/main" val="31334058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base&#10;&#10;Description automatically generated">
            <a:extLst>
              <a:ext uri="{FF2B5EF4-FFF2-40B4-BE49-F238E27FC236}">
                <a16:creationId xmlns:a16="http://schemas.microsoft.com/office/drawing/2014/main" id="{F0B195F6-2E3A-CF30-5C33-DFDA9298520A}"/>
              </a:ext>
            </a:extLst>
          </p:cNvPr>
          <p:cNvPicPr>
            <a:picLocks noGrp="1" noChangeAspect="1"/>
          </p:cNvPicPr>
          <p:nvPr>
            <p:ph idx="1"/>
          </p:nvPr>
        </p:nvPicPr>
        <p:blipFill>
          <a:blip r:embed="rId2"/>
          <a:stretch>
            <a:fillRect/>
          </a:stretch>
        </p:blipFill>
        <p:spPr>
          <a:xfrm>
            <a:off x="563624" y="205269"/>
            <a:ext cx="9571709" cy="6439941"/>
          </a:xfrm>
        </p:spPr>
      </p:pic>
    </p:spTree>
    <p:extLst>
      <p:ext uri="{BB962C8B-B14F-4D97-AF65-F5344CB8AC3E}">
        <p14:creationId xmlns:p14="http://schemas.microsoft.com/office/powerpoint/2010/main" val="24042208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CD93-5360-DFDB-1D7E-03A050BBEA9C}"/>
              </a:ext>
            </a:extLst>
          </p:cNvPr>
          <p:cNvSpPr>
            <a:spLocks noGrp="1"/>
          </p:cNvSpPr>
          <p:nvPr>
            <p:ph type="title"/>
          </p:nvPr>
        </p:nvSpPr>
        <p:spPr/>
        <p:txBody>
          <a:bodyPr/>
          <a:lstStyle/>
          <a:p>
            <a:r>
              <a:rPr lang="en-US" dirty="0"/>
              <a:t>Connection component</a:t>
            </a:r>
          </a:p>
        </p:txBody>
      </p:sp>
      <p:sp>
        <p:nvSpPr>
          <p:cNvPr id="3" name="Content Placeholder 2">
            <a:extLst>
              <a:ext uri="{FF2B5EF4-FFF2-40B4-BE49-F238E27FC236}">
                <a16:creationId xmlns:a16="http://schemas.microsoft.com/office/drawing/2014/main" id="{D077DC89-7F57-D3D5-641C-31DEDBA10E24}"/>
              </a:ext>
            </a:extLst>
          </p:cNvPr>
          <p:cNvSpPr>
            <a:spLocks noGrp="1"/>
          </p:cNvSpPr>
          <p:nvPr>
            <p:ph idx="1"/>
          </p:nvPr>
        </p:nvSpPr>
        <p:spPr/>
        <p:txBody>
          <a:bodyPr vert="horz" lIns="91440" tIns="45720" rIns="91440" bIns="45720" rtlCol="0" anchor="t">
            <a:normAutofit/>
          </a:bodyPr>
          <a:lstStyle/>
          <a:p>
            <a:pPr algn="just"/>
            <a:r>
              <a:rPr lang="en-US" sz="1700" dirty="0"/>
              <a:t>The first important component of ADO.NET Core Architecture is the Connection Object. The Connection component in ADO.NET Core is responsible for establishing a connection to a specific data source. It’s the first step in interacting with a database. Each database provider (e.g., SQL Server, MySQL, PostgreSQL) has its own specific Connection class derived from the abstract </a:t>
            </a:r>
            <a:r>
              <a:rPr lang="en-US" sz="1700" dirty="0" err="1"/>
              <a:t>DbConnection</a:t>
            </a:r>
            <a:r>
              <a:rPr lang="en-US" sz="1700" dirty="0"/>
              <a:t> class. This component handles all aspects of database connection, including opening, managing, and closing the connection.</a:t>
            </a:r>
            <a:endParaRPr lang="en-US" sz="1500" b="1" dirty="0">
              <a:solidFill>
                <a:srgbClr val="000000"/>
              </a:solidFill>
              <a:latin typeface="Arial"/>
              <a:cs typeface="Arial"/>
            </a:endParaRPr>
          </a:p>
          <a:p>
            <a:pPr algn="just"/>
            <a:r>
              <a:rPr lang="en-US" sz="1700" b="1" dirty="0"/>
              <a:t>Key properties and methods include:</a:t>
            </a:r>
          </a:p>
          <a:p>
            <a:pPr algn="just"/>
            <a:r>
              <a:rPr lang="en-US" sz="1700" b="1" err="1"/>
              <a:t>ConnectionString</a:t>
            </a:r>
            <a:r>
              <a:rPr lang="en-US" sz="1700" b="1" dirty="0"/>
              <a:t>:</a:t>
            </a:r>
            <a:r>
              <a:rPr lang="en-US" sz="1700" dirty="0"/>
              <a:t> Specifies the server, database, and authentication details required to connect to the database.</a:t>
            </a:r>
          </a:p>
          <a:p>
            <a:pPr algn="just"/>
            <a:r>
              <a:rPr lang="en-US" sz="1700" b="1" dirty="0"/>
              <a:t>Open():</a:t>
            </a:r>
            <a:r>
              <a:rPr lang="en-US" sz="1700" dirty="0"/>
              <a:t> Opens a database connection.</a:t>
            </a:r>
          </a:p>
          <a:p>
            <a:pPr algn="just"/>
            <a:r>
              <a:rPr lang="en-US" sz="1700" b="1" dirty="0"/>
              <a:t>Close():</a:t>
            </a:r>
            <a:r>
              <a:rPr lang="en-US" sz="1700" dirty="0"/>
              <a:t> Closes the connection.</a:t>
            </a:r>
          </a:p>
          <a:p>
            <a:endParaRPr lang="en-US" dirty="0"/>
          </a:p>
        </p:txBody>
      </p:sp>
    </p:spTree>
    <p:extLst>
      <p:ext uri="{BB962C8B-B14F-4D97-AF65-F5344CB8AC3E}">
        <p14:creationId xmlns:p14="http://schemas.microsoft.com/office/powerpoint/2010/main" val="1045416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301E-15C1-C2B4-0A31-F8A23BF52BEA}"/>
              </a:ext>
            </a:extLst>
          </p:cNvPr>
          <p:cNvSpPr>
            <a:spLocks noGrp="1"/>
          </p:cNvSpPr>
          <p:nvPr>
            <p:ph type="title"/>
          </p:nvPr>
        </p:nvSpPr>
        <p:spPr/>
        <p:txBody>
          <a:bodyPr/>
          <a:lstStyle/>
          <a:p>
            <a:r>
              <a:rPr lang="en-US" dirty="0"/>
              <a:t>Command Component</a:t>
            </a:r>
          </a:p>
        </p:txBody>
      </p:sp>
      <p:sp>
        <p:nvSpPr>
          <p:cNvPr id="3" name="Content Placeholder 2">
            <a:extLst>
              <a:ext uri="{FF2B5EF4-FFF2-40B4-BE49-F238E27FC236}">
                <a16:creationId xmlns:a16="http://schemas.microsoft.com/office/drawing/2014/main" id="{CA46767E-AEDC-152E-1F8E-34CC7E44F68F}"/>
              </a:ext>
            </a:extLst>
          </p:cNvPr>
          <p:cNvSpPr>
            <a:spLocks noGrp="1"/>
          </p:cNvSpPr>
          <p:nvPr>
            <p:ph idx="1"/>
          </p:nvPr>
        </p:nvSpPr>
        <p:spPr/>
        <p:txBody>
          <a:bodyPr vert="horz" lIns="91440" tIns="45720" rIns="91440" bIns="45720" rtlCol="0" anchor="t">
            <a:normAutofit fontScale="92500" lnSpcReduction="10000"/>
          </a:bodyPr>
          <a:lstStyle/>
          <a:p>
            <a:r>
              <a:rPr lang="en-US" sz="1700" dirty="0"/>
              <a:t>The Second important component of ADO.NET Core Architecture is the Command Object. The Command component is used to execute SQL queries, stored procedures, or commands on the database. Derived from the </a:t>
            </a:r>
            <a:r>
              <a:rPr lang="en-US" sz="1700" dirty="0" err="1"/>
              <a:t>DbCommand</a:t>
            </a:r>
            <a:r>
              <a:rPr lang="en-US" sz="1700" dirty="0"/>
              <a:t> class, it allows you to interact with the database by sending commands and receiving results. You can use it to perform CRUD (Create, Read, Update, Delete) operations.</a:t>
            </a:r>
          </a:p>
          <a:p>
            <a:pPr algn="just"/>
            <a:r>
              <a:rPr lang="en-US" sz="1700" b="1" dirty="0"/>
              <a:t>Key properties and methods include:</a:t>
            </a:r>
          </a:p>
          <a:p>
            <a:pPr algn="just"/>
            <a:r>
              <a:rPr lang="en-US" sz="1700" b="1" err="1"/>
              <a:t>CommandText</a:t>
            </a:r>
            <a:r>
              <a:rPr lang="en-US" sz="1700" b="1" dirty="0"/>
              <a:t>:</a:t>
            </a:r>
            <a:r>
              <a:rPr lang="en-US" sz="1700" dirty="0"/>
              <a:t> The SQL query or stored procedure to be executed.</a:t>
            </a:r>
          </a:p>
          <a:p>
            <a:pPr algn="just"/>
            <a:r>
              <a:rPr lang="en-US" sz="1700" b="1" err="1"/>
              <a:t>CommandType</a:t>
            </a:r>
            <a:r>
              <a:rPr lang="en-US" sz="1700" b="1" dirty="0"/>
              <a:t>:</a:t>
            </a:r>
            <a:r>
              <a:rPr lang="en-US" sz="1700" dirty="0"/>
              <a:t> Indicates whether the </a:t>
            </a:r>
            <a:r>
              <a:rPr lang="en-US" sz="1700" err="1"/>
              <a:t>CommandText</a:t>
            </a:r>
            <a:r>
              <a:rPr lang="en-US" sz="1700" dirty="0"/>
              <a:t> is a text command, stored procedure, or table name.</a:t>
            </a:r>
          </a:p>
          <a:p>
            <a:pPr algn="just"/>
            <a:r>
              <a:rPr lang="en-US" sz="1700" b="1" err="1"/>
              <a:t>ExecuteReader</a:t>
            </a:r>
            <a:r>
              <a:rPr lang="en-US" sz="1700" b="1" dirty="0"/>
              <a:t>():</a:t>
            </a:r>
            <a:r>
              <a:rPr lang="en-US" sz="1700" dirty="0"/>
              <a:t> Executes commands that return rows.</a:t>
            </a:r>
          </a:p>
          <a:p>
            <a:pPr algn="just"/>
            <a:r>
              <a:rPr lang="en-US" sz="1700" b="1" err="1"/>
              <a:t>ExecuteNonQuery</a:t>
            </a:r>
            <a:r>
              <a:rPr lang="en-US" sz="1700" b="1" dirty="0"/>
              <a:t>():</a:t>
            </a:r>
            <a:r>
              <a:rPr lang="en-US" sz="1700" dirty="0"/>
              <a:t> Executes commands such as INSERT, DELETE, UPDATE, and SET statements.</a:t>
            </a:r>
          </a:p>
          <a:p>
            <a:pPr algn="just"/>
            <a:r>
              <a:rPr lang="en-US" sz="1700" b="1" dirty="0"/>
              <a:t>ExecuteScalar(): </a:t>
            </a:r>
            <a:r>
              <a:rPr lang="en-US" sz="1700" dirty="0"/>
              <a:t>Executes commands that return a single value.</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3510881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F707-0E42-327D-5AA9-203D3C47B35D}"/>
              </a:ext>
            </a:extLst>
          </p:cNvPr>
          <p:cNvSpPr>
            <a:spLocks noGrp="1"/>
          </p:cNvSpPr>
          <p:nvPr>
            <p:ph type="title"/>
          </p:nvPr>
        </p:nvSpPr>
        <p:spPr/>
        <p:txBody>
          <a:bodyPr/>
          <a:lstStyle/>
          <a:p>
            <a:r>
              <a:rPr lang="en-US" dirty="0" err="1"/>
              <a:t>DataReader</a:t>
            </a:r>
            <a:r>
              <a:rPr lang="en-US" dirty="0"/>
              <a:t> Component</a:t>
            </a:r>
          </a:p>
        </p:txBody>
      </p:sp>
      <p:sp>
        <p:nvSpPr>
          <p:cNvPr id="3" name="Content Placeholder 2">
            <a:extLst>
              <a:ext uri="{FF2B5EF4-FFF2-40B4-BE49-F238E27FC236}">
                <a16:creationId xmlns:a16="http://schemas.microsoft.com/office/drawing/2014/main" id="{DD60CE62-B002-C9FE-F483-F4B9072A7CBC}"/>
              </a:ext>
            </a:extLst>
          </p:cNvPr>
          <p:cNvSpPr>
            <a:spLocks noGrp="1"/>
          </p:cNvSpPr>
          <p:nvPr>
            <p:ph idx="1"/>
          </p:nvPr>
        </p:nvSpPr>
        <p:spPr/>
        <p:txBody>
          <a:bodyPr vert="horz" lIns="91440" tIns="45720" rIns="91440" bIns="45720" rtlCol="0" anchor="t">
            <a:normAutofit/>
          </a:bodyPr>
          <a:lstStyle/>
          <a:p>
            <a:pPr algn="just"/>
            <a:r>
              <a:rPr lang="en-US" sz="1100" dirty="0">
                <a:solidFill>
                  <a:srgbClr val="000000"/>
                </a:solidFill>
                <a:latin typeface="Arial"/>
                <a:cs typeface="Arial"/>
              </a:rPr>
              <a:t>The third important component of ADO.NET Core Architecture is the </a:t>
            </a:r>
            <a:r>
              <a:rPr lang="en-US" sz="1100" dirty="0" err="1">
                <a:solidFill>
                  <a:srgbClr val="000000"/>
                </a:solidFill>
                <a:latin typeface="Arial"/>
                <a:cs typeface="Arial"/>
              </a:rPr>
              <a:t>DataReader</a:t>
            </a:r>
            <a:r>
              <a:rPr lang="en-US" sz="1100" dirty="0">
                <a:solidFill>
                  <a:srgbClr val="000000"/>
                </a:solidFill>
                <a:latin typeface="Arial"/>
                <a:cs typeface="Arial"/>
              </a:rPr>
              <a:t> Object. The </a:t>
            </a:r>
            <a:r>
              <a:rPr lang="en-US" sz="1100" dirty="0" err="1">
                <a:solidFill>
                  <a:srgbClr val="000000"/>
                </a:solidFill>
                <a:latin typeface="Arial"/>
                <a:cs typeface="Arial"/>
              </a:rPr>
              <a:t>DataReader</a:t>
            </a:r>
            <a:r>
              <a:rPr lang="en-US" sz="1100" dirty="0">
                <a:solidFill>
                  <a:srgbClr val="000000"/>
                </a:solidFill>
                <a:latin typeface="Arial"/>
                <a:cs typeface="Arial"/>
              </a:rPr>
              <a:t> component is used to read data from a database in a forward-only, read-only manner. It provides an efficient way to retrieve data using the </a:t>
            </a:r>
            <a:r>
              <a:rPr lang="en-US" sz="1100" dirty="0" err="1">
                <a:solidFill>
                  <a:srgbClr val="000000"/>
                </a:solidFill>
                <a:latin typeface="Arial"/>
                <a:cs typeface="Arial"/>
              </a:rPr>
              <a:t>ExecuteReader</a:t>
            </a:r>
            <a:r>
              <a:rPr lang="en-US" sz="1100" dirty="0">
                <a:solidFill>
                  <a:srgbClr val="000000"/>
                </a:solidFill>
                <a:latin typeface="Arial"/>
                <a:cs typeface="Arial"/>
              </a:rPr>
              <a:t> method of the Command object. </a:t>
            </a:r>
            <a:r>
              <a:rPr lang="en-US" sz="1100" dirty="0" err="1">
                <a:solidFill>
                  <a:srgbClr val="000000"/>
                </a:solidFill>
                <a:latin typeface="Arial"/>
                <a:cs typeface="Arial"/>
              </a:rPr>
              <a:t>DbDataReader</a:t>
            </a:r>
            <a:r>
              <a:rPr lang="en-US" sz="1100" dirty="0">
                <a:solidFill>
                  <a:srgbClr val="000000"/>
                </a:solidFill>
                <a:latin typeface="Arial"/>
                <a:cs typeface="Arial"/>
              </a:rPr>
              <a:t> is the abstract class from which specific </a:t>
            </a:r>
            <a:r>
              <a:rPr lang="en-US" sz="1100" dirty="0" err="1">
                <a:solidFill>
                  <a:srgbClr val="000000"/>
                </a:solidFill>
                <a:latin typeface="Arial"/>
                <a:cs typeface="Arial"/>
              </a:rPr>
              <a:t>DataReader</a:t>
            </a:r>
            <a:r>
              <a:rPr lang="en-US" sz="1100" dirty="0">
                <a:solidFill>
                  <a:srgbClr val="000000"/>
                </a:solidFill>
                <a:latin typeface="Arial"/>
                <a:cs typeface="Arial"/>
              </a:rPr>
              <a:t> implementations derive.</a:t>
            </a:r>
            <a:endParaRPr lang="en-US" dirty="0"/>
          </a:p>
          <a:p>
            <a:pPr algn="just"/>
            <a:r>
              <a:rPr lang="en-US" sz="1100" b="1">
                <a:solidFill>
                  <a:srgbClr val="000000"/>
                </a:solidFill>
                <a:latin typeface="Arial"/>
                <a:cs typeface="Arial"/>
              </a:rPr>
              <a:t>Key features include:</a:t>
            </a:r>
            <a:endParaRPr lang="en-US"/>
          </a:p>
          <a:p>
            <a:pPr algn="just"/>
            <a:r>
              <a:rPr lang="en-US" sz="1100" dirty="0">
                <a:solidFill>
                  <a:srgbClr val="000000"/>
                </a:solidFill>
                <a:latin typeface="Arial"/>
                <a:cs typeface="Arial"/>
              </a:rPr>
              <a:t>Fast, forward-only access to query results.</a:t>
            </a:r>
            <a:endParaRPr lang="en-US" dirty="0"/>
          </a:p>
          <a:p>
            <a:pPr algn="just"/>
            <a:r>
              <a:rPr lang="en-US" sz="1100" dirty="0">
                <a:solidFill>
                  <a:srgbClr val="000000"/>
                </a:solidFill>
                <a:latin typeface="Arial"/>
                <a:cs typeface="Arial"/>
              </a:rPr>
              <a:t>Read-only access, making it ideal for scenarios where you simply need to read data without modification.</a:t>
            </a:r>
            <a:endParaRPr lang="en-US" dirty="0"/>
          </a:p>
          <a:p>
            <a:pPr algn="just"/>
            <a:r>
              <a:rPr lang="en-US" sz="1100" dirty="0">
                <a:solidFill>
                  <a:srgbClr val="000000"/>
                </a:solidFill>
                <a:latin typeface="Arial"/>
                <a:cs typeface="Arial"/>
              </a:rPr>
              <a:t>Efficient data retrieval, as it does not hold onto the data it retrieves.</a:t>
            </a:r>
            <a:endParaRPr lang="en-US" dirty="0"/>
          </a:p>
          <a:p>
            <a:endParaRPr lang="en-US" dirty="0"/>
          </a:p>
        </p:txBody>
      </p:sp>
    </p:spTree>
    <p:extLst>
      <p:ext uri="{BB962C8B-B14F-4D97-AF65-F5344CB8AC3E}">
        <p14:creationId xmlns:p14="http://schemas.microsoft.com/office/powerpoint/2010/main" val="14778806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7D76-F7EB-BF32-5A2A-ABF66729E80E}"/>
              </a:ext>
            </a:extLst>
          </p:cNvPr>
          <p:cNvSpPr>
            <a:spLocks noGrp="1"/>
          </p:cNvSpPr>
          <p:nvPr>
            <p:ph type="title"/>
          </p:nvPr>
        </p:nvSpPr>
        <p:spPr/>
        <p:txBody>
          <a:bodyPr/>
          <a:lstStyle/>
          <a:p>
            <a:r>
              <a:rPr lang="en-US" dirty="0" err="1"/>
              <a:t>DataAdapter</a:t>
            </a:r>
          </a:p>
        </p:txBody>
      </p:sp>
      <p:sp>
        <p:nvSpPr>
          <p:cNvPr id="3" name="Content Placeholder 2">
            <a:extLst>
              <a:ext uri="{FF2B5EF4-FFF2-40B4-BE49-F238E27FC236}">
                <a16:creationId xmlns:a16="http://schemas.microsoft.com/office/drawing/2014/main" id="{D32058EA-ED39-37A9-4387-7B5DDC251201}"/>
              </a:ext>
            </a:extLst>
          </p:cNvPr>
          <p:cNvSpPr>
            <a:spLocks noGrp="1"/>
          </p:cNvSpPr>
          <p:nvPr>
            <p:ph idx="1"/>
          </p:nvPr>
        </p:nvSpPr>
        <p:spPr>
          <a:xfrm>
            <a:off x="677334" y="1714891"/>
            <a:ext cx="9516818" cy="4326471"/>
          </a:xfrm>
        </p:spPr>
        <p:txBody>
          <a:bodyPr vert="horz" lIns="91440" tIns="45720" rIns="91440" bIns="45720" rtlCol="0" anchor="t">
            <a:normAutofit/>
          </a:bodyPr>
          <a:lstStyle/>
          <a:p>
            <a:pPr algn="just"/>
            <a:r>
              <a:rPr lang="en-US" sz="1600" dirty="0"/>
              <a:t>The fourth important component of ADO.NET Core Architecture is the </a:t>
            </a:r>
            <a:r>
              <a:rPr lang="en-US" sz="1600" err="1"/>
              <a:t>DataAdapter</a:t>
            </a:r>
            <a:r>
              <a:rPr lang="en-US" sz="1600" dirty="0"/>
              <a:t> Object. The </a:t>
            </a:r>
            <a:r>
              <a:rPr lang="en-US" sz="1600" err="1"/>
              <a:t>DataAdapter</a:t>
            </a:r>
            <a:r>
              <a:rPr lang="en-US" sz="1600" dirty="0"/>
              <a:t> serves as a bridge between a </a:t>
            </a:r>
            <a:r>
              <a:rPr lang="en-US" sz="1600" err="1"/>
              <a:t>DataSet</a:t>
            </a:r>
            <a:r>
              <a:rPr lang="en-US" sz="1600" dirty="0"/>
              <a:t> and a data source for retrieving and saving data. It uses Command objects to execute SQL commands at the data source to both load data into the </a:t>
            </a:r>
            <a:r>
              <a:rPr lang="en-US" sz="1600" err="1"/>
              <a:t>DataSet</a:t>
            </a:r>
            <a:r>
              <a:rPr lang="en-US" sz="1600" dirty="0"/>
              <a:t> and update the data source with changes made in the </a:t>
            </a:r>
            <a:r>
              <a:rPr lang="en-US" sz="1600" err="1"/>
              <a:t>DataSet</a:t>
            </a:r>
            <a:r>
              <a:rPr lang="en-US" sz="1600" dirty="0"/>
              <a:t>.</a:t>
            </a:r>
          </a:p>
          <a:p>
            <a:pPr algn="just"/>
            <a:r>
              <a:rPr lang="en-US" sz="1600" b="1" dirty="0"/>
              <a:t>Key components and methods include:</a:t>
            </a:r>
          </a:p>
          <a:p>
            <a:pPr algn="just"/>
            <a:r>
              <a:rPr lang="en-US" sz="1600" b="1" err="1"/>
              <a:t>SelectCommand</a:t>
            </a:r>
            <a:r>
              <a:rPr lang="en-US" sz="1600" b="1" dirty="0"/>
              <a:t>:</a:t>
            </a:r>
            <a:r>
              <a:rPr lang="en-US" sz="1600" dirty="0"/>
              <a:t> Retrieves data from the database.</a:t>
            </a:r>
          </a:p>
          <a:p>
            <a:pPr algn="just"/>
            <a:r>
              <a:rPr lang="en-US" sz="1600" err="1"/>
              <a:t>I</a:t>
            </a:r>
            <a:r>
              <a:rPr lang="en-US" sz="1600" b="1" err="1"/>
              <a:t>nsertCommand</a:t>
            </a:r>
            <a:r>
              <a:rPr lang="en-US" sz="1600" b="1" dirty="0"/>
              <a:t>, </a:t>
            </a:r>
            <a:r>
              <a:rPr lang="en-US" sz="1600" b="1" err="1"/>
              <a:t>UpdateCommand</a:t>
            </a:r>
            <a:r>
              <a:rPr lang="en-US" sz="1600" b="1" dirty="0"/>
              <a:t>, </a:t>
            </a:r>
            <a:r>
              <a:rPr lang="en-US" sz="1600" b="1" err="1"/>
              <a:t>DeleteCommand</a:t>
            </a:r>
            <a:r>
              <a:rPr lang="en-US" sz="1600" b="1" dirty="0"/>
              <a:t>: </a:t>
            </a:r>
            <a:r>
              <a:rPr lang="en-US" sz="1600" dirty="0"/>
              <a:t>Used to propagate changes made in the </a:t>
            </a:r>
            <a:r>
              <a:rPr lang="en-US" sz="1600" err="1"/>
              <a:t>DataSet</a:t>
            </a:r>
            <a:r>
              <a:rPr lang="en-US" sz="1600" dirty="0"/>
              <a:t> back to the database.</a:t>
            </a:r>
          </a:p>
          <a:p>
            <a:pPr algn="just"/>
            <a:r>
              <a:rPr lang="en-US" sz="1600" b="1" dirty="0"/>
              <a:t>Fill():</a:t>
            </a:r>
            <a:r>
              <a:rPr lang="en-US" sz="1600" dirty="0"/>
              <a:t> Fills a </a:t>
            </a:r>
            <a:r>
              <a:rPr lang="en-US" sz="1600" err="1"/>
              <a:t>DataSet</a:t>
            </a:r>
            <a:r>
              <a:rPr lang="en-US" sz="1600" dirty="0"/>
              <a:t> with the results of the </a:t>
            </a:r>
            <a:r>
              <a:rPr lang="en-US" sz="1600" err="1"/>
              <a:t>SelectCommand</a:t>
            </a:r>
            <a:r>
              <a:rPr lang="en-US" sz="1600" dirty="0"/>
              <a:t>.</a:t>
            </a:r>
          </a:p>
          <a:p>
            <a:pPr algn="just"/>
            <a:r>
              <a:rPr lang="en-US" sz="1600" b="1" dirty="0"/>
              <a:t>Update(): </a:t>
            </a:r>
            <a:r>
              <a:rPr lang="en-US" sz="1600" dirty="0"/>
              <a:t>Updates the data source with the changes made in the </a:t>
            </a:r>
            <a:r>
              <a:rPr lang="en-US" sz="1600" err="1"/>
              <a:t>DataSet</a:t>
            </a:r>
            <a:r>
              <a:rPr lang="en-US" sz="1600" dirty="0"/>
              <a:t>.</a:t>
            </a:r>
          </a:p>
          <a:p>
            <a:endParaRPr lang="en-US" dirty="0"/>
          </a:p>
        </p:txBody>
      </p:sp>
    </p:spTree>
    <p:extLst>
      <p:ext uri="{BB962C8B-B14F-4D97-AF65-F5344CB8AC3E}">
        <p14:creationId xmlns:p14="http://schemas.microsoft.com/office/powerpoint/2010/main" val="35593869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E1A3-4E02-EE04-A4D4-CF5374809FA5}"/>
              </a:ext>
            </a:extLst>
          </p:cNvPr>
          <p:cNvSpPr>
            <a:spLocks noGrp="1"/>
          </p:cNvSpPr>
          <p:nvPr>
            <p:ph type="title"/>
          </p:nvPr>
        </p:nvSpPr>
        <p:spPr/>
        <p:txBody>
          <a:bodyPr/>
          <a:lstStyle/>
          <a:p>
            <a:r>
              <a:rPr lang="en-US" dirty="0" err="1"/>
              <a:t>DataSet</a:t>
            </a:r>
          </a:p>
        </p:txBody>
      </p:sp>
      <p:sp>
        <p:nvSpPr>
          <p:cNvPr id="3" name="Content Placeholder 2">
            <a:extLst>
              <a:ext uri="{FF2B5EF4-FFF2-40B4-BE49-F238E27FC236}">
                <a16:creationId xmlns:a16="http://schemas.microsoft.com/office/drawing/2014/main" id="{FFE4E151-9B36-864F-1DA7-E7C3CCE8816C}"/>
              </a:ext>
            </a:extLst>
          </p:cNvPr>
          <p:cNvSpPr>
            <a:spLocks noGrp="1"/>
          </p:cNvSpPr>
          <p:nvPr>
            <p:ph idx="1"/>
          </p:nvPr>
        </p:nvSpPr>
        <p:spPr/>
        <p:txBody>
          <a:bodyPr vert="horz" lIns="91440" tIns="45720" rIns="91440" bIns="45720" rtlCol="0" anchor="t">
            <a:normAutofit/>
          </a:bodyPr>
          <a:lstStyle/>
          <a:p>
            <a:pPr algn="just"/>
            <a:r>
              <a:rPr lang="en-US" sz="1600" dirty="0"/>
              <a:t>The fifth important component of ADO.NET Core Architecture is the </a:t>
            </a:r>
            <a:r>
              <a:rPr lang="en-US" sz="1600" dirty="0" err="1"/>
              <a:t>DataSet</a:t>
            </a:r>
            <a:r>
              <a:rPr lang="en-US" sz="1600" dirty="0"/>
              <a:t> Object. The </a:t>
            </a:r>
            <a:r>
              <a:rPr lang="en-US" sz="1600" dirty="0" err="1"/>
              <a:t>DataSet</a:t>
            </a:r>
            <a:r>
              <a:rPr lang="en-US" sz="1600" dirty="0"/>
              <a:t> is a disconnected, in-memory representation of data. It can contain one or more Data Tables, as well as relationships between them, constraints, and data views. The </a:t>
            </a:r>
            <a:r>
              <a:rPr lang="en-US" sz="1600" dirty="0" err="1"/>
              <a:t>DataSet</a:t>
            </a:r>
            <a:r>
              <a:rPr lang="en-US" sz="1600" dirty="0"/>
              <a:t> allows work with data locally in your application, making batch updates and manipulating data without needing a constant connection to the database.</a:t>
            </a:r>
          </a:p>
          <a:p>
            <a:pPr algn="just"/>
            <a:r>
              <a:rPr lang="en-US" sz="1600" b="1" dirty="0"/>
              <a:t>Key features include:</a:t>
            </a:r>
          </a:p>
          <a:p>
            <a:pPr algn="just"/>
            <a:r>
              <a:rPr lang="en-US" sz="1600" b="1" dirty="0"/>
              <a:t>Disconnected access:</a:t>
            </a:r>
            <a:r>
              <a:rPr lang="en-US" sz="1600" dirty="0"/>
              <a:t> Work with data without an ongoing connection to the database.</a:t>
            </a:r>
          </a:p>
          <a:p>
            <a:pPr algn="just"/>
            <a:r>
              <a:rPr lang="en-US" sz="1600" b="1" dirty="0"/>
              <a:t>Supports multiple data tables:</a:t>
            </a:r>
            <a:r>
              <a:rPr lang="en-US" sz="1600" dirty="0"/>
              <a:t> Can mimic the structure of a database.</a:t>
            </a:r>
          </a:p>
          <a:p>
            <a:pPr algn="just"/>
            <a:r>
              <a:rPr lang="en-US" sz="1600" b="1" dirty="0"/>
              <a:t>Data manipulation:</a:t>
            </a:r>
            <a:r>
              <a:rPr lang="en-US" sz="1600" dirty="0"/>
              <a:t> Filter, search, and navigate through the </a:t>
            </a:r>
            <a:r>
              <a:rPr lang="en-US" sz="1600" err="1"/>
              <a:t>DataSet</a:t>
            </a:r>
            <a:r>
              <a:rPr lang="en-US" sz="1600" dirty="0"/>
              <a:t>.</a:t>
            </a:r>
          </a:p>
          <a:p>
            <a:endParaRPr lang="en-US" dirty="0"/>
          </a:p>
        </p:txBody>
      </p:sp>
    </p:spTree>
    <p:extLst>
      <p:ext uri="{BB962C8B-B14F-4D97-AF65-F5344CB8AC3E}">
        <p14:creationId xmlns:p14="http://schemas.microsoft.com/office/powerpoint/2010/main" val="39292132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C567-BE40-48D1-E6E5-4B26F233B1AD}"/>
              </a:ext>
            </a:extLst>
          </p:cNvPr>
          <p:cNvSpPr>
            <a:spLocks noGrp="1"/>
          </p:cNvSpPr>
          <p:nvPr>
            <p:ph type="title"/>
          </p:nvPr>
        </p:nvSpPr>
        <p:spPr/>
        <p:txBody>
          <a:bodyPr/>
          <a:lstStyle/>
          <a:p>
            <a:r>
              <a:rPr lang="en-US" dirty="0" err="1"/>
              <a:t>DataView</a:t>
            </a:r>
            <a:r>
              <a:rPr lang="en-US" dirty="0"/>
              <a:t> </a:t>
            </a:r>
          </a:p>
        </p:txBody>
      </p:sp>
      <p:sp>
        <p:nvSpPr>
          <p:cNvPr id="3" name="Content Placeholder 2">
            <a:extLst>
              <a:ext uri="{FF2B5EF4-FFF2-40B4-BE49-F238E27FC236}">
                <a16:creationId xmlns:a16="http://schemas.microsoft.com/office/drawing/2014/main" id="{CAA7646C-CCBE-A011-E929-991F73B4199D}"/>
              </a:ext>
            </a:extLst>
          </p:cNvPr>
          <p:cNvSpPr>
            <a:spLocks noGrp="1"/>
          </p:cNvSpPr>
          <p:nvPr>
            <p:ph idx="1"/>
          </p:nvPr>
        </p:nvSpPr>
        <p:spPr/>
        <p:txBody>
          <a:bodyPr vert="horz" lIns="91440" tIns="45720" rIns="91440" bIns="45720" rtlCol="0" anchor="t">
            <a:normAutofit/>
          </a:bodyPr>
          <a:lstStyle/>
          <a:p>
            <a:pPr algn="just"/>
            <a:r>
              <a:rPr lang="en-US" sz="1600" dirty="0"/>
              <a:t>The sixth important component of ADO.NET Core Architecture is the </a:t>
            </a:r>
            <a:r>
              <a:rPr lang="en-US" sz="1600" err="1"/>
              <a:t>DataView</a:t>
            </a:r>
            <a:r>
              <a:rPr lang="en-US" sz="1600" dirty="0"/>
              <a:t> Object. The </a:t>
            </a:r>
            <a:r>
              <a:rPr lang="en-US" sz="1600" err="1"/>
              <a:t>DataView</a:t>
            </a:r>
            <a:r>
              <a:rPr lang="en-US" sz="1600" dirty="0"/>
              <a:t> provides a dynamic view of a </a:t>
            </a:r>
            <a:r>
              <a:rPr lang="en-US" sz="1600" err="1"/>
              <a:t>DataTable</a:t>
            </a:r>
            <a:r>
              <a:rPr lang="en-US" sz="1600" dirty="0"/>
              <a:t> in a </a:t>
            </a:r>
            <a:r>
              <a:rPr lang="en-US" sz="1600" err="1"/>
              <a:t>DataSet</a:t>
            </a:r>
            <a:r>
              <a:rPr lang="en-US" sz="1600" dirty="0"/>
              <a:t>. It can be used to sort, filter, and search data within a Data Table. </a:t>
            </a:r>
            <a:r>
              <a:rPr lang="en-US" sz="1600" err="1"/>
              <a:t>DataView</a:t>
            </a:r>
            <a:r>
              <a:rPr lang="en-US" sz="1600" dirty="0"/>
              <a:t> allows you to create different views of the data stored in a </a:t>
            </a:r>
            <a:r>
              <a:rPr lang="en-US" sz="1600" err="1"/>
              <a:t>DataTable</a:t>
            </a:r>
            <a:r>
              <a:rPr lang="en-US" sz="1600" dirty="0"/>
              <a:t>, which can be bound to UI components for displaying and editing.</a:t>
            </a:r>
          </a:p>
          <a:p>
            <a:pPr algn="just"/>
            <a:r>
              <a:rPr lang="en-US" sz="1600" b="1" dirty="0"/>
              <a:t>Key properties include:</a:t>
            </a:r>
          </a:p>
          <a:p>
            <a:pPr algn="just"/>
            <a:r>
              <a:rPr lang="en-US" sz="1600" b="1" dirty="0"/>
              <a:t>Table:</a:t>
            </a:r>
            <a:r>
              <a:rPr lang="en-US" sz="1600" dirty="0"/>
              <a:t> The </a:t>
            </a:r>
            <a:r>
              <a:rPr lang="en-US" sz="1600" err="1"/>
              <a:t>DataTable</a:t>
            </a:r>
            <a:r>
              <a:rPr lang="en-US" sz="1600" dirty="0"/>
              <a:t> to which the </a:t>
            </a:r>
            <a:r>
              <a:rPr lang="en-US" sz="1600" err="1"/>
              <a:t>DataView</a:t>
            </a:r>
            <a:r>
              <a:rPr lang="en-US" sz="1600" dirty="0"/>
              <a:t> is connected.</a:t>
            </a:r>
          </a:p>
          <a:p>
            <a:pPr algn="just"/>
            <a:r>
              <a:rPr lang="en-US" sz="1600" b="1" dirty="0"/>
              <a:t>Sort: </a:t>
            </a:r>
            <a:r>
              <a:rPr lang="en-US" sz="1600" dirty="0"/>
              <a:t>Specifies the sort order.</a:t>
            </a:r>
          </a:p>
          <a:p>
            <a:pPr algn="just"/>
            <a:r>
              <a:rPr lang="en-US" sz="1600" b="1" err="1"/>
              <a:t>RowFilter</a:t>
            </a:r>
            <a:r>
              <a:rPr lang="en-US" sz="1600" b="1"/>
              <a:t>:</a:t>
            </a:r>
            <a:r>
              <a:rPr lang="en-US" sz="1600"/>
              <a:t> Defines criteria to filter rows.</a:t>
            </a:r>
          </a:p>
          <a:p>
            <a:endParaRPr lang="en-US" dirty="0"/>
          </a:p>
        </p:txBody>
      </p:sp>
    </p:spTree>
    <p:extLst>
      <p:ext uri="{BB962C8B-B14F-4D97-AF65-F5344CB8AC3E}">
        <p14:creationId xmlns:p14="http://schemas.microsoft.com/office/powerpoint/2010/main" val="29302056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9E7A-E82E-E266-EE73-106B5109A911}"/>
              </a:ext>
            </a:extLst>
          </p:cNvPr>
          <p:cNvSpPr>
            <a:spLocks noGrp="1"/>
          </p:cNvSpPr>
          <p:nvPr>
            <p:ph type="title"/>
          </p:nvPr>
        </p:nvSpPr>
        <p:spPr/>
        <p:txBody>
          <a:bodyPr/>
          <a:lstStyle/>
          <a:p>
            <a:r>
              <a:rPr lang="en-US" dirty="0"/>
              <a:t>Transaction Management in </a:t>
            </a:r>
            <a:r>
              <a:rPr lang="en-US" dirty="0" err="1"/>
              <a:t>ADO.Net</a:t>
            </a:r>
          </a:p>
        </p:txBody>
      </p:sp>
      <p:sp>
        <p:nvSpPr>
          <p:cNvPr id="3" name="Content Placeholder 2">
            <a:extLst>
              <a:ext uri="{FF2B5EF4-FFF2-40B4-BE49-F238E27FC236}">
                <a16:creationId xmlns:a16="http://schemas.microsoft.com/office/drawing/2014/main" id="{B1D8E887-2E93-5C6E-318D-43B2294FDD99}"/>
              </a:ext>
            </a:extLst>
          </p:cNvPr>
          <p:cNvSpPr>
            <a:spLocks noGrp="1"/>
          </p:cNvSpPr>
          <p:nvPr>
            <p:ph idx="1"/>
          </p:nvPr>
        </p:nvSpPr>
        <p:spPr>
          <a:xfrm>
            <a:off x="677334" y="1571118"/>
            <a:ext cx="9861875" cy="4470244"/>
          </a:xfrm>
        </p:spPr>
        <p:txBody>
          <a:bodyPr vert="horz" lIns="91440" tIns="45720" rIns="91440" bIns="45720" rtlCol="0" anchor="t">
            <a:normAutofit/>
          </a:bodyPr>
          <a:lstStyle/>
          <a:p>
            <a:r>
              <a:rPr lang="en-US" sz="1600" dirty="0"/>
              <a:t>In ADO.NET Core, the transaction management component is designed to ensure data integrity and consistency across multiple operations performed on a database. This component is essential for executing operations that need to be completed as a single unit of work, where either all operations succeed, or none are applied, maintaining the database’s state consistency. The primary classes and interfaces involved in transaction management in ADO.NET Core include </a:t>
            </a:r>
            <a:r>
              <a:rPr lang="en-US" sz="1600" err="1"/>
              <a:t>DbConnection</a:t>
            </a:r>
            <a:r>
              <a:rPr lang="en-US" sz="1600" dirty="0"/>
              <a:t>, </a:t>
            </a:r>
            <a:r>
              <a:rPr lang="en-US" sz="1600" err="1"/>
              <a:t>DbTransaction</a:t>
            </a:r>
            <a:r>
              <a:rPr lang="en-US" sz="1600" dirty="0"/>
              <a:t>, and </a:t>
            </a:r>
            <a:r>
              <a:rPr lang="en-US" sz="1600" err="1"/>
              <a:t>DbCommand</a:t>
            </a:r>
            <a:r>
              <a:rPr lang="en-US" sz="1600" dirty="0"/>
              <a:t>.</a:t>
            </a:r>
          </a:p>
          <a:p>
            <a:pPr algn="just"/>
            <a:r>
              <a:rPr lang="en-US" sz="1600" b="1" dirty="0"/>
              <a:t>Key Components for Transaction Management</a:t>
            </a:r>
          </a:p>
          <a:p>
            <a:pPr algn="just"/>
            <a:r>
              <a:rPr lang="en-US" sz="1600" b="1" err="1"/>
              <a:t>DbConnection</a:t>
            </a:r>
            <a:r>
              <a:rPr lang="en-US" sz="1600" b="1" dirty="0"/>
              <a:t>:</a:t>
            </a:r>
            <a:r>
              <a:rPr lang="en-US" sz="1600" dirty="0"/>
              <a:t> Represents a connection to a database. This class is crucial for initiating transactions using the </a:t>
            </a:r>
            <a:r>
              <a:rPr lang="en-US" sz="1600" err="1"/>
              <a:t>BeginTransaction</a:t>
            </a:r>
            <a:r>
              <a:rPr lang="en-US" sz="1600" dirty="0"/>
              <a:t> method, which starts a database transaction.</a:t>
            </a:r>
          </a:p>
          <a:p>
            <a:pPr algn="just"/>
            <a:r>
              <a:rPr lang="en-US" sz="1600" b="1" err="1"/>
              <a:t>DbTransaction</a:t>
            </a:r>
            <a:r>
              <a:rPr lang="en-US" sz="1600" b="1" dirty="0"/>
              <a:t>:</a:t>
            </a:r>
            <a:r>
              <a:rPr lang="en-US" sz="1600" dirty="0"/>
              <a:t> Represents a transaction to be performed at a data source. Instances of </a:t>
            </a:r>
            <a:r>
              <a:rPr lang="en-US" sz="1600" err="1"/>
              <a:t>DbTransaction</a:t>
            </a:r>
            <a:r>
              <a:rPr lang="en-US" sz="1600" dirty="0"/>
              <a:t> are obtained from the </a:t>
            </a:r>
            <a:r>
              <a:rPr lang="en-US" sz="1600" err="1"/>
              <a:t>DbConnection</a:t>
            </a:r>
            <a:r>
              <a:rPr lang="en-US" sz="1600" dirty="0"/>
              <a:t> object. This class provides the Commit and Rollback methods to either complete or undo the transaction, respectively.</a:t>
            </a:r>
          </a:p>
          <a:p>
            <a:pPr algn="just"/>
            <a:r>
              <a:rPr lang="en-US" sz="1600" b="1" err="1"/>
              <a:t>DbCommand</a:t>
            </a:r>
            <a:r>
              <a:rPr lang="en-US" sz="1600" b="1" dirty="0"/>
              <a:t>:</a:t>
            </a:r>
            <a:r>
              <a:rPr lang="en-US" sz="1600" dirty="0"/>
              <a:t> Represents an SQL statement or stored procedure to execute against a database. When performing operations within a transaction, the </a:t>
            </a:r>
            <a:r>
              <a:rPr lang="en-US" sz="1600" err="1"/>
              <a:t>DbCommand</a:t>
            </a:r>
            <a:r>
              <a:rPr lang="en-US" sz="1600" dirty="0"/>
              <a:t> object’s Transaction property must be set to the </a:t>
            </a:r>
            <a:r>
              <a:rPr lang="en-US" sz="1600" err="1"/>
              <a:t>DbTransaction</a:t>
            </a:r>
            <a:r>
              <a:rPr lang="en-US" sz="1600" dirty="0"/>
              <a:t> instance that the command is part of.</a:t>
            </a:r>
          </a:p>
          <a:p>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58798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JsonResult</a:t>
            </a:r>
            <a:r>
              <a:rPr lang="en-US">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a:solidFill>
                  <a:srgbClr val="404040"/>
                </a:solidFill>
                <a:latin typeface="Trebuchet MS"/>
                <a:ea typeface="Verdana"/>
              </a:rPr>
              <a:t>When we return a </a:t>
            </a:r>
            <a:r>
              <a:rPr lang="en-US" err="1">
                <a:solidFill>
                  <a:srgbClr val="404040"/>
                </a:solidFill>
                <a:latin typeface="Trebuchet MS"/>
                <a:ea typeface="Verdana"/>
              </a:rPr>
              <a:t>JsonResult</a:t>
            </a:r>
            <a:r>
              <a:rPr lang="en-US">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Lightweight Data Transfer</a:t>
            </a:r>
            <a:r>
              <a:rPr lang="en-US">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a:solidFill>
                  <a:srgbClr val="404040"/>
                </a:solidFill>
                <a:latin typeface="Trebuchet MS"/>
                <a:ea typeface="Verdana"/>
              </a:rPr>
              <a:t>API Responses:</a:t>
            </a:r>
            <a:r>
              <a:rPr lang="en-US">
                <a:solidFill>
                  <a:srgbClr val="404040"/>
                </a:solidFill>
                <a:latin typeface="Trebuchet MS"/>
                <a:ea typeface="Verdana"/>
              </a:rPr>
              <a:t> JSON is the standard format for many Web APIs, making it a natural choice for building RESTful APIs in ASP.NET Core Web API projects.</a:t>
            </a:r>
          </a:p>
          <a:p>
            <a:pPr algn="just"/>
            <a:r>
              <a:rPr lang="en-US" b="1">
                <a:solidFill>
                  <a:srgbClr val="404040"/>
                </a:solidFill>
                <a:latin typeface="Trebuchet MS"/>
                <a:ea typeface="Verdana"/>
              </a:rPr>
              <a:t>Client Compatibility:</a:t>
            </a:r>
            <a:r>
              <a:rPr lang="en-US">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ContentResult</a:t>
            </a:r>
            <a:r>
              <a:rPr lang="en-US">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err="1">
                <a:solidFill>
                  <a:srgbClr val="404040"/>
                </a:solidFill>
                <a:latin typeface="Trebuchet MS"/>
                <a:ea typeface="Verdana"/>
              </a:rPr>
              <a:t>ViewResult</a:t>
            </a:r>
            <a:r>
              <a:rPr lang="en-US">
                <a:solidFill>
                  <a:srgbClr val="404040"/>
                </a:solidFill>
                <a:latin typeface="Trebuchet MS"/>
                <a:ea typeface="Verdana"/>
              </a:rPr>
              <a:t> or </a:t>
            </a:r>
            <a:r>
              <a:rPr lang="en-US" err="1">
                <a:solidFill>
                  <a:srgbClr val="404040"/>
                </a:solidFill>
                <a:latin typeface="Trebuchet MS"/>
                <a:ea typeface="Verdana"/>
              </a:rPr>
              <a:t>JsonResult</a:t>
            </a:r>
            <a:r>
              <a:rPr lang="en-US">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a:solidFill>
                  <a:srgbClr val="404040"/>
                </a:solidFill>
                <a:latin typeface="Trebuchet MS"/>
                <a:ea typeface="Verdana"/>
              </a:rPr>
              <a:t>What are MIME Types?</a:t>
            </a:r>
          </a:p>
          <a:p>
            <a:r>
              <a:rPr lang="en-US">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When you need to return a simple string response directly to the client.</a:t>
            </a:r>
          </a:p>
          <a:p>
            <a:pPr algn="just"/>
            <a:r>
              <a:rPr lang="en-US">
                <a:solidFill>
                  <a:srgbClr val="404040"/>
                </a:solidFill>
                <a:latin typeface="Trebuchet MS"/>
                <a:ea typeface="Verdana"/>
              </a:rPr>
              <a:t>When you need to control the content type of the response, such as returning XML or custom text formats.</a:t>
            </a:r>
          </a:p>
          <a:p>
            <a:pPr algn="just"/>
            <a:r>
              <a:rPr lang="en-US">
                <a:solidFill>
                  <a:srgbClr val="404040"/>
                </a:solidFill>
                <a:latin typeface="Trebuchet MS"/>
                <a:ea typeface="Verdana"/>
              </a:rPr>
              <a:t>When your response doesn’t fit into the typical JSON or HTML formats that JsonResult or ViewResult handles</a:t>
            </a:r>
          </a:p>
          <a:p>
            <a:endParaRPr lang="en-US"/>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err="1">
                <a:solidFill>
                  <a:srgbClr val="404040"/>
                </a:solidFill>
                <a:latin typeface="Trebuchet MS"/>
                <a:ea typeface="Verdana"/>
              </a:rPr>
              <a:t>FileResult</a:t>
            </a:r>
            <a:r>
              <a:rPr lang="en-US">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a:solidFill>
                  <a:srgbClr val="404040"/>
                </a:solidFill>
                <a:latin typeface="Trebuchet MS"/>
                <a:ea typeface="Verdana"/>
              </a:rPr>
              <a:t>Types of </a:t>
            </a:r>
            <a:r>
              <a:rPr lang="en-US" b="1" err="1">
                <a:solidFill>
                  <a:srgbClr val="404040"/>
                </a:solidFill>
                <a:latin typeface="Trebuchet MS"/>
                <a:ea typeface="Verdana"/>
              </a:rPr>
              <a:t>FileResult</a:t>
            </a:r>
            <a:r>
              <a:rPr lang="en-US" b="1">
                <a:solidFill>
                  <a:srgbClr val="404040"/>
                </a:solidFill>
                <a:latin typeface="Trebuchet MS"/>
                <a:ea typeface="Verdana"/>
              </a:rPr>
              <a:t>:</a:t>
            </a:r>
          </a:p>
          <a:p>
            <a:pPr algn="just"/>
            <a:r>
              <a:rPr lang="en-US" b="1" err="1">
                <a:solidFill>
                  <a:srgbClr val="404040"/>
                </a:solidFill>
                <a:latin typeface="Trebuchet MS"/>
                <a:ea typeface="Verdana"/>
              </a:rPr>
              <a:t>FileContentResult</a:t>
            </a:r>
            <a:r>
              <a:rPr lang="en-US" b="1">
                <a:solidFill>
                  <a:srgbClr val="404040"/>
                </a:solidFill>
                <a:latin typeface="Trebuchet MS"/>
                <a:ea typeface="Verdana"/>
              </a:rPr>
              <a:t> </a:t>
            </a:r>
            <a:r>
              <a:rPr lang="en-US">
                <a:solidFill>
                  <a:srgbClr val="404040"/>
                </a:solidFill>
                <a:latin typeface="Trebuchet MS"/>
                <a:ea typeface="Verdana"/>
              </a:rPr>
              <a:t>– This result type uses a byte array to send file content directly to the </a:t>
            </a:r>
            <a:r>
              <a:rPr lang="en-US" err="1">
                <a:solidFill>
                  <a:srgbClr val="404040"/>
                </a:solidFill>
                <a:latin typeface="Trebuchet MS"/>
                <a:ea typeface="Verdana"/>
              </a:rPr>
              <a:t>response.The</a:t>
            </a:r>
            <a:r>
              <a:rPr lang="en-US">
                <a:solidFill>
                  <a:srgbClr val="404040"/>
                </a:solidFill>
                <a:latin typeface="Trebuchet MS"/>
                <a:ea typeface="Verdana"/>
              </a:rPr>
              <a:t> </a:t>
            </a:r>
            <a:r>
              <a:rPr lang="en-US" err="1">
                <a:solidFill>
                  <a:srgbClr val="404040"/>
                </a:solidFill>
                <a:latin typeface="Trebuchet MS"/>
                <a:ea typeface="Verdana"/>
              </a:rPr>
              <a:t>FileContentResult</a:t>
            </a:r>
            <a:r>
              <a:rPr lang="en-US">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err="1">
                <a:solidFill>
                  <a:srgbClr val="404040"/>
                </a:solidFill>
                <a:latin typeface="Trebuchet MS"/>
                <a:ea typeface="Verdana"/>
              </a:rPr>
              <a:t>FileStreamResult</a:t>
            </a:r>
            <a:r>
              <a:rPr lang="en-US" b="1">
                <a:solidFill>
                  <a:srgbClr val="404040"/>
                </a:solidFill>
                <a:latin typeface="Trebuchet MS"/>
                <a:ea typeface="Verdana"/>
              </a:rPr>
              <a:t> </a:t>
            </a:r>
            <a:r>
              <a:rPr lang="en-US">
                <a:solidFill>
                  <a:srgbClr val="404040"/>
                </a:solidFill>
                <a:latin typeface="Trebuchet MS"/>
                <a:ea typeface="Verdana"/>
              </a:rPr>
              <a:t>– This type uses a Stream object to send file content, which is useful for large </a:t>
            </a:r>
            <a:r>
              <a:rPr lang="en-US" err="1">
                <a:solidFill>
                  <a:srgbClr val="404040"/>
                </a:solidFill>
                <a:latin typeface="Trebuchet MS"/>
                <a:ea typeface="Verdana"/>
              </a:rPr>
              <a:t>files.</a:t>
            </a:r>
            <a:r>
              <a:rPr lang="en-US" sz="1300" err="1">
                <a:solidFill>
                  <a:srgbClr val="000000"/>
                </a:solidFill>
                <a:latin typeface="Arial"/>
                <a:ea typeface="Verdana"/>
                <a:cs typeface="Arial"/>
              </a:rPr>
              <a:t>F</a:t>
            </a:r>
            <a:r>
              <a:rPr lang="en-US" err="1">
                <a:solidFill>
                  <a:srgbClr val="404040"/>
                </a:solidFill>
                <a:latin typeface="Trebuchet MS"/>
                <a:ea typeface="Verdana"/>
              </a:rPr>
              <a:t>ileStreamResult</a:t>
            </a:r>
            <a:r>
              <a:rPr lang="en-US">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 This result serves a file specified by a virtual path, allowing the file to reside anywhere in the application’s content root or web root. </a:t>
            </a:r>
            <a:r>
              <a:rPr lang="en-US" err="1">
                <a:solidFill>
                  <a:srgbClr val="404040"/>
                </a:solidFill>
                <a:latin typeface="Trebuchet MS"/>
                <a:ea typeface="Verdana"/>
              </a:rPr>
              <a:t>VirtualFileResult</a:t>
            </a:r>
            <a:r>
              <a:rPr lang="en-US">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err="1">
                <a:solidFill>
                  <a:srgbClr val="404040"/>
                </a:solidFill>
                <a:latin typeface="Trebuchet MS"/>
                <a:ea typeface="Verdana"/>
              </a:rPr>
              <a:t>wwwroot</a:t>
            </a:r>
            <a:r>
              <a:rPr lang="en-US">
                <a:solidFill>
                  <a:srgbClr val="404040"/>
                </a:solidFill>
                <a:latin typeface="Trebuchet MS"/>
                <a:ea typeface="Verdana"/>
              </a:rPr>
              <a:t> folder</a:t>
            </a:r>
          </a:p>
          <a:p>
            <a:pPr algn="just"/>
            <a:r>
              <a:rPr lang="en-US" b="1" err="1">
                <a:solidFill>
                  <a:srgbClr val="404040"/>
                </a:solidFill>
                <a:latin typeface="Trebuchet MS"/>
                <a:ea typeface="Verdana"/>
              </a:rPr>
              <a:t>PhysicalFileResult</a:t>
            </a:r>
            <a:r>
              <a:rPr lang="en-US">
                <a:solidFill>
                  <a:srgbClr val="404040"/>
                </a:solidFill>
                <a:latin typeface="Trebuchet MS"/>
                <a:ea typeface="Verdana"/>
              </a:rPr>
              <a:t>: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a:t>
            </a:r>
          </a:p>
          <a:p>
            <a:endParaRPr lang="en-US" sz="110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What is  MVC Pattern?</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a:ea typeface="Verdana"/>
              </a:rPr>
              <a:t>Model:</a:t>
            </a:r>
            <a:r>
              <a:rPr lang="en-US">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a:solidFill>
                  <a:srgbClr val="404040"/>
                </a:solidFill>
                <a:latin typeface="Trebuchet MS"/>
                <a:ea typeface="Verdana"/>
              </a:rPr>
              <a:t>View</a:t>
            </a:r>
            <a:r>
              <a:rPr lang="en-US">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a:solidFill>
                  <a:srgbClr val="404040"/>
                </a:solidFill>
                <a:latin typeface="Trebuchet MS"/>
                <a:ea typeface="Verdana"/>
              </a:rPr>
              <a:t>Controller</a:t>
            </a:r>
            <a:r>
              <a:rPr lang="en-US">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Image MIME Types:</a:t>
            </a:r>
          </a:p>
          <a:p>
            <a:pPr algn="just"/>
            <a:r>
              <a:rPr lang="en-US">
                <a:solidFill>
                  <a:srgbClr val="404040"/>
                </a:solidFill>
                <a:latin typeface="Trebuchet MS"/>
                <a:ea typeface="Verdana"/>
              </a:rPr>
              <a:t>JPEG: image/jpeg</a:t>
            </a:r>
          </a:p>
          <a:p>
            <a:pPr algn="just"/>
            <a:r>
              <a:rPr lang="en-US">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a:solidFill>
                  <a:srgbClr val="404040"/>
                </a:solidFill>
                <a:latin typeface="Trebuchet MS"/>
                <a:ea typeface="Verdana"/>
              </a:rPr>
              <a:t>GIF: image/gif</a:t>
            </a:r>
          </a:p>
          <a:p>
            <a:pPr algn="just"/>
            <a:r>
              <a:rPr lang="en-US">
                <a:solidFill>
                  <a:srgbClr val="404040"/>
                </a:solidFill>
                <a:latin typeface="Trebuchet MS"/>
                <a:ea typeface="Verdana"/>
              </a:rPr>
              <a:t>BMP: image/bmp</a:t>
            </a:r>
          </a:p>
          <a:p>
            <a:pPr algn="just"/>
            <a:r>
              <a:rPr lang="en-US">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a:solidFill>
                  <a:srgbClr val="404040"/>
                </a:solidFill>
                <a:latin typeface="Trebuchet MS"/>
                <a:ea typeface="Verdana"/>
              </a:rPr>
              <a:t>Common File MIME Types:</a:t>
            </a:r>
          </a:p>
          <a:p>
            <a:pPr algn="just"/>
            <a:r>
              <a:rPr lang="en-US">
                <a:solidFill>
                  <a:srgbClr val="404040"/>
                </a:solidFill>
                <a:latin typeface="Trebuchet MS"/>
                <a:ea typeface="Verdana"/>
              </a:rPr>
              <a:t>PDF: application/pdf</a:t>
            </a:r>
          </a:p>
          <a:p>
            <a:pPr algn="just"/>
            <a:r>
              <a:rPr lang="en-US">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a:solidFill>
                  <a:srgbClr val="404040"/>
                </a:solidFill>
                <a:latin typeface="Trebuchet MS"/>
                <a:ea typeface="Verdana"/>
              </a:rPr>
              <a:t>Microsoft Excel: application/vnd.ms-excel</a:t>
            </a:r>
          </a:p>
          <a:p>
            <a:pPr algn="just"/>
            <a:r>
              <a:rPr lang="en-US">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a:solidFill>
                  <a:srgbClr val="404040"/>
                </a:solidFill>
                <a:latin typeface="Trebuchet MS"/>
                <a:ea typeface="Verdana"/>
              </a:rPr>
              <a:t>ZIP Archive: application/zip</a:t>
            </a:r>
          </a:p>
          <a:p>
            <a:pPr algn="just"/>
            <a:r>
              <a:rPr lang="en-US">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a:solidFill>
                  <a:srgbClr val="404040"/>
                </a:solidFill>
                <a:latin typeface="Trebuchet MS"/>
                <a:ea typeface="Verdana"/>
              </a:rPr>
              <a:t>XML: application/xml</a:t>
            </a:r>
          </a:p>
          <a:p>
            <a:pPr algn="just"/>
            <a:r>
              <a:rPr lang="en-US">
                <a:solidFill>
                  <a:srgbClr val="404040"/>
                </a:solidFill>
                <a:latin typeface="Trebuchet MS"/>
                <a:ea typeface="Verdana"/>
              </a:rPr>
              <a:t>Text: text/plain</a:t>
            </a:r>
          </a:p>
          <a:p>
            <a:pPr algn="just"/>
            <a:r>
              <a:rPr lang="en-US">
                <a:solidFill>
                  <a:srgbClr val="404040"/>
                </a:solidFill>
                <a:latin typeface="Trebuchet MS"/>
                <a:ea typeface="Verdana"/>
              </a:rPr>
              <a:t>HTML: text/html</a:t>
            </a:r>
          </a:p>
          <a:p>
            <a:endParaRPr lang="en-US"/>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a:solidFill>
                  <a:srgbClr val="404040"/>
                </a:solidFill>
                <a:latin typeface="Trebuchet MS"/>
                <a:ea typeface="Verdana"/>
              </a:rPr>
              <a:t>Audio and Video MIME Types:</a:t>
            </a:r>
          </a:p>
          <a:p>
            <a:pPr algn="just"/>
            <a:r>
              <a:rPr lang="en-US">
                <a:solidFill>
                  <a:srgbClr val="404040"/>
                </a:solidFill>
                <a:latin typeface="Trebuchet MS"/>
                <a:ea typeface="Verdana"/>
              </a:rPr>
              <a:t>MP3 Audio: audio/mpeg</a:t>
            </a:r>
          </a:p>
          <a:p>
            <a:pPr algn="just"/>
            <a:r>
              <a:rPr lang="en-US">
                <a:solidFill>
                  <a:srgbClr val="404040"/>
                </a:solidFill>
                <a:latin typeface="Trebuchet MS"/>
                <a:ea typeface="Verdana"/>
              </a:rPr>
              <a:t>WAV Audio: audio/wav</a:t>
            </a:r>
          </a:p>
          <a:p>
            <a:pPr algn="just"/>
            <a:r>
              <a:rPr lang="en-US">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a:solidFill>
                  <a:srgbClr val="404040"/>
                </a:solidFill>
                <a:latin typeface="Trebuchet MS"/>
                <a:ea typeface="Verdana"/>
              </a:rPr>
              <a:t> = true:</a:t>
            </a:r>
          </a:p>
          <a:p>
            <a:pPr algn="just"/>
            <a:r>
              <a:rPr lang="en-US">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a:solidFill>
                  <a:srgbClr val="404040"/>
                </a:solidFill>
                <a:latin typeface="Trebuchet MS"/>
                <a:ea typeface="Verdana"/>
              </a:rPr>
              <a:t>POST Method:</a:t>
            </a:r>
            <a:r>
              <a:rPr lang="en-US">
                <a:solidFill>
                  <a:srgbClr val="404040"/>
                </a:solidFill>
                <a:latin typeface="Trebuchet MS"/>
                <a:ea typeface="Verdana"/>
              </a:rPr>
              <a:t> If the original request was a POST, the redirection will also use the POST method, preserving the request body.</a:t>
            </a:r>
          </a:p>
          <a:p>
            <a:pPr algn="just"/>
            <a:r>
              <a:rPr lang="en-US" b="1">
                <a:solidFill>
                  <a:srgbClr val="404040"/>
                </a:solidFill>
                <a:latin typeface="Trebuchet MS"/>
                <a:ea typeface="Verdana"/>
              </a:rPr>
              <a:t>GET Method:</a:t>
            </a:r>
            <a:r>
              <a:rPr lang="en-US">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a:solidFill>
                  <a:srgbClr val="404040"/>
                </a:solidFill>
                <a:latin typeface="Trebuchet MS"/>
                <a:ea typeface="Verdana"/>
              </a:rPr>
              <a:t> = false (default)</a:t>
            </a:r>
            <a:r>
              <a:rPr lang="en-US">
                <a:solidFill>
                  <a:srgbClr val="404040"/>
                </a:solidFill>
                <a:latin typeface="Trebuchet MS"/>
                <a:ea typeface="Verdana"/>
              </a:rPr>
              <a:t>:</a:t>
            </a:r>
          </a:p>
          <a:p>
            <a:pPr algn="just"/>
            <a:r>
              <a:rPr lang="en-US">
                <a:solidFill>
                  <a:srgbClr val="404040"/>
                </a:solidFill>
                <a:latin typeface="Trebuchet MS"/>
                <a:ea typeface="Verdana"/>
              </a:rPr>
              <a:t>When set to false, the redirection will use the default HTTP method, which is typically GET, regardless of the original request method.</a:t>
            </a:r>
          </a:p>
          <a:p>
            <a:endParaRPr lang="en-US"/>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err="1"/>
              <a:t>RedirectToAction</a:t>
            </a:r>
            <a:r>
              <a:rPr lang="en-US"/>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err="1">
                <a:solidFill>
                  <a:srgbClr val="404040"/>
                </a:solidFill>
                <a:latin typeface="Trebuchet MS"/>
                <a:ea typeface="Verdana"/>
              </a:rPr>
              <a:t>ActionName</a:t>
            </a:r>
            <a:r>
              <a:rPr lang="en-US">
                <a:solidFill>
                  <a:srgbClr val="404040"/>
                </a:solidFill>
                <a:latin typeface="Trebuchet MS"/>
                <a:ea typeface="Verdana"/>
              </a:rPr>
              <a:t>: The name of the action method to redirect to.</a:t>
            </a:r>
          </a:p>
          <a:p>
            <a:pPr algn="just"/>
            <a:r>
              <a:rPr lang="en-US" b="1" err="1">
                <a:solidFill>
                  <a:srgbClr val="404040"/>
                </a:solidFill>
                <a:latin typeface="Trebuchet MS"/>
                <a:ea typeface="Verdana"/>
              </a:rPr>
              <a:t>ControllerName</a:t>
            </a:r>
            <a:r>
              <a:rPr lang="en-US">
                <a:solidFill>
                  <a:srgbClr val="404040"/>
                </a:solidFill>
                <a:latin typeface="Trebuchet MS"/>
                <a:ea typeface="Verdana"/>
              </a:rPr>
              <a:t>: The name of the controller containing the action method. This property is optional; if not specified, the current controller is used.</a:t>
            </a:r>
          </a:p>
          <a:p>
            <a:pPr algn="just"/>
            <a:r>
              <a:rPr lang="en-US" b="1" err="1">
                <a:solidFill>
                  <a:srgbClr val="404040"/>
                </a:solidFill>
                <a:latin typeface="Trebuchet MS"/>
                <a:ea typeface="Verdana"/>
              </a:rPr>
              <a:t>RouteValues</a:t>
            </a:r>
            <a:r>
              <a:rPr lang="en-US">
                <a:solidFill>
                  <a:srgbClr val="404040"/>
                </a:solidFill>
                <a:latin typeface="Trebuchet MS"/>
                <a:ea typeface="Verdana"/>
              </a:rPr>
              <a:t>: An object that contains the route data, which will be passed to the action method. This can be used to provide additional parameters.</a:t>
            </a:r>
          </a:p>
          <a:p>
            <a:pPr algn="just"/>
            <a:r>
              <a:rPr lang="en-US" b="1">
                <a:solidFill>
                  <a:srgbClr val="404040"/>
                </a:solidFill>
                <a:latin typeface="Trebuchet MS"/>
                <a:ea typeface="Verdana"/>
              </a:rPr>
              <a:t>Fragment</a:t>
            </a:r>
            <a:r>
              <a:rPr lang="en-US">
                <a:solidFill>
                  <a:srgbClr val="404040"/>
                </a:solidFill>
                <a:latin typeface="Trebuchet MS"/>
                <a:ea typeface="Verdana"/>
              </a:rPr>
              <a:t>: The URL fragment (the part after the # in the URL).</a:t>
            </a:r>
          </a:p>
          <a:p>
            <a:pPr algn="just"/>
            <a:r>
              <a:rPr lang="en-US" b="1">
                <a:solidFill>
                  <a:srgbClr val="404040"/>
                </a:solidFill>
                <a:latin typeface="Trebuchet MS"/>
                <a:ea typeface="Verdana"/>
              </a:rPr>
              <a:t>Permanent</a:t>
            </a:r>
            <a:r>
              <a:rPr lang="en-US">
                <a:solidFill>
                  <a:srgbClr val="404040"/>
                </a:solidFill>
                <a:latin typeface="Trebuchet MS"/>
                <a:ea typeface="Verdana"/>
              </a:rPr>
              <a: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a:solidFill>
                <a:srgbClr val="404040"/>
              </a:solidFill>
              <a:latin typeface="Trebuchet MS"/>
              <a:ea typeface="Verdana"/>
            </a:endParaRPr>
          </a:p>
          <a:p>
            <a:pPr algn="just"/>
            <a:r>
              <a:rPr lang="en-US" err="1">
                <a:solidFill>
                  <a:srgbClr val="404040"/>
                </a:solidFill>
                <a:latin typeface="Trebuchet MS"/>
                <a:ea typeface="Verdana"/>
              </a:rPr>
              <a:t>RouteName</a:t>
            </a:r>
            <a:r>
              <a:rPr lang="en-US">
                <a:solidFill>
                  <a:srgbClr val="404040"/>
                </a:solidFill>
                <a:latin typeface="Trebuchet MS"/>
                <a:ea typeface="Verdana"/>
              </a:rPr>
              <a:t>: The name of the route to redirect to.</a:t>
            </a:r>
          </a:p>
          <a:p>
            <a:pPr algn="just"/>
            <a:r>
              <a:rPr lang="en-US" err="1">
                <a:solidFill>
                  <a:srgbClr val="404040"/>
                </a:solidFill>
                <a:latin typeface="Trebuchet MS"/>
                <a:ea typeface="Verdana"/>
              </a:rPr>
              <a:t>RouteValues</a:t>
            </a:r>
            <a:r>
              <a:rPr lang="en-US">
                <a:solidFill>
                  <a:srgbClr val="404040"/>
                </a:solidFill>
                <a:latin typeface="Trebuchet MS"/>
                <a:ea typeface="Verdana"/>
              </a:rPr>
              <a:t>: A dictionary of route values to pass to the route. This can be used to provide additional parameters.</a:t>
            </a:r>
          </a:p>
          <a:p>
            <a:pPr algn="just"/>
            <a:r>
              <a:rPr lang="en-US">
                <a:solidFill>
                  <a:srgbClr val="404040"/>
                </a:solidFill>
                <a:latin typeface="Trebuchet MS"/>
                <a:ea typeface="Verdana"/>
              </a:rPr>
              <a:t>Fragment: The URL fragment (the part after the # in the URL).</a:t>
            </a:r>
          </a:p>
          <a:p>
            <a:pPr algn="just"/>
            <a:r>
              <a:rPr lang="en-US">
                <a:solidFill>
                  <a:srgbClr val="404040"/>
                </a:solidFill>
                <a:latin typeface="Trebuchet MS"/>
                <a:ea typeface="Verdana"/>
              </a:rPr>
              <a:t>Permanent: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a:t>When to use </a:t>
            </a:r>
            <a:r>
              <a:rPr lang="en-US" err="1"/>
              <a:t>RedirectResult</a:t>
            </a:r>
            <a:r>
              <a:rPr lang="en-US"/>
              <a:t>/</a:t>
            </a:r>
            <a:r>
              <a:rPr lang="en-US" err="1"/>
              <a:t>RedirectToAction</a:t>
            </a:r>
            <a:r>
              <a:rPr lang="en-US"/>
              <a:t>/</a:t>
            </a:r>
            <a:r>
              <a:rPr lang="en-US" err="1"/>
              <a:t>RedirectToRoute</a:t>
            </a:r>
            <a:r>
              <a:rPr lang="en-US"/>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What is </a:t>
            </a:r>
            <a:r>
              <a:rPr lang="en-US" err="1"/>
              <a:t>ASP.Net</a:t>
            </a:r>
            <a:r>
              <a:rPr lang="en-US"/>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StatusCodeResult</a:t>
            </a:r>
            <a:r>
              <a:rPr lang="en-US" b="1">
                <a:solidFill>
                  <a:srgbClr val="404040"/>
                </a:solidFill>
                <a:latin typeface="Trebuchet MS"/>
                <a:ea typeface="Verdana"/>
              </a:rPr>
              <a:t>: </a:t>
            </a:r>
            <a:r>
              <a:rPr lang="en-US">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a:solidFill>
                  <a:srgbClr val="404040"/>
                </a:solidFill>
                <a:latin typeface="Trebuchet MS"/>
                <a:ea typeface="Verdana"/>
              </a:rPr>
              <a:t>:</a:t>
            </a:r>
            <a:r>
              <a:rPr lang="en-US">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a:solidFill>
                  <a:srgbClr val="404040"/>
                </a:solidFill>
                <a:latin typeface="Trebuchet MS"/>
                <a:ea typeface="Verdana"/>
              </a:rPr>
              <a:t>: </a:t>
            </a:r>
            <a:r>
              <a:rPr lang="en-US">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a:solidFill>
                  <a:srgbClr val="404040"/>
                </a:solidFill>
                <a:latin typeface="Trebuchet MS"/>
                <a:ea typeface="Verdana"/>
              </a:rPr>
              <a:t>:</a:t>
            </a:r>
            <a:r>
              <a:rPr lang="en-US">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a:solidFill>
                  <a:srgbClr val="404040"/>
                </a:solidFill>
                <a:latin typeface="Trebuchet MS"/>
                <a:ea typeface="Verdana"/>
              </a:rPr>
              <a:t>:</a:t>
            </a:r>
            <a:r>
              <a:rPr lang="en-US">
                <a:solidFill>
                  <a:srgbClr val="404040"/>
                </a:solidFill>
                <a:latin typeface="Trebuchet MS"/>
                <a:ea typeface="Verdana"/>
              </a:rPr>
              <a:t> Represents an HTTP 401 (Unauthorized) response.</a:t>
            </a:r>
          </a:p>
          <a:p>
            <a:endParaRPr lang="en-US"/>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err="1"/>
              <a:t>UnauthorizedResult</a:t>
            </a:r>
            <a:r>
              <a:rPr lang="en-US"/>
              <a:t> class returns an HTTP 401 (Unauthorized) response. This is often used when a user is not authenticated and lacks the credentials to access a particular resource or perform an action. Returning an </a:t>
            </a:r>
            <a:r>
              <a:rPr lang="en-US" err="1"/>
              <a:t>UnauthorizedResult</a:t>
            </a:r>
            <a:r>
              <a:rPr lang="en-US"/>
              <a:t> is the same as returning </a:t>
            </a:r>
            <a:r>
              <a:rPr lang="en-US" err="1"/>
              <a:t>StatusCodeResult</a:t>
            </a:r>
            <a:r>
              <a:rPr lang="en-US"/>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err="1"/>
              <a:t>NotFountResult</a:t>
            </a:r>
            <a:r>
              <a:rPr lang="en-US"/>
              <a:t> And </a:t>
            </a:r>
            <a:r>
              <a:rPr lang="en-US"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a:t>the </a:t>
            </a:r>
            <a:r>
              <a:rPr lang="en-US" err="1"/>
              <a:t>NotFoundResult</a:t>
            </a:r>
            <a:r>
              <a:rPr lang="en-US"/>
              <a:t> class returns an HTTP 404 (Not Found) response. This is often used when a requested resource is unavailable on the server.</a:t>
            </a:r>
          </a:p>
          <a:p>
            <a:endParaRPr lang="en-US"/>
          </a:p>
          <a:p>
            <a:endParaRPr lang="en-US"/>
          </a:p>
          <a:p>
            <a:r>
              <a:rPr lang="en-US"/>
              <a:t>the </a:t>
            </a:r>
            <a:r>
              <a:rPr lang="en-US" err="1"/>
              <a:t>OkResult</a:t>
            </a:r>
            <a:r>
              <a:rPr lang="en-US"/>
              <a:t> class returns an HTTP 200 (OK) response. This is often used when the server successfully handles a requested resource. Along with </a:t>
            </a:r>
            <a:r>
              <a:rPr lang="en-US" err="1"/>
              <a:t>OKResult</a:t>
            </a:r>
            <a:r>
              <a:rPr lang="en-US"/>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a:t>The </a:t>
            </a:r>
            <a:r>
              <a:rPr lang="en-US" err="1"/>
              <a:t>ObjectResult</a:t>
            </a:r>
            <a:r>
              <a:rPr lang="en-US"/>
              <a:t> is an action result that returns an arbitrary object to the client. Unlike other result types such as </a:t>
            </a:r>
            <a:r>
              <a:rPr lang="en-US" err="1"/>
              <a:t>JsonResult</a:t>
            </a:r>
            <a:r>
              <a:rPr lang="en-US"/>
              <a:t>, </a:t>
            </a:r>
            <a:r>
              <a:rPr lang="en-US" err="1"/>
              <a:t>ContentResult</a:t>
            </a:r>
            <a:r>
              <a:rPr lang="en-US"/>
              <a:t>, or </a:t>
            </a:r>
            <a:r>
              <a:rPr lang="en-US" err="1"/>
              <a:t>FileResult</a:t>
            </a:r>
            <a:r>
              <a:rPr lang="en-US"/>
              <a:t>, which have predefined formats, the </a:t>
            </a:r>
            <a:r>
              <a:rPr lang="en-US" err="1"/>
              <a:t>ObjectResult</a:t>
            </a:r>
            <a:r>
              <a:rPr lang="en-US"/>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p>
          <a:p>
            <a:pPr algn="just"/>
            <a:r>
              <a:rPr lang="en-US"/>
              <a:t>This does not allow you to provide content to be serialized directly. It’s a simple way to indicate success without including a response body.</a:t>
            </a:r>
          </a:p>
          <a:p>
            <a:endParaRPr lang="en-US"/>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a:t>The </a:t>
            </a:r>
            <a:r>
              <a:rPr lang="en-US" err="1"/>
              <a:t>EmptyResult</a:t>
            </a:r>
            <a:r>
              <a:rPr lang="en-US"/>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a:t>Deletion Operations:</a:t>
            </a:r>
            <a:r>
              <a:rPr lang="en-US"/>
              <a:t> After successfully deleting a resource, you might want to return an empty response to indicate that the deletion was successful. This is often accompanied by an appropriate status code, such as 204 No Content.</a:t>
            </a:r>
          </a:p>
          <a:p>
            <a:pPr algn="just"/>
            <a:r>
              <a:rPr lang="en-US" b="1"/>
              <a:t>Confirmation Responses:</a:t>
            </a:r>
            <a:r>
              <a:rPr lang="en-US"/>
              <a:t> In cases where a request’s primary purpose is to confirm or acknowledge an action, you can use </a:t>
            </a:r>
            <a:r>
              <a:rPr lang="en-US" err="1"/>
              <a:t>EmptyResult</a:t>
            </a:r>
            <a:r>
              <a:rPr lang="en-US"/>
              <a:t> to signal that the confirmation has been processed.</a:t>
            </a:r>
          </a:p>
          <a:p>
            <a:pPr algn="just"/>
            <a:r>
              <a:rPr lang="en-US" b="1"/>
              <a:t>Webhooks</a:t>
            </a:r>
            <a:r>
              <a:rPr lang="en-US"/>
              <a:t>: When receiving webhook notifications, you might perform certain actions without needing to return any content. In such cases, an </a:t>
            </a:r>
            <a:r>
              <a:rPr lang="en-US" err="1"/>
              <a:t>EmptyResult</a:t>
            </a:r>
            <a:r>
              <a:rPr lang="en-US"/>
              <a:t> can indicate that the webhook notification was successfully processed.</a:t>
            </a:r>
          </a:p>
          <a:p>
            <a:pPr algn="just"/>
            <a:r>
              <a:rPr lang="en-US" b="1"/>
              <a:t>Status or Heartbeat Endpoints:</a:t>
            </a:r>
            <a:r>
              <a:rPr lang="en-US"/>
              <a:t> For endpoints that are used for checking the status of a service or to ensure that the service is up and running, you might return an empty response as a simple confirmation.</a:t>
            </a:r>
          </a:p>
          <a:p>
            <a:pPr algn="just"/>
            <a:r>
              <a:rPr lang="en-US" b="1"/>
              <a:t>Response Codes without Data:</a:t>
            </a:r>
            <a:r>
              <a:rPr lang="en-US"/>
              <a:t> When you need to return specific HTTP status codes (like 204 No Content) to indicate a certain outcome without any additional response body.</a:t>
            </a:r>
          </a:p>
          <a:p>
            <a:endParaRPr lang="en-US"/>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a:t>Model Binding is feature of asp.net core that reads values from http requests and pass them as arguments to the action method.</a:t>
            </a:r>
          </a:p>
          <a:p>
            <a:r>
              <a:rPr lang="en-US"/>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a:t>Features of </a:t>
            </a:r>
            <a:r>
              <a:rPr lang="en-US" err="1"/>
              <a:t>ASP.Net</a:t>
            </a:r>
            <a:r>
              <a:rPr lang="en-US"/>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a:solidFill>
                  <a:srgbClr val="404040"/>
                </a:solidFill>
                <a:latin typeface="Trebuchet MS"/>
                <a:ea typeface="Verdana"/>
              </a:rPr>
              <a:t>Open Source:</a:t>
            </a:r>
            <a:r>
              <a:rPr lang="en-US">
                <a:solidFill>
                  <a:srgbClr val="404040"/>
                </a:solidFill>
                <a:latin typeface="Trebuchet MS"/>
                <a:ea typeface="Verdana"/>
              </a:rPr>
              <a:t> The ASP.NET Core MVC Framework is open source, which is the main reason for its popularity.</a:t>
            </a:r>
          </a:p>
          <a:p>
            <a:r>
              <a:rPr lang="en-US" b="1">
                <a:solidFill>
                  <a:srgbClr val="404040"/>
                </a:solidFill>
                <a:latin typeface="Trebuchet MS"/>
                <a:ea typeface="Verdana"/>
              </a:rPr>
              <a:t>Built-In Dependency Injection:</a:t>
            </a:r>
            <a:r>
              <a:rPr lang="en-US">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p>
          <a:p>
            <a:r>
              <a:rPr lang="en-US" b="1">
                <a:solidFill>
                  <a:srgbClr val="404040"/>
                </a:solidFill>
                <a:latin typeface="Trebuchet MS"/>
                <a:ea typeface="Verdana"/>
              </a:rPr>
              <a:t>Support for Web APIs:</a:t>
            </a:r>
            <a:r>
              <a:rPr lang="en-US">
                <a:solidFill>
                  <a:srgbClr val="404040"/>
                </a:solidFill>
                <a:latin typeface="Trebuchet MS"/>
                <a:ea typeface="Verdana"/>
              </a:rPr>
              <a:t> ASP.NET Core MVC can be used to develop RESTful HTTP services. It fully supports formatting response data as JSON or XML and can easily handle different content types with content 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p>
          <a:p>
            <a:endParaRPr lang="en-US" sz="110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a:t>Keys </a:t>
            </a:r>
            <a:r>
              <a:rPr lang="en-US"/>
              <a:t>– Retrieves all the keys in the form collection. It will hold all the form field names.</a:t>
            </a:r>
          </a:p>
          <a:p>
            <a:pPr algn="just"/>
            <a:r>
              <a:rPr lang="en-US" b="1" err="1"/>
              <a:t>ContainsKey</a:t>
            </a:r>
            <a:r>
              <a:rPr lang="en-US" b="1"/>
              <a:t>(key) </a:t>
            </a:r>
            <a:r>
              <a:rPr lang="en-US"/>
              <a:t>– Determines if a specific key is present in the form collection.</a:t>
            </a:r>
          </a:p>
          <a:p>
            <a:pPr algn="just"/>
            <a:r>
              <a:rPr lang="en-US" b="1" err="1"/>
              <a:t>TryGetValue</a:t>
            </a:r>
            <a:r>
              <a:rPr lang="en-US" b="1"/>
              <a:t>(key, out value)</a:t>
            </a:r>
            <a:r>
              <a:rPr lang="en-US"/>
              <a:t> – Attempts to get the value associated with a specific key.</a:t>
            </a:r>
          </a:p>
          <a:p>
            <a:endParaRPr lang="en-US"/>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a:t>Limitations of </a:t>
            </a:r>
            <a:r>
              <a:rPr lang="en-US"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a:t>Limited to Form Data Only:</a:t>
            </a:r>
            <a:r>
              <a:rPr lang="en-US"/>
              <a:t> </a:t>
            </a:r>
            <a:r>
              <a:rPr lang="en-US" err="1"/>
              <a:t>IFormCollection</a:t>
            </a:r>
            <a:r>
              <a:rPr lang="en-US"/>
              <a:t> can only handle form data submitted via POST requests. It cannot be used to access data from other sources, such as query strings, route data, or JSON bodies.</a:t>
            </a:r>
          </a:p>
          <a:p>
            <a:pPr algn="just"/>
            <a:r>
              <a:rPr lang="en-US" b="1"/>
              <a:t>No Strong Typing:</a:t>
            </a:r>
            <a:r>
              <a:rPr lang="en-US"/>
              <a:t> The data in </a:t>
            </a:r>
            <a:r>
              <a:rPr lang="en-US" err="1"/>
              <a:t>IFormCollection</a:t>
            </a:r>
            <a:r>
              <a:rPr lang="en-US"/>
              <a:t> is accessed via key-value pairs, meaning you lose the benefits of strong typing. You need to manually cast or convert the data to the desired types, which can lead to errors if the conversion fails.</a:t>
            </a:r>
          </a:p>
          <a:p>
            <a:pPr algn="just"/>
            <a:r>
              <a:rPr lang="en-US" b="1"/>
              <a:t>Lack of Validation:</a:t>
            </a:r>
            <a:r>
              <a:rPr lang="en-US"/>
              <a:t> </a:t>
            </a:r>
            <a:r>
              <a:rPr lang="en-US" err="1"/>
              <a:t>IFormCollection</a:t>
            </a:r>
            <a:r>
              <a:rPr lang="en-US"/>
              <a:t> does not automatically validate the data. You must manually check for required fields, data types, and other validation rules, increasing the risk of errors.</a:t>
            </a:r>
          </a:p>
          <a:p>
            <a:pPr algn="just"/>
            <a:r>
              <a:rPr lang="en-US" b="1"/>
              <a:t>Scalability Issues:</a:t>
            </a:r>
            <a:r>
              <a:rPr lang="en-US"/>
              <a:t> For large and complex forms, manually extracting and processing each form field using </a:t>
            </a:r>
            <a:r>
              <a:rPr lang="en-US" err="1"/>
              <a:t>IFormCollection</a:t>
            </a:r>
            <a:r>
              <a:rPr lang="en-US"/>
              <a:t> can become difficult, time-consuming, and less maintainable. As the number of fields increases, the code becomes more error-prone and harder to manage.</a:t>
            </a:r>
          </a:p>
          <a:p>
            <a:pPr algn="just"/>
            <a:r>
              <a:rPr lang="en-US" b="1"/>
              <a:t>Manual Data Handling:</a:t>
            </a:r>
            <a:r>
              <a:rPr lang="en-US"/>
              <a:t> With </a:t>
            </a:r>
            <a:r>
              <a:rPr lang="en-US" err="1"/>
              <a:t>IFormCollection</a:t>
            </a:r>
            <a:r>
              <a:rPr lang="en-US"/>
              <a:t>, we need to handle data conversions, null checks, and errors manually. Model binding handles this automatically, making our code cleaner and easier to maintain.</a:t>
            </a:r>
          </a:p>
          <a:p>
            <a:pPr algn="just"/>
            <a:r>
              <a:rPr lang="en-US" b="1"/>
              <a:t>No Built-in Security Checks:</a:t>
            </a:r>
            <a:r>
              <a:rPr lang="en-US"/>
              <a:t> </a:t>
            </a:r>
            <a:r>
              <a:rPr lang="en-US" err="1"/>
              <a:t>IFormCollection</a:t>
            </a:r>
            <a:r>
              <a:rPr lang="en-US"/>
              <a:t> does not inherently provide security features like anti-forgery token validation, which are more easily integrated when using model binding with view models.</a:t>
            </a:r>
          </a:p>
          <a:p>
            <a:endParaRPr lang="en-US"/>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a:t>Determine the Binding Source:</a:t>
            </a:r>
            <a:r>
              <a:rPr lang="en-US" sz="1400"/>
              <a:t> ASP.NET Core MVC first determines the source of the data based on the action method’s parameters. Depending on the source attribute (e.g., [</a:t>
            </a:r>
            <a:r>
              <a:rPr lang="en-US" sz="1400" err="1"/>
              <a:t>FromQuery</a:t>
            </a:r>
            <a:r>
              <a:rPr lang="en-US" sz="1400"/>
              <a:t>], [</a:t>
            </a:r>
            <a:r>
              <a:rPr lang="en-US" sz="1400" err="1"/>
              <a:t>FromBody</a:t>
            </a:r>
            <a:r>
              <a:rPr lang="en-US" sz="1400"/>
              <a:t>], [</a:t>
            </a:r>
            <a:r>
              <a:rPr lang="en-US" sz="1400" err="1"/>
              <a:t>FromRoute</a:t>
            </a:r>
            <a:r>
              <a:rPr lang="en-US" sz="1400"/>
              <a:t>]), it knows where to look, such as in the query string, the request body, or the route data.</a:t>
            </a:r>
          </a:p>
          <a:p>
            <a:pPr algn="just"/>
            <a:r>
              <a:rPr lang="en-US" sz="1400" b="1"/>
              <a:t>Fetch Data from the Source:</a:t>
            </a:r>
            <a:r>
              <a:rPr lang="en-US" sz="1400"/>
              <a:t> The framework retrieves the data from the identified sources.</a:t>
            </a:r>
          </a:p>
          <a:p>
            <a:pPr algn="just"/>
            <a:r>
              <a:rPr lang="en-US" sz="1400" b="1"/>
              <a:t>Match and Convert Data:</a:t>
            </a:r>
            <a:r>
              <a:rPr lang="en-US" sz="1400"/>
              <a:t> The model binder matches the data with the action method parameters or model properties. If the names match, the data is converted to the appropriate type.</a:t>
            </a:r>
          </a:p>
          <a:p>
            <a:pPr algn="just"/>
            <a:r>
              <a:rPr lang="en-US" sz="1400" b="1"/>
              <a:t>Bind Data to Parameters or Models:</a:t>
            </a:r>
            <a:r>
              <a:rPr lang="en-US" sz="1400"/>
              <a:t> The converted data is then bound to the parameters or properties.</a:t>
            </a:r>
          </a:p>
          <a:p>
            <a:pPr algn="just"/>
            <a:r>
              <a:rPr lang="en-US" sz="1400" b="1"/>
              <a:t>Handle Errors:</a:t>
            </a:r>
            <a:r>
              <a:rPr lang="en-US" sz="1400"/>
              <a:t> If binding fails (e.g., due to a type mismatch), the model binder may add errors to the </a:t>
            </a:r>
            <a:r>
              <a:rPr lang="en-US" sz="1400" err="1"/>
              <a:t>ModelState</a:t>
            </a:r>
            <a:r>
              <a:rPr lang="en-US" sz="1400"/>
              <a:t> dictionary, which can be used to handle validation errors in the application.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a:t>[</a:t>
            </a:r>
            <a:r>
              <a:rPr lang="en-US" b="1" err="1"/>
              <a:t>FromBody</a:t>
            </a:r>
            <a:r>
              <a:rPr lang="en-US" b="1"/>
              <a:t>]:</a:t>
            </a:r>
            <a:r>
              <a:rPr lang="en-US"/>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a:t>[</a:t>
            </a:r>
            <a:r>
              <a:rPr lang="en-US" b="1" err="1"/>
              <a:t>FromForm</a:t>
            </a:r>
            <a:r>
              <a:rPr lang="en-US" b="1"/>
              <a:t>]:</a:t>
            </a:r>
            <a:r>
              <a:rPr lang="en-US"/>
              <a:t> The [</a:t>
            </a:r>
            <a:r>
              <a:rPr lang="en-US" err="1"/>
              <a:t>FromForm</a:t>
            </a:r>
            <a:r>
              <a:rPr lang="en-US"/>
              <a:t>] attribute binds data from HTML form fields to action method parameters. It’s suitable for handling form submissions via HTTP POST or PUT requests and is commonly used in ASP.NET Core MVC Applications.</a:t>
            </a:r>
          </a:p>
          <a:p>
            <a:pPr algn="just"/>
            <a:r>
              <a:rPr lang="en-US" b="1"/>
              <a:t>[</a:t>
            </a:r>
            <a:r>
              <a:rPr lang="en-US" b="1" err="1"/>
              <a:t>FromQuery</a:t>
            </a:r>
            <a:r>
              <a:rPr lang="en-US" b="1"/>
              <a:t>]:</a:t>
            </a:r>
            <a:r>
              <a:rPr lang="en-US"/>
              <a:t> Binds data from the query string of the URL to action parameters. The [</a:t>
            </a:r>
            <a:r>
              <a:rPr lang="en-US" err="1"/>
              <a:t>FromQuery</a:t>
            </a:r>
            <a:r>
              <a:rPr lang="en-US"/>
              <a:t>] attribute binds data from the URL’s query string to action method parameters. It’s often used in HTTP GET requests where data is passed in the URL as Query String Parameters.</a:t>
            </a:r>
          </a:p>
          <a:p>
            <a:pPr algn="just"/>
            <a:r>
              <a:rPr lang="en-US" b="1"/>
              <a:t>[</a:t>
            </a:r>
            <a:r>
              <a:rPr lang="en-US" b="1" err="1"/>
              <a:t>FromRoute</a:t>
            </a:r>
            <a:r>
              <a:rPr lang="en-US" b="1"/>
              <a:t>]:</a:t>
            </a:r>
            <a:r>
              <a:rPr lang="en-US"/>
              <a:t> The [</a:t>
            </a:r>
            <a:r>
              <a:rPr lang="en-US" err="1"/>
              <a:t>FromRoute</a:t>
            </a:r>
            <a:r>
              <a:rPr lang="en-US"/>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a:t>Simplifies Data Handling: It abstracts the complexity of fetching and converting HTTP request data into .NET objects, making code cleaner and easier to maintain.</a:t>
            </a:r>
          </a:p>
          <a:p>
            <a:pPr algn="just"/>
            <a:r>
              <a:rPr lang="en-US" sz="1500"/>
              <a:t>Automatic Validation: Combined with Data Annotations, it allows for automatic data validation before it reaches the action method, reducing the amount of manual validation code.</a:t>
            </a:r>
          </a:p>
          <a:p>
            <a:pPr algn="just"/>
            <a:r>
              <a:rPr lang="en-US" sz="1500"/>
              <a:t>Consistency: It ensures that data is consistently converted and bound to parameters, reducing the likelihood of errors.</a:t>
            </a:r>
          </a:p>
          <a:p>
            <a:pPr algn="just"/>
            <a:r>
              <a:rPr lang="en-US" sz="1500"/>
              <a:t>Flexibility: Different sources of data (route, query string, form data, etc.) can be bound easily without needing custom code for each source.</a:t>
            </a:r>
          </a:p>
          <a:p>
            <a:endParaRPr lang="en-US" sz="110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a:t>The </a:t>
            </a:r>
            <a:r>
              <a:rPr lang="en-US" err="1"/>
              <a:t>FromForm</a:t>
            </a:r>
            <a:r>
              <a:rPr lang="en-US"/>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a:t>When to use </a:t>
            </a:r>
            <a:r>
              <a:rPr lang="en-US"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a:t>Form Submissions:</a:t>
            </a:r>
            <a:r>
              <a:rPr lang="en-US"/>
              <a:t> When you expect data to be sent from a form in a POST or PUT request, such as when a user submits a registration form or a contact form.</a:t>
            </a:r>
          </a:p>
          <a:p>
            <a:pPr algn="just"/>
            <a:r>
              <a:rPr lang="en-US" b="1"/>
              <a:t>Handling Files:</a:t>
            </a:r>
            <a:r>
              <a:rPr lang="en-US"/>
              <a:t> When working with file uploads in a form, especially with a multipart/form-data content type, you can use [</a:t>
            </a:r>
            <a:r>
              <a:rPr lang="en-US" err="1"/>
              <a:t>FromForm</a:t>
            </a:r>
            <a:r>
              <a:rPr lang="en-US"/>
              <a:t>] to bind the form data, including the files, to your model or parameters.</a:t>
            </a:r>
          </a:p>
          <a:p>
            <a:pPr algn="just"/>
            <a:r>
              <a:rPr lang="en-US" b="1"/>
              <a:t>Explicit Binding:</a:t>
            </a:r>
            <a:r>
              <a:rPr lang="en-US"/>
              <a:t> When you want to explicitly specify that the data should be bound from the form, especially when you have multiple sources of data (e.g., query string, form, route data) and want to ensure that the form data takes precedence.</a:t>
            </a:r>
          </a:p>
          <a:p>
            <a:endParaRPr lang="en-US"/>
          </a:p>
        </p:txBody>
      </p:sp>
    </p:spTree>
    <p:extLst>
      <p:ext uri="{BB962C8B-B14F-4D97-AF65-F5344CB8AC3E}">
        <p14:creationId xmlns:p14="http://schemas.microsoft.com/office/powerpoint/2010/main" val="48132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85-D335-8A8D-613D-5DCB65646B64}"/>
              </a:ext>
            </a:extLst>
          </p:cNvPr>
          <p:cNvSpPr>
            <a:spLocks noGrp="1"/>
          </p:cNvSpPr>
          <p:nvPr>
            <p:ph type="title"/>
          </p:nvPr>
        </p:nvSpPr>
        <p:spPr/>
        <p:txBody>
          <a:bodyPr/>
          <a:lstStyle/>
          <a:p>
            <a:r>
              <a:rPr lang="en-US" err="1"/>
              <a:t>FromQuery</a:t>
            </a:r>
          </a:p>
        </p:txBody>
      </p:sp>
      <p:sp>
        <p:nvSpPr>
          <p:cNvPr id="3" name="Content Placeholder 2">
            <a:extLst>
              <a:ext uri="{FF2B5EF4-FFF2-40B4-BE49-F238E27FC236}">
                <a16:creationId xmlns:a16="http://schemas.microsoft.com/office/drawing/2014/main" id="{F5558175-B43B-93EB-C998-C0A6591B9D83}"/>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 ASP.NET Core MVC specifies that a parameter in a controller’s action method should be bound from the query string of the incoming HTTP request. Query strings are part of a URL that comes after the ? and contain key-value pairs (e.g., ?key1=value1&amp;key2=value2) separated by &amp; characters. When using the </a:t>
            </a:r>
            <a:r>
              <a:rPr lang="en-US" err="1"/>
              <a:t>FromQuery</a:t>
            </a:r>
            <a:r>
              <a:rPr lang="en-US"/>
              <a:t> attribute, ASP.NET Core automatically binds these values to the corresponding parameters in the action method.</a:t>
            </a:r>
          </a:p>
          <a:p>
            <a:r>
              <a:rPr lang="en-US"/>
              <a:t>To use the FromQuery attribute, we need to annotate a parameter in the action method with the [FromQuery] attribute. This tells the framework to look for the parameter’s value in the request’s query string. That means ASP.NET Core Framework automatically binds data from the query string to that action method parameter based on its name.</a:t>
            </a:r>
          </a:p>
          <a:p>
            <a:endParaRPr lang="en-US"/>
          </a:p>
        </p:txBody>
      </p:sp>
    </p:spTree>
    <p:extLst>
      <p:ext uri="{BB962C8B-B14F-4D97-AF65-F5344CB8AC3E}">
        <p14:creationId xmlns:p14="http://schemas.microsoft.com/office/powerpoint/2010/main" val="1066538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A92-009D-CB22-7F88-90675064019F}"/>
              </a:ext>
            </a:extLst>
          </p:cNvPr>
          <p:cNvSpPr>
            <a:spLocks noGrp="1"/>
          </p:cNvSpPr>
          <p:nvPr>
            <p:ph type="title"/>
          </p:nvPr>
        </p:nvSpPr>
        <p:spPr/>
        <p:txBody>
          <a:bodyPr/>
          <a:lstStyle/>
          <a:p>
            <a:r>
              <a:rPr lang="en-US"/>
              <a:t>How does </a:t>
            </a:r>
            <a:r>
              <a:rPr lang="en-US" err="1"/>
              <a:t>FromQuery</a:t>
            </a:r>
            <a:r>
              <a:rPr lang="en-US"/>
              <a:t> Works?</a:t>
            </a:r>
          </a:p>
        </p:txBody>
      </p:sp>
      <p:sp>
        <p:nvSpPr>
          <p:cNvPr id="3" name="Content Placeholder 2">
            <a:extLst>
              <a:ext uri="{FF2B5EF4-FFF2-40B4-BE49-F238E27FC236}">
                <a16:creationId xmlns:a16="http://schemas.microsoft.com/office/drawing/2014/main" id="{78B95E75-073A-39BD-8113-4C94BD29DC59}"/>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instructs the ASP.NET Core model binding system to bind a parameter to a value from the query string of the incoming HTTP request. When a request is received, the model binder checks if a query string parameter matches the name of the parameter annotated with [</a:t>
            </a:r>
            <a:r>
              <a:rPr lang="en-US" err="1"/>
              <a:t>FromQuery</a:t>
            </a:r>
            <a:r>
              <a:rPr lang="en-US"/>
              <a:t>]. If a match is found, it will convert the query string value to the parameter type and assign it. If no matching query string parameter is found, the parameter will be set to its default value, assuming it is optional.</a:t>
            </a:r>
          </a:p>
        </p:txBody>
      </p:sp>
    </p:spTree>
    <p:extLst>
      <p:ext uri="{BB962C8B-B14F-4D97-AF65-F5344CB8AC3E}">
        <p14:creationId xmlns:p14="http://schemas.microsoft.com/office/powerpoint/2010/main" val="234124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902-94EB-29E6-11FD-B7F8FA316805}"/>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104C29A2-8224-A6DC-A153-9E8C78846DF9}"/>
              </a:ext>
            </a:extLst>
          </p:cNvPr>
          <p:cNvSpPr>
            <a:spLocks noGrp="1"/>
          </p:cNvSpPr>
          <p:nvPr>
            <p:ph idx="1"/>
          </p:nvPr>
        </p:nvSpPr>
        <p:spPr/>
        <p:txBody>
          <a:bodyPr vert="horz" lIns="91440" tIns="45720" rIns="91440" bIns="45720" rtlCol="0" anchor="t">
            <a:normAutofit fontScale="92500" lnSpcReduction="20000"/>
          </a:bodyPr>
          <a:lstStyle/>
          <a:p>
            <a:pPr algn="just"/>
            <a:r>
              <a:rPr lang="en-US" b="1"/>
              <a:t>Filtering Data:</a:t>
            </a:r>
            <a:r>
              <a:rPr lang="en-US"/>
              <a:t> In scenarios where you need to filter the data displayed on a page, such as a product catalog or a list of items, using query parameters is a practical approach. The </a:t>
            </a:r>
            <a:r>
              <a:rPr lang="en-US" err="1"/>
              <a:t>FromQuery</a:t>
            </a:r>
            <a:r>
              <a:rPr lang="en-US"/>
              <a:t> attribute allows the capture of filter criteria like category, price range, or other options directly from the query string in the URL.</a:t>
            </a:r>
          </a:p>
          <a:p>
            <a:pPr algn="just"/>
            <a:r>
              <a:rPr lang="en-US" b="1"/>
              <a:t>Pagination:</a:t>
            </a:r>
            <a:r>
              <a:rPr lang="en-US"/>
              <a:t> When displaying lists of items that span multiple pages, you can use the </a:t>
            </a:r>
            <a:r>
              <a:rPr lang="en-US" err="1"/>
              <a:t>FromQuery</a:t>
            </a:r>
            <a:r>
              <a:rPr lang="en-US"/>
              <a:t> attribute to manage pagination. Parameters like Page Number and Page Size can be passed through the query string to control which page of data is shown and how many items are displayed per page.</a:t>
            </a:r>
          </a:p>
          <a:p>
            <a:pPr algn="just"/>
            <a:r>
              <a:rPr lang="en-US" b="1"/>
              <a:t>Search Parameters:</a:t>
            </a:r>
            <a:r>
              <a:rPr lang="en-US"/>
              <a:t> In ASP.NET Core MVC applications with search functionality, you can use the </a:t>
            </a:r>
            <a:r>
              <a:rPr lang="en-US" err="1"/>
              <a:t>FromQuery</a:t>
            </a:r>
            <a:r>
              <a:rPr lang="en-US"/>
              <a:t> attribute to capture search inputs from the URL. For instance, search keywords, date ranges, or other filters can be sent through the query string, making it easy to process the search criteria in your controller.</a:t>
            </a:r>
          </a:p>
          <a:p>
            <a:pPr algn="just"/>
            <a:r>
              <a:rPr lang="en-US" b="1"/>
              <a:t>Sorting:</a:t>
            </a:r>
            <a:r>
              <a:rPr lang="en-US"/>
              <a:t> When rendering a list of items, you might want to let users sort the list based on different criteria, such as date, name, or price. The </a:t>
            </a:r>
            <a:r>
              <a:rPr lang="en-US" err="1"/>
              <a:t>FromQuery</a:t>
            </a:r>
            <a:r>
              <a:rPr lang="en-US"/>
              <a:t> attribute can accept sorting parameters from the query string, allowing users to control how the data is displayed.</a:t>
            </a:r>
          </a:p>
          <a:p>
            <a:endParaRPr lang="en-US"/>
          </a:p>
        </p:txBody>
      </p:sp>
    </p:spTree>
    <p:extLst>
      <p:ext uri="{BB962C8B-B14F-4D97-AF65-F5344CB8AC3E}">
        <p14:creationId xmlns:p14="http://schemas.microsoft.com/office/powerpoint/2010/main" val="428467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Set up MVC in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There are multiple ways to configure MVC in </a:t>
            </a:r>
            <a:r>
              <a:rPr lang="en-US" err="1">
                <a:solidFill>
                  <a:srgbClr val="404040"/>
                </a:solidFill>
                <a:latin typeface="Trebuchet MS"/>
                <a:ea typeface="Verdana"/>
              </a:rPr>
              <a:t>ASP.Net</a:t>
            </a:r>
            <a:r>
              <a:rPr lang="en-US">
                <a:solidFill>
                  <a:srgbClr val="404040"/>
                </a:solidFill>
                <a:latin typeface="Trebuchet MS"/>
                <a:ea typeface="Verdana"/>
              </a:rPr>
              <a:t> Core</a:t>
            </a:r>
          </a:p>
          <a:p>
            <a:pPr algn="just"/>
            <a:r>
              <a:rPr lang="en-US" err="1">
                <a:ea typeface="Verdana"/>
              </a:rPr>
              <a:t>Add.MVC</a:t>
            </a:r>
            <a:r>
              <a:rPr lang="en-US">
                <a:ea typeface="Verdana"/>
              </a:rPr>
              <a:t>(), </a:t>
            </a:r>
            <a:r>
              <a:rPr lang="en-US" err="1">
                <a:ea typeface="Verdana"/>
              </a:rPr>
              <a:t>AddControllersWithViews</a:t>
            </a:r>
            <a:r>
              <a:rPr lang="en-US">
                <a:ea typeface="Verdana"/>
              </a:rPr>
              <a:t>(), </a:t>
            </a:r>
            <a:r>
              <a:rPr lang="en-US" err="1">
                <a:ea typeface="Verdana"/>
              </a:rPr>
              <a:t>AddController</a:t>
            </a:r>
            <a:r>
              <a:rPr lang="en-US">
                <a:ea typeface="Verdana"/>
              </a:rPr>
              <a:t>() and </a:t>
            </a:r>
            <a:r>
              <a:rPr lang="en-US" err="1">
                <a:ea typeface="Verdana"/>
              </a:rPr>
              <a:t>AddRazorPages</a:t>
            </a:r>
            <a:r>
              <a:rPr lang="en-US">
                <a:ea typeface="Verdana"/>
              </a:rPr>
              <a:t>()</a:t>
            </a:r>
          </a:p>
          <a:p>
            <a:endParaRPr lang="en-US"/>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AF6-65BA-0F7B-7748-13B90B8BD8CE}"/>
              </a:ext>
            </a:extLst>
          </p:cNvPr>
          <p:cNvSpPr>
            <a:spLocks noGrp="1"/>
          </p:cNvSpPr>
          <p:nvPr>
            <p:ph type="title"/>
          </p:nvPr>
        </p:nvSpPr>
        <p:spPr/>
        <p:txBody>
          <a:bodyPr/>
          <a:lstStyle/>
          <a:p>
            <a:r>
              <a:rPr lang="en-US"/>
              <a:t>When Not to Use?</a:t>
            </a:r>
          </a:p>
        </p:txBody>
      </p:sp>
      <p:sp>
        <p:nvSpPr>
          <p:cNvPr id="3" name="Content Placeholder 2">
            <a:extLst>
              <a:ext uri="{FF2B5EF4-FFF2-40B4-BE49-F238E27FC236}">
                <a16:creationId xmlns:a16="http://schemas.microsoft.com/office/drawing/2014/main" id="{0CEC6B49-90EA-50B9-D5C6-8C1EB0114249}"/>
              </a:ext>
            </a:extLst>
          </p:cNvPr>
          <p:cNvSpPr>
            <a:spLocks noGrp="1"/>
          </p:cNvSpPr>
          <p:nvPr>
            <p:ph idx="1"/>
          </p:nvPr>
        </p:nvSpPr>
        <p:spPr/>
        <p:txBody>
          <a:bodyPr vert="horz" lIns="91440" tIns="45720" rIns="91440" bIns="45720" rtlCol="0" anchor="t">
            <a:normAutofit/>
          </a:bodyPr>
          <a:lstStyle/>
          <a:p>
            <a:pPr algn="just"/>
            <a:r>
              <a:rPr lang="en-US" sz="1700" b="1"/>
              <a:t>Sensitive Data:</a:t>
            </a:r>
            <a:r>
              <a:rPr lang="en-US" sz="1700"/>
              <a:t> Avoid using the query string to pass sensitive information like passwords, personal data, or security tokens. Since query strings can be logged in server logs and stored in browser history, they cause a security risk.</a:t>
            </a:r>
          </a:p>
          <a:p>
            <a:pPr algn="just"/>
            <a:r>
              <a:rPr lang="en-US" sz="1700" b="1"/>
              <a:t>Very Large Data Sets:</a:t>
            </a:r>
            <a:r>
              <a:rPr lang="en-US" sz="1700"/>
              <a:t> When passing data through the query string, be careful of the length of URLs. Browsers and servers have URL length limitations, so if the query string becomes too long, consider using a different method, such as sending data in the body of a POST request or using </a:t>
            </a:r>
            <a:r>
              <a:rPr lang="en-US" sz="1700" err="1"/>
              <a:t>TempData</a:t>
            </a:r>
            <a:r>
              <a:rPr lang="en-US" sz="1700"/>
              <a:t> or session state for temporary storage.</a:t>
            </a:r>
          </a:p>
          <a:p>
            <a:endParaRPr lang="en-US"/>
          </a:p>
        </p:txBody>
      </p:sp>
    </p:spTree>
    <p:extLst>
      <p:ext uri="{BB962C8B-B14F-4D97-AF65-F5344CB8AC3E}">
        <p14:creationId xmlns:p14="http://schemas.microsoft.com/office/powerpoint/2010/main" val="271526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EE5-EE28-EA38-4AF7-BAAC6C3ED426}"/>
              </a:ext>
            </a:extLst>
          </p:cNvPr>
          <p:cNvSpPr>
            <a:spLocks noGrp="1"/>
          </p:cNvSpPr>
          <p:nvPr>
            <p:ph type="title"/>
          </p:nvPr>
        </p:nvSpPr>
        <p:spPr/>
        <p:txBody>
          <a:bodyPr/>
          <a:lstStyle/>
          <a:p>
            <a:r>
              <a:rPr lang="en-US" err="1"/>
              <a:t>FromRoute</a:t>
            </a:r>
          </a:p>
        </p:txBody>
      </p:sp>
      <p:sp>
        <p:nvSpPr>
          <p:cNvPr id="3" name="Content Placeholder 2">
            <a:extLst>
              <a:ext uri="{FF2B5EF4-FFF2-40B4-BE49-F238E27FC236}">
                <a16:creationId xmlns:a16="http://schemas.microsoft.com/office/drawing/2014/main" id="{5D52B09A-04A7-858B-B6CC-F2D0D244299A}"/>
              </a:ext>
            </a:extLst>
          </p:cNvPr>
          <p:cNvSpPr>
            <a:spLocks noGrp="1"/>
          </p:cNvSpPr>
          <p:nvPr>
            <p:ph idx="1"/>
          </p:nvPr>
        </p:nvSpPr>
        <p:spPr/>
        <p:txBody>
          <a:bodyPr vert="horz" lIns="91440" tIns="45720" rIns="91440" bIns="45720" rtlCol="0" anchor="t">
            <a:normAutofit/>
          </a:bodyPr>
          <a:lstStyle/>
          <a:p>
            <a:r>
              <a:rPr lang="en-US" sz="1700"/>
              <a:t>In ASP.NET Core MVC, the FromRoute attribute is used to specify that an action method parameter should be bound using data from the route of the HTTP request. This means values embedded in the URL path, not the query string or request body. Route values are typically specified using tokens in route templates. For example, in a route like /users/{id}, the {id} is a route token that can be bound to a method parameter. </a:t>
            </a:r>
          </a:p>
        </p:txBody>
      </p:sp>
    </p:spTree>
    <p:extLst>
      <p:ext uri="{BB962C8B-B14F-4D97-AF65-F5344CB8AC3E}">
        <p14:creationId xmlns:p14="http://schemas.microsoft.com/office/powerpoint/2010/main" val="285745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A23-BA24-D010-A3E4-1206AE579AB7}"/>
              </a:ext>
            </a:extLst>
          </p:cNvPr>
          <p:cNvSpPr>
            <a:spLocks noGrp="1"/>
          </p:cNvSpPr>
          <p:nvPr>
            <p:ph type="title"/>
          </p:nvPr>
        </p:nvSpPr>
        <p:spPr/>
        <p:txBody>
          <a:bodyPr/>
          <a:lstStyle/>
          <a:p>
            <a:r>
              <a:rPr lang="en-US"/>
              <a:t>Property of </a:t>
            </a:r>
            <a:r>
              <a:rPr lang="en-US" err="1"/>
              <a:t>FromRoute</a:t>
            </a:r>
          </a:p>
        </p:txBody>
      </p:sp>
      <p:sp>
        <p:nvSpPr>
          <p:cNvPr id="3" name="Content Placeholder 2">
            <a:extLst>
              <a:ext uri="{FF2B5EF4-FFF2-40B4-BE49-F238E27FC236}">
                <a16:creationId xmlns:a16="http://schemas.microsoft.com/office/drawing/2014/main" id="{15FCB0AE-A3B0-96E3-210C-AA9B9F57B83D}"/>
              </a:ext>
            </a:extLst>
          </p:cNvPr>
          <p:cNvSpPr>
            <a:spLocks noGrp="1"/>
          </p:cNvSpPr>
          <p:nvPr>
            <p:ph idx="1"/>
          </p:nvPr>
        </p:nvSpPr>
        <p:spPr/>
        <p:txBody>
          <a:bodyPr vert="horz" lIns="91440" tIns="45720" rIns="91440" bIns="45720" rtlCol="0" anchor="t">
            <a:normAutofit/>
          </a:bodyPr>
          <a:lstStyle/>
          <a:p>
            <a:pPr algn="just"/>
            <a:r>
              <a:rPr lang="en-US" sz="1700" b="1" err="1"/>
              <a:t>BindingSource</a:t>
            </a:r>
            <a:r>
              <a:rPr lang="en-US" sz="1700" b="1"/>
              <a:t>:</a:t>
            </a:r>
            <a:r>
              <a:rPr lang="en-US" sz="1700"/>
              <a:t> </a:t>
            </a:r>
            <a:r>
              <a:rPr lang="en-US" sz="1700" err="1"/>
              <a:t>BindingSource</a:t>
            </a:r>
            <a:r>
              <a:rPr lang="en-US" sz="1700"/>
              <a:t> specifies where the value for a parameter is found. For example, in the context of the </a:t>
            </a:r>
            <a:r>
              <a:rPr lang="en-US" sz="1700" err="1"/>
              <a:t>FromRouteAttribute</a:t>
            </a:r>
            <a:r>
              <a:rPr lang="en-US" sz="1700"/>
              <a:t>, ASP.NET Core uses the </a:t>
            </a:r>
            <a:r>
              <a:rPr lang="en-US" sz="1700" err="1"/>
              <a:t>BindingSource.Route</a:t>
            </a:r>
            <a:r>
              <a:rPr lang="en-US" sz="1700"/>
              <a:t> automatically. This means the system is configured to look for values specifically in the route part of the incoming HTTP request URL.</a:t>
            </a:r>
          </a:p>
          <a:p>
            <a:pPr algn="just"/>
            <a:r>
              <a:rPr lang="en-US" sz="1700" b="1"/>
              <a:t>Name:</a:t>
            </a:r>
            <a:r>
              <a:rPr lang="en-US" sz="1700"/>
              <a:t> The Name property of the </a:t>
            </a:r>
            <a:r>
              <a:rPr lang="en-US" sz="1700" err="1"/>
              <a:t>FromRoute</a:t>
            </a:r>
            <a:r>
              <a:rPr lang="en-US" sz="1700"/>
              <a:t> attribute specifies an alternative name for a route parameter that binds to the action method parameter. This is useful when the name of the route parameter defined in the route template differs from the name of the action method parameter to which it needs to be bound.</a:t>
            </a:r>
          </a:p>
          <a:p>
            <a:endParaRPr lang="en-US"/>
          </a:p>
        </p:txBody>
      </p:sp>
    </p:spTree>
    <p:extLst>
      <p:ext uri="{BB962C8B-B14F-4D97-AF65-F5344CB8AC3E}">
        <p14:creationId xmlns:p14="http://schemas.microsoft.com/office/powerpoint/2010/main" val="5342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18A-D059-3473-22BB-D630095363A9}"/>
              </a:ext>
            </a:extLst>
          </p:cNvPr>
          <p:cNvSpPr>
            <a:spLocks noGrp="1"/>
          </p:cNvSpPr>
          <p:nvPr>
            <p:ph type="title"/>
          </p:nvPr>
        </p:nvSpPr>
        <p:spPr/>
        <p:txBody>
          <a:bodyPr/>
          <a:lstStyle/>
          <a:p>
            <a:r>
              <a:rPr lang="en-US"/>
              <a:t>Working with </a:t>
            </a:r>
            <a:r>
              <a:rPr lang="en-US" err="1"/>
              <a:t>FromRoute</a:t>
            </a:r>
          </a:p>
        </p:txBody>
      </p:sp>
      <p:sp>
        <p:nvSpPr>
          <p:cNvPr id="3" name="Content Placeholder 2">
            <a:extLst>
              <a:ext uri="{FF2B5EF4-FFF2-40B4-BE49-F238E27FC236}">
                <a16:creationId xmlns:a16="http://schemas.microsoft.com/office/drawing/2014/main" id="{CF709765-448E-15A0-BD23-DC7BE2CC108E}"/>
              </a:ext>
            </a:extLst>
          </p:cNvPr>
          <p:cNvSpPr>
            <a:spLocks noGrp="1"/>
          </p:cNvSpPr>
          <p:nvPr>
            <p:ph idx="1"/>
          </p:nvPr>
        </p:nvSpPr>
        <p:spPr/>
        <p:txBody>
          <a:bodyPr vert="horz" lIns="91440" tIns="45720" rIns="91440" bIns="45720" rtlCol="0" anchor="t">
            <a:normAutofit fontScale="85000" lnSpcReduction="10000"/>
          </a:bodyPr>
          <a:lstStyle/>
          <a:p>
            <a:pPr algn="just"/>
            <a:r>
              <a:rPr lang="en-US" sz="1700" b="1"/>
              <a:t>Route Template Matching:</a:t>
            </a:r>
            <a:r>
              <a:rPr lang="en-US" sz="1700"/>
              <a:t> When a request is received, ASP.NET Core matches the URL to the route templates defined in your controllers or program configuration. Each segment of the URL defined as a parameter within curly braces ({ }) is parsed as route data.</a:t>
            </a:r>
          </a:p>
          <a:p>
            <a:pPr algn="just"/>
            <a:r>
              <a:rPr lang="en-US" sz="1700" b="1"/>
              <a:t>Identify the Source:</a:t>
            </a:r>
            <a:r>
              <a:rPr lang="en-US" sz="1700"/>
              <a:t> The model binder identifies the route parameters as the data source because the </a:t>
            </a:r>
            <a:r>
              <a:rPr lang="en-US" sz="1700" err="1"/>
              <a:t>FromRoute</a:t>
            </a:r>
            <a:r>
              <a:rPr lang="en-US" sz="1700"/>
              <a:t> attribute applied to the action method parameters makes this possible.</a:t>
            </a:r>
          </a:p>
          <a:p>
            <a:pPr algn="just"/>
            <a:r>
              <a:rPr lang="en-US" sz="1700" b="1"/>
              <a:t>Match and Bind Parameters:</a:t>
            </a:r>
            <a:r>
              <a:rPr lang="en-US" sz="1700"/>
              <a:t> The model binder matches the names of the parameters in the route data with the names of the parameters in your action method. If they match, it binds the values from the route data to those parameters. If a Name property is specified in the </a:t>
            </a:r>
            <a:r>
              <a:rPr lang="en-US" sz="1700" err="1"/>
              <a:t>FromRoute</a:t>
            </a:r>
            <a:r>
              <a:rPr lang="en-US" sz="1700"/>
              <a:t> attribute, it overrides the default matching to use this specified name instead.</a:t>
            </a:r>
          </a:p>
          <a:p>
            <a:pPr algn="just"/>
            <a:r>
              <a:rPr lang="en-US" sz="1700" b="1"/>
              <a:t>Conversion:</a:t>
            </a:r>
            <a:r>
              <a:rPr lang="en-US" sz="1700"/>
              <a:t> The values extracted from the route are converted from strings (as all route data is captured as strings) to the types of the respective parameters in the action method. ASP.NET Core uses built-in type converters for most primitive types.</a:t>
            </a:r>
          </a:p>
          <a:p>
            <a:pPr algn="just"/>
            <a:r>
              <a:rPr lang="en-US" sz="1700" b="1"/>
              <a:t>Validation:</a:t>
            </a:r>
            <a:r>
              <a:rPr lang="en-US" sz="1700"/>
              <a:t> Once the values are bound, any validation attributes applied to the action method parameters are processed. If the validation fails, the errors are added to </a:t>
            </a:r>
            <a:r>
              <a:rPr lang="en-US" sz="1700" err="1"/>
              <a:t>ModelState</a:t>
            </a:r>
            <a:r>
              <a:rPr lang="en-US" sz="1700"/>
              <a:t>.</a:t>
            </a:r>
          </a:p>
          <a:p>
            <a:endParaRPr lang="en-US"/>
          </a:p>
        </p:txBody>
      </p:sp>
    </p:spTree>
    <p:extLst>
      <p:ext uri="{BB962C8B-B14F-4D97-AF65-F5344CB8AC3E}">
        <p14:creationId xmlns:p14="http://schemas.microsoft.com/office/powerpoint/2010/main" val="4016247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64F9-0E2C-7F88-44CA-479B6D6D6102}"/>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3A210023-9861-2060-A5CA-6CABC23D243A}"/>
              </a:ext>
            </a:extLst>
          </p:cNvPr>
          <p:cNvSpPr>
            <a:spLocks noGrp="1"/>
          </p:cNvSpPr>
          <p:nvPr>
            <p:ph idx="1"/>
          </p:nvPr>
        </p:nvSpPr>
        <p:spPr/>
        <p:txBody>
          <a:bodyPr vert="horz" lIns="91440" tIns="45720" rIns="91440" bIns="45720" rtlCol="0" anchor="t">
            <a:normAutofit/>
          </a:bodyPr>
          <a:lstStyle/>
          <a:p>
            <a:pPr algn="just"/>
            <a:r>
              <a:rPr lang="en-US" sz="1400" b="1"/>
              <a:t>RESTful APIs:</a:t>
            </a:r>
            <a:r>
              <a:rPr lang="en-US" sz="1400"/>
              <a:t> In RESTful API design, resource identifiers are often part of the URL. For example, if you have an API endpoint that fetches a specific user by their ID, the user ID might be part of the route. Using </a:t>
            </a:r>
            <a:r>
              <a:rPr lang="en-US" sz="1400" err="1"/>
              <a:t>FromRoute</a:t>
            </a:r>
            <a:r>
              <a:rPr lang="en-US" sz="1400"/>
              <a:t> lets you directly bind this user ID from the route to a method parameter in your controller.</a:t>
            </a:r>
          </a:p>
          <a:p>
            <a:pPr algn="just"/>
            <a:r>
              <a:rPr lang="en-US" sz="1400" b="1"/>
              <a:t>Avoiding Query Strings for Mandatory Data:</a:t>
            </a:r>
            <a:r>
              <a:rPr lang="en-US" sz="1400"/>
              <a:t> If certain data is essential for the operation of a specific endpoint (like an entity ID in CRUD operations), embedding it in the URL (and using </a:t>
            </a:r>
            <a:r>
              <a:rPr lang="en-US" sz="1400" err="1"/>
              <a:t>FromRoute</a:t>
            </a:r>
            <a:r>
              <a:rPr lang="en-US" sz="1400"/>
              <a:t> to bind it) can be more appropriate than relying on query strings, which are better suited for optional parameters.</a:t>
            </a:r>
          </a:p>
          <a:p>
            <a:pPr algn="just"/>
            <a:r>
              <a:rPr lang="en-US" sz="1400" b="1"/>
              <a:t>Hierarchy in Data:</a:t>
            </a:r>
            <a:r>
              <a:rPr lang="en-US" sz="1400"/>
              <a:t> When you are dealing with hierarchical resources where one resource is a subset of another, using route data is more semantically correct. For example, accessing comments on a blog post might look like /posts/123/comments/456, where both 123 and 456 can be bound using </a:t>
            </a:r>
            <a:r>
              <a:rPr lang="en-US" sz="1400" err="1"/>
              <a:t>FromRoute</a:t>
            </a:r>
            <a:r>
              <a:rPr lang="en-US" sz="1400"/>
              <a:t>.</a:t>
            </a:r>
          </a:p>
          <a:p>
            <a:endParaRPr lang="en-US"/>
          </a:p>
        </p:txBody>
      </p:sp>
    </p:spTree>
    <p:extLst>
      <p:ext uri="{BB962C8B-B14F-4D97-AF65-F5344CB8AC3E}">
        <p14:creationId xmlns:p14="http://schemas.microsoft.com/office/powerpoint/2010/main" val="96125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1-C6A1-EBE2-1267-B22C945A6B21}"/>
              </a:ext>
            </a:extLst>
          </p:cNvPr>
          <p:cNvSpPr>
            <a:spLocks noGrp="1"/>
          </p:cNvSpPr>
          <p:nvPr>
            <p:ph type="title"/>
          </p:nvPr>
        </p:nvSpPr>
        <p:spPr/>
        <p:txBody>
          <a:bodyPr/>
          <a:lstStyle/>
          <a:p>
            <a:r>
              <a:rPr lang="en-US"/>
              <a:t>When Not to User </a:t>
            </a:r>
            <a:r>
              <a:rPr lang="en-US" err="1"/>
              <a:t>FromRoute</a:t>
            </a:r>
          </a:p>
        </p:txBody>
      </p:sp>
      <p:sp>
        <p:nvSpPr>
          <p:cNvPr id="3" name="Content Placeholder 2">
            <a:extLst>
              <a:ext uri="{FF2B5EF4-FFF2-40B4-BE49-F238E27FC236}">
                <a16:creationId xmlns:a16="http://schemas.microsoft.com/office/drawing/2014/main" id="{45EEB5F1-C9F7-B08F-0E69-67222E0B77D7}"/>
              </a:ext>
            </a:extLst>
          </p:cNvPr>
          <p:cNvSpPr>
            <a:spLocks noGrp="1"/>
          </p:cNvSpPr>
          <p:nvPr>
            <p:ph idx="1"/>
          </p:nvPr>
        </p:nvSpPr>
        <p:spPr/>
        <p:txBody>
          <a:bodyPr vert="horz" lIns="91440" tIns="45720" rIns="91440" bIns="45720" rtlCol="0" anchor="t">
            <a:normAutofit/>
          </a:bodyPr>
          <a:lstStyle/>
          <a:p>
            <a:pPr algn="just"/>
            <a:r>
              <a:rPr lang="en-US" b="1"/>
              <a:t>Query-Specific Data:</a:t>
            </a:r>
            <a:r>
              <a:rPr lang="en-US"/>
              <a:t> If the data represents filters, sorts, or other query-specific data, it might be better suited for the query string (i.e., use </a:t>
            </a:r>
            <a:r>
              <a:rPr lang="en-US" err="1"/>
              <a:t>FromQuery</a:t>
            </a:r>
            <a:r>
              <a:rPr lang="en-US"/>
              <a:t>).</a:t>
            </a:r>
          </a:p>
          <a:p>
            <a:pPr algn="just"/>
            <a:r>
              <a:rPr lang="en-US" b="1"/>
              <a:t>Large or Complex Data:</a:t>
            </a:r>
            <a:r>
              <a:rPr lang="en-US"/>
              <a:t> Route data should be kept simple and limited to identifiers or other small data bits. If you are passing complex objects, those should likely be sent in the request body (i.e., use </a:t>
            </a:r>
            <a:r>
              <a:rPr lang="en-US" err="1"/>
              <a:t>FromBody</a:t>
            </a:r>
            <a:r>
              <a:rPr lang="en-US"/>
              <a:t>).</a:t>
            </a:r>
          </a:p>
          <a:p>
            <a:pPr algn="just"/>
            <a:r>
              <a:rPr lang="en-US" b="1"/>
              <a:t>Sensitive Data: </a:t>
            </a:r>
            <a:r>
              <a:rPr lang="en-US"/>
              <a:t>Don’t send sensitive information in the URL, even if it’s in the route. URLs can be logged, cached, or shared, which could expose sensitive information.</a:t>
            </a:r>
          </a:p>
          <a:p>
            <a:endParaRPr lang="en-US"/>
          </a:p>
        </p:txBody>
      </p:sp>
    </p:spTree>
    <p:extLst>
      <p:ext uri="{BB962C8B-B14F-4D97-AF65-F5344CB8AC3E}">
        <p14:creationId xmlns:p14="http://schemas.microsoft.com/office/powerpoint/2010/main" val="41329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10B-B3EF-CF48-DDC4-2672AA835EC7}"/>
              </a:ext>
            </a:extLst>
          </p:cNvPr>
          <p:cNvSpPr>
            <a:spLocks noGrp="1"/>
          </p:cNvSpPr>
          <p:nvPr>
            <p:ph type="title"/>
          </p:nvPr>
        </p:nvSpPr>
        <p:spPr/>
        <p:txBody>
          <a:bodyPr/>
          <a:lstStyle/>
          <a:p>
            <a:r>
              <a:rPr lang="en-US" err="1"/>
              <a:t>FromHeader</a:t>
            </a:r>
          </a:p>
        </p:txBody>
      </p:sp>
      <p:sp>
        <p:nvSpPr>
          <p:cNvPr id="3" name="Content Placeholder 2">
            <a:extLst>
              <a:ext uri="{FF2B5EF4-FFF2-40B4-BE49-F238E27FC236}">
                <a16:creationId xmlns:a16="http://schemas.microsoft.com/office/drawing/2014/main" id="{E65ECC17-1474-031C-17C9-CC028A7849C3}"/>
              </a:ext>
            </a:extLst>
          </p:cNvPr>
          <p:cNvSpPr>
            <a:spLocks noGrp="1"/>
          </p:cNvSpPr>
          <p:nvPr>
            <p:ph idx="1"/>
          </p:nvPr>
        </p:nvSpPr>
        <p:spPr/>
        <p:txBody>
          <a:bodyPr vert="horz" lIns="91440" tIns="45720" rIns="91440" bIns="45720" rtlCol="0" anchor="t">
            <a:normAutofit/>
          </a:bodyPr>
          <a:lstStyle/>
          <a:p>
            <a:r>
              <a:rPr lang="en-US"/>
              <a:t>The </a:t>
            </a:r>
            <a:r>
              <a:rPr lang="en-US" err="1"/>
              <a:t>FromHeader</a:t>
            </a:r>
            <a:r>
              <a:rPr lang="en-US"/>
              <a:t> attribute in ASP.NET Core Web API binds a parameter in an action method to the value of a specific HTTP request header. It tells the framework that the value of the method parameter should be obtained from the specified HTTP header in the incoming request. This is useful for reading metadata, version information, authentication tokens, or other information transmitted in HTTP headers.</a:t>
            </a:r>
          </a:p>
        </p:txBody>
      </p:sp>
    </p:spTree>
    <p:extLst>
      <p:ext uri="{BB962C8B-B14F-4D97-AF65-F5344CB8AC3E}">
        <p14:creationId xmlns:p14="http://schemas.microsoft.com/office/powerpoint/2010/main" val="2270321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E085-00CB-BA3D-672E-7DA9F3E88A89}"/>
              </a:ext>
            </a:extLst>
          </p:cNvPr>
          <p:cNvSpPr>
            <a:spLocks noGrp="1"/>
          </p:cNvSpPr>
          <p:nvPr>
            <p:ph type="title"/>
          </p:nvPr>
        </p:nvSpPr>
        <p:spPr/>
        <p:txBody>
          <a:bodyPr/>
          <a:lstStyle/>
          <a:p>
            <a:r>
              <a:rPr lang="en-US"/>
              <a:t>How does </a:t>
            </a:r>
            <a:r>
              <a:rPr lang="en-US" err="1"/>
              <a:t>FormHeader</a:t>
            </a:r>
            <a:r>
              <a:rPr lang="en-US"/>
              <a:t> works?</a:t>
            </a:r>
          </a:p>
        </p:txBody>
      </p:sp>
      <p:sp>
        <p:nvSpPr>
          <p:cNvPr id="3" name="Content Placeholder 2">
            <a:extLst>
              <a:ext uri="{FF2B5EF4-FFF2-40B4-BE49-F238E27FC236}">
                <a16:creationId xmlns:a16="http://schemas.microsoft.com/office/drawing/2014/main" id="{3B4A656A-CB8D-C650-CB1C-E3E3D236BB48}"/>
              </a:ext>
            </a:extLst>
          </p:cNvPr>
          <p:cNvSpPr>
            <a:spLocks noGrp="1"/>
          </p:cNvSpPr>
          <p:nvPr>
            <p:ph idx="1"/>
          </p:nvPr>
        </p:nvSpPr>
        <p:spPr/>
        <p:txBody>
          <a:bodyPr vert="horz" lIns="91440" tIns="45720" rIns="91440" bIns="45720" rtlCol="0" anchor="t">
            <a:normAutofit/>
          </a:bodyPr>
          <a:lstStyle/>
          <a:p>
            <a:r>
              <a:rPr lang="en-US"/>
              <a:t>When a request is made to an API endpoint, ASP.NET Core’s model binding system inspects the request and maps the data to action parameters. If a parameter is decorated with the </a:t>
            </a:r>
            <a:r>
              <a:rPr lang="en-US" err="1"/>
              <a:t>FromHeader</a:t>
            </a:r>
            <a:r>
              <a:rPr lang="en-US"/>
              <a:t> attribute, the model binder looks for a matching header in the HTTP request. If it finds a header with the same name as the parameter (or the name specified in the attribute’s Name property), it binds the value of that header to the parameter.</a:t>
            </a:r>
          </a:p>
          <a:p>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1099823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D38D-59AD-E330-389A-35D3E3E3C801}"/>
              </a:ext>
            </a:extLst>
          </p:cNvPr>
          <p:cNvSpPr>
            <a:spLocks noGrp="1"/>
          </p:cNvSpPr>
          <p:nvPr>
            <p:ph type="title"/>
          </p:nvPr>
        </p:nvSpPr>
        <p:spPr/>
        <p:txBody>
          <a:bodyPr/>
          <a:lstStyle/>
          <a:p>
            <a:r>
              <a:rPr lang="en-US"/>
              <a:t>When to Use </a:t>
            </a:r>
            <a:r>
              <a:rPr lang="en-US" err="1"/>
              <a:t>FromHeader</a:t>
            </a:r>
            <a:r>
              <a:rPr lang="en-US"/>
              <a:t>?</a:t>
            </a:r>
          </a:p>
        </p:txBody>
      </p:sp>
      <p:sp>
        <p:nvSpPr>
          <p:cNvPr id="3" name="Content Placeholder 2">
            <a:extLst>
              <a:ext uri="{FF2B5EF4-FFF2-40B4-BE49-F238E27FC236}">
                <a16:creationId xmlns:a16="http://schemas.microsoft.com/office/drawing/2014/main" id="{A7B8C42A-161C-8235-798A-45A9F4E0C082}"/>
              </a:ext>
            </a:extLst>
          </p:cNvPr>
          <p:cNvSpPr>
            <a:spLocks noGrp="1"/>
          </p:cNvSpPr>
          <p:nvPr>
            <p:ph idx="1"/>
          </p:nvPr>
        </p:nvSpPr>
        <p:spPr/>
        <p:txBody>
          <a:bodyPr vert="horz" lIns="91440" tIns="45720" rIns="91440" bIns="45720" rtlCol="0" anchor="t">
            <a:normAutofit/>
          </a:bodyPr>
          <a:lstStyle/>
          <a:p>
            <a:pPr algn="just"/>
            <a:r>
              <a:rPr lang="en-US" b="1"/>
              <a:t>Authentication Tokens:</a:t>
            </a:r>
            <a:r>
              <a:rPr lang="en-US"/>
              <a:t> Clients typically pass tokens in the request headers when using token-based authentication, such as JWT (JSON Web Tokens). You can use </a:t>
            </a:r>
            <a:r>
              <a:rPr lang="en-US" err="1"/>
              <a:t>FromHeader</a:t>
            </a:r>
            <a:r>
              <a:rPr lang="en-US"/>
              <a:t> to extract these tokens directly in your action method parameters.</a:t>
            </a:r>
          </a:p>
          <a:p>
            <a:pPr algn="just"/>
            <a:r>
              <a:rPr lang="en-US" b="1"/>
              <a:t>Versioning Information:</a:t>
            </a:r>
            <a:r>
              <a:rPr lang="en-US"/>
              <a:t> API versioning can be implemented through headers to specify which version of the API the client intends to use. Using </a:t>
            </a:r>
            <a:r>
              <a:rPr lang="en-US" err="1"/>
              <a:t>FromHeader</a:t>
            </a:r>
            <a:r>
              <a:rPr lang="en-US"/>
              <a:t>, you can capture the version information directly and route the request to the appropriate logic based on the requested API version.</a:t>
            </a:r>
          </a:p>
          <a:p>
            <a:pPr algn="just"/>
            <a:r>
              <a:rPr lang="en-US" b="1"/>
              <a:t>Custom Metadata:</a:t>
            </a:r>
            <a:r>
              <a:rPr lang="en-US"/>
              <a:t> Sometimes, applications require additional metadata for processing requests that don’t fit in the body or URL. Examples include request IDs for tracing, client-specific flags, or feature toggles. </a:t>
            </a:r>
            <a:r>
              <a:rPr lang="en-US" err="1"/>
              <a:t>FromHeader</a:t>
            </a:r>
            <a:r>
              <a:rPr lang="en-US"/>
              <a:t> can be used to capture such metadata efficiently.</a:t>
            </a:r>
          </a:p>
          <a:p>
            <a:endParaRPr lang="en-US"/>
          </a:p>
        </p:txBody>
      </p:sp>
    </p:spTree>
    <p:extLst>
      <p:ext uri="{BB962C8B-B14F-4D97-AF65-F5344CB8AC3E}">
        <p14:creationId xmlns:p14="http://schemas.microsoft.com/office/powerpoint/2010/main" val="827024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5266-7C30-6ADC-1966-B27E45EC80A4}"/>
              </a:ext>
            </a:extLst>
          </p:cNvPr>
          <p:cNvSpPr>
            <a:spLocks noGrp="1"/>
          </p:cNvSpPr>
          <p:nvPr>
            <p:ph type="title"/>
          </p:nvPr>
        </p:nvSpPr>
        <p:spPr/>
        <p:txBody>
          <a:bodyPr/>
          <a:lstStyle/>
          <a:p>
            <a:r>
              <a:rPr lang="en-US" err="1"/>
              <a:t>FromBody</a:t>
            </a:r>
          </a:p>
        </p:txBody>
      </p:sp>
      <p:sp>
        <p:nvSpPr>
          <p:cNvPr id="3" name="Content Placeholder 2">
            <a:extLst>
              <a:ext uri="{FF2B5EF4-FFF2-40B4-BE49-F238E27FC236}">
                <a16:creationId xmlns:a16="http://schemas.microsoft.com/office/drawing/2014/main" id="{B374E2D4-6AC5-9137-30E5-8D59E1679F47}"/>
              </a:ext>
            </a:extLst>
          </p:cNvPr>
          <p:cNvSpPr>
            <a:spLocks noGrp="1"/>
          </p:cNvSpPr>
          <p:nvPr>
            <p:ph idx="1"/>
          </p:nvPr>
        </p:nvSpPr>
        <p:spPr/>
        <p:txBody>
          <a:bodyPr vert="horz" lIns="91440" tIns="45720" rIns="91440" bIns="45720" rtlCol="0" anchor="t">
            <a:normAutofit/>
          </a:bodyPr>
          <a:lstStyle/>
          <a:p>
            <a:r>
              <a:rPr lang="en-US"/>
              <a:t>The </a:t>
            </a:r>
            <a:r>
              <a:rPr lang="en-US" err="1"/>
              <a:t>FromBody</a:t>
            </a:r>
            <a:r>
              <a:rPr lang="en-US"/>
              <a:t> attribute in ASP.NET Core Web API is used to indicate that an action method parameter should be bound from the body of the incoming HTTP request. When a parameter is decorated with the </a:t>
            </a:r>
            <a:r>
              <a:rPr lang="en-US" err="1"/>
              <a:t>FromBody</a:t>
            </a:r>
            <a:r>
              <a:rPr lang="en-US"/>
              <a:t> attribute, ASP.NET Core will attempt to deserialize the body of the request (typically in JSON format) into the type specified by the parameter. This is typically used for parameters that are complex types or data objects sent as JSON or XML formats in the body of the HTTP request.</a:t>
            </a:r>
          </a:p>
        </p:txBody>
      </p:sp>
    </p:spTree>
    <p:extLst>
      <p:ext uri="{BB962C8B-B14F-4D97-AF65-F5344CB8AC3E}">
        <p14:creationId xmlns:p14="http://schemas.microsoft.com/office/powerpoint/2010/main" val="42108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a:solidFill>
                <a:srgbClr val="000000"/>
              </a:solidFill>
              <a:latin typeface="Arial"/>
              <a:cs typeface="Arial"/>
            </a:endParaRPr>
          </a:p>
          <a:p>
            <a:r>
              <a:rPr lang="en-US"/>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a:solidFill>
                  <a:srgbClr val="404040"/>
                </a:solidFill>
                <a:latin typeface="Trebuchet MS"/>
                <a:ea typeface="Verdana"/>
              </a:rPr>
              <a:t>If you want to create a Web API Application, i.e., Restful Services, without views, you must use the </a:t>
            </a:r>
            <a:r>
              <a:rPr lang="en-US" sz="1500" err="1">
                <a:solidFill>
                  <a:srgbClr val="404040"/>
                </a:solidFill>
                <a:latin typeface="Trebuchet MS"/>
                <a:ea typeface="Verdana"/>
              </a:rPr>
              <a:t>AddControllers</a:t>
            </a:r>
            <a:r>
              <a:rPr lang="en-US" sz="1500">
                <a:solidFill>
                  <a:srgbClr val="404040"/>
                </a:solidFill>
                <a:latin typeface="Trebuchet MS"/>
                <a:ea typeface="Verdana"/>
              </a:rPr>
              <a:t>() extension method.</a:t>
            </a:r>
          </a:p>
          <a:p>
            <a:pPr algn="just"/>
            <a:r>
              <a:rPr lang="en-US" sz="1500">
                <a:solidFill>
                  <a:srgbClr val="404040"/>
                </a:solidFill>
                <a:latin typeface="Trebuchet MS"/>
                <a:ea typeface="Verdana"/>
              </a:rPr>
              <a:t>If you want to work with the Razor Pages Application, you need to use the </a:t>
            </a:r>
            <a:r>
              <a:rPr lang="en-US" sz="1500" err="1">
                <a:solidFill>
                  <a:srgbClr val="404040"/>
                </a:solidFill>
                <a:latin typeface="Trebuchet MS"/>
                <a:ea typeface="Verdana"/>
              </a:rPr>
              <a:t>AddRazorPages</a:t>
            </a:r>
            <a:r>
              <a:rPr lang="en-US" sz="1500">
                <a:solidFill>
                  <a:srgbClr val="404040"/>
                </a:solidFill>
                <a:latin typeface="Trebuchet MS"/>
                <a:ea typeface="Verdana"/>
              </a:rPr>
              <a:t>() extension method in your Main method of the Program class.</a:t>
            </a:r>
          </a:p>
          <a:p>
            <a:pPr algn="just"/>
            <a:r>
              <a:rPr lang="en-US" sz="1500">
                <a:solidFill>
                  <a:srgbClr val="404040"/>
                </a:solidFill>
                <a:latin typeface="Trebuchet MS"/>
                <a:ea typeface="Verdana"/>
              </a:rPr>
              <a:t>If you want to develop a Web Application using the Model View Controller Design Pattern, you need to use the </a:t>
            </a:r>
            <a:r>
              <a:rPr lang="en-US" sz="1500" err="1">
                <a:solidFill>
                  <a:srgbClr val="404040"/>
                </a:solidFill>
                <a:latin typeface="Trebuchet MS"/>
                <a:ea typeface="Verdana"/>
              </a:rPr>
              <a:t>AddControllersWithViews</a:t>
            </a:r>
            <a:r>
              <a:rPr lang="en-US" sz="1500">
                <a:solidFill>
                  <a:srgbClr val="404040"/>
                </a:solidFill>
                <a:latin typeface="Trebuchet MS"/>
                <a:ea typeface="Verdana"/>
              </a:rPr>
              <a:t>() extension method. Further, if you want Razor Pages features in your MVC application, you must use the </a:t>
            </a:r>
            <a:r>
              <a:rPr lang="en-US" sz="1500" err="1">
                <a:solidFill>
                  <a:srgbClr val="404040"/>
                </a:solidFill>
                <a:latin typeface="Trebuchet MS"/>
                <a:ea typeface="Verdana"/>
              </a:rPr>
              <a:t>AddMVC</a:t>
            </a:r>
            <a:r>
              <a:rPr lang="en-US" sz="1500">
                <a:solidFill>
                  <a:srgbClr val="404040"/>
                </a:solidFill>
                <a:latin typeface="Trebuchet MS"/>
                <a:ea typeface="Verdana"/>
              </a:rPr>
              <a:t> method.</a:t>
            </a:r>
          </a:p>
          <a:p>
            <a:endParaRPr lang="en-US"/>
          </a:p>
        </p:txBody>
      </p:sp>
    </p:spTree>
    <p:extLst>
      <p:ext uri="{BB962C8B-B14F-4D97-AF65-F5344CB8AC3E}">
        <p14:creationId xmlns:p14="http://schemas.microsoft.com/office/powerpoint/2010/main" val="592926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063-27B2-2FCC-34A4-E4208A37643C}"/>
              </a:ext>
            </a:extLst>
          </p:cNvPr>
          <p:cNvSpPr>
            <a:spLocks noGrp="1"/>
          </p:cNvSpPr>
          <p:nvPr>
            <p:ph type="title"/>
          </p:nvPr>
        </p:nvSpPr>
        <p:spPr/>
        <p:txBody>
          <a:bodyPr/>
          <a:lstStyle/>
          <a:p>
            <a:r>
              <a:rPr lang="en-US"/>
              <a:t>How does </a:t>
            </a:r>
            <a:r>
              <a:rPr lang="en-US" err="1"/>
              <a:t>FromBody</a:t>
            </a:r>
            <a:r>
              <a:rPr lang="en-US"/>
              <a:t> Attribute Works?</a:t>
            </a:r>
          </a:p>
        </p:txBody>
      </p:sp>
      <p:sp>
        <p:nvSpPr>
          <p:cNvPr id="3" name="Content Placeholder 2">
            <a:extLst>
              <a:ext uri="{FF2B5EF4-FFF2-40B4-BE49-F238E27FC236}">
                <a16:creationId xmlns:a16="http://schemas.microsoft.com/office/drawing/2014/main" id="{C342999D-248B-C6FB-907E-ED22161EBA72}"/>
              </a:ext>
            </a:extLst>
          </p:cNvPr>
          <p:cNvSpPr>
            <a:spLocks noGrp="1"/>
          </p:cNvSpPr>
          <p:nvPr>
            <p:ph idx="1"/>
          </p:nvPr>
        </p:nvSpPr>
        <p:spPr/>
        <p:txBody>
          <a:bodyPr vert="horz" lIns="91440" tIns="45720" rIns="91440" bIns="45720" rtlCol="0" anchor="t">
            <a:normAutofit/>
          </a:bodyPr>
          <a:lstStyle/>
          <a:p>
            <a:r>
              <a:rPr lang="en-US"/>
              <a:t>When the </a:t>
            </a:r>
            <a:r>
              <a:rPr lang="en-US" err="1"/>
              <a:t>FromBody</a:t>
            </a:r>
            <a:r>
              <a:rPr lang="en-US"/>
              <a:t> attribute is applied to a parameter, ASP.NET Core uses configured formatters based on the content type of the request (e.g., application/</a:t>
            </a:r>
            <a:r>
              <a:rPr lang="en-US" err="1"/>
              <a:t>json</a:t>
            </a:r>
            <a:r>
              <a:rPr lang="en-US"/>
              <a:t>, application/xml) to deserialize the request body into a C# object. The model binding system handles this process, choosing the appropriate formatter to parse the request body and map it to the defined parameter based on the content type.</a:t>
            </a:r>
          </a:p>
        </p:txBody>
      </p:sp>
    </p:spTree>
    <p:extLst>
      <p:ext uri="{BB962C8B-B14F-4D97-AF65-F5344CB8AC3E}">
        <p14:creationId xmlns:p14="http://schemas.microsoft.com/office/powerpoint/2010/main" val="3784495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CD9A-2869-42F1-D646-A61C025E797F}"/>
              </a:ext>
            </a:extLst>
          </p:cNvPr>
          <p:cNvSpPr>
            <a:spLocks noGrp="1"/>
          </p:cNvSpPr>
          <p:nvPr>
            <p:ph type="title"/>
          </p:nvPr>
        </p:nvSpPr>
        <p:spPr/>
        <p:txBody>
          <a:bodyPr/>
          <a:lstStyle/>
          <a:p>
            <a:r>
              <a:rPr lang="en-US" err="1"/>
              <a:t>ViewData</a:t>
            </a:r>
          </a:p>
        </p:txBody>
      </p:sp>
      <p:sp>
        <p:nvSpPr>
          <p:cNvPr id="3" name="Content Placeholder 2">
            <a:extLst>
              <a:ext uri="{FF2B5EF4-FFF2-40B4-BE49-F238E27FC236}">
                <a16:creationId xmlns:a16="http://schemas.microsoft.com/office/drawing/2014/main" id="{C91EAE73-EB06-2C3A-D6BC-22DB4E401B3B}"/>
              </a:ext>
            </a:extLst>
          </p:cNvPr>
          <p:cNvSpPr>
            <a:spLocks noGrp="1"/>
          </p:cNvSpPr>
          <p:nvPr>
            <p:ph idx="1"/>
          </p:nvPr>
        </p:nvSpPr>
        <p:spPr/>
        <p:txBody>
          <a:bodyPr vert="horz" lIns="91440" tIns="45720" rIns="91440" bIns="45720" rtlCol="0" anchor="t">
            <a:normAutofit/>
          </a:bodyPr>
          <a:lstStyle/>
          <a:p>
            <a:r>
              <a:rPr lang="en-US" err="1"/>
              <a:t>ViewData</a:t>
            </a:r>
            <a:r>
              <a:rPr lang="en-US"/>
              <a:t> is a dictionary object in ASP.NET Core MVC that allows us to pass data from a controller action method to a view. It provides a flexible way to pass data, allowing us to use key-value pairs. </a:t>
            </a:r>
            <a:r>
              <a:rPr lang="en-US" err="1"/>
              <a:t>ViewData</a:t>
            </a:r>
            <a:r>
              <a:rPr lang="en-US"/>
              <a:t> is useful when we need to pass dynamic data or data that doesn’t fit well into a strongly typed model.</a:t>
            </a:r>
          </a:p>
          <a:p>
            <a:r>
              <a:rPr lang="en-US"/>
              <a:t>As a dictionary object, it stores data in the form of Key-Value Pairs, where each key must be a string, and the value that we pass to the dictionary will be stored as an object type. Here, the key is of type String, and the value is of type object, i.e., we can store any data, including null.</a:t>
            </a:r>
          </a:p>
        </p:txBody>
      </p:sp>
    </p:spTree>
    <p:extLst>
      <p:ext uri="{BB962C8B-B14F-4D97-AF65-F5344CB8AC3E}">
        <p14:creationId xmlns:p14="http://schemas.microsoft.com/office/powerpoint/2010/main" val="73346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211-A9EB-99C1-2DEB-98EBBA82CE98}"/>
              </a:ext>
            </a:extLst>
          </p:cNvPr>
          <p:cNvSpPr>
            <a:spLocks noGrp="1"/>
          </p:cNvSpPr>
          <p:nvPr>
            <p:ph type="title"/>
          </p:nvPr>
        </p:nvSpPr>
        <p:spPr/>
        <p:txBody>
          <a:bodyPr/>
          <a:lstStyle/>
          <a:p>
            <a:r>
              <a:rPr lang="en-US"/>
              <a:t>How to use </a:t>
            </a:r>
            <a:r>
              <a:rPr lang="en-US" err="1"/>
              <a:t>ViewData</a:t>
            </a:r>
            <a:r>
              <a:rPr lang="en-US"/>
              <a:t>?</a:t>
            </a:r>
          </a:p>
        </p:txBody>
      </p:sp>
      <p:sp>
        <p:nvSpPr>
          <p:cNvPr id="3" name="Content Placeholder 2">
            <a:extLst>
              <a:ext uri="{FF2B5EF4-FFF2-40B4-BE49-F238E27FC236}">
                <a16:creationId xmlns:a16="http://schemas.microsoft.com/office/drawing/2014/main" id="{AE1854F7-F77D-9A26-2FA1-902EB80A11B0}"/>
              </a:ext>
            </a:extLst>
          </p:cNvPr>
          <p:cNvSpPr>
            <a:spLocks noGrp="1"/>
          </p:cNvSpPr>
          <p:nvPr>
            <p:ph idx="1"/>
          </p:nvPr>
        </p:nvSpPr>
        <p:spPr/>
        <p:txBody>
          <a:bodyPr vert="horz" lIns="91440" tIns="45720" rIns="91440" bIns="45720" rtlCol="0" anchor="t">
            <a:normAutofit/>
          </a:bodyPr>
          <a:lstStyle/>
          <a:p>
            <a:r>
              <a:rPr lang="en-US"/>
              <a:t>To use </a:t>
            </a:r>
            <a:r>
              <a:rPr lang="en-US" err="1"/>
              <a:t>ViewData</a:t>
            </a:r>
            <a:r>
              <a:rPr lang="en-US"/>
              <a:t> in the ASP.NET Core MVC Application, we need to set the data in a controller by adding entries to the </a:t>
            </a:r>
            <a:r>
              <a:rPr lang="en-US" err="1"/>
              <a:t>ViewData</a:t>
            </a:r>
            <a:r>
              <a:rPr lang="en-US"/>
              <a:t> dictionary with a string key and then assign some data. The key should be in string format, and you can give any name to the key.</a:t>
            </a:r>
            <a:r>
              <a:rPr lang="en-US" sz="1100">
                <a:solidFill>
                  <a:srgbClr val="000000"/>
                </a:solidFill>
                <a:latin typeface="Arial"/>
                <a:cs typeface="Arial"/>
              </a:rPr>
              <a:t>  </a:t>
            </a:r>
            <a:endParaRPr lang="en-US"/>
          </a:p>
          <a:p>
            <a:r>
              <a:rPr lang="en-US" err="1"/>
              <a:t>ViewData</a:t>
            </a:r>
            <a:r>
              <a:rPr lang="en-US"/>
              <a:t>["</a:t>
            </a:r>
            <a:r>
              <a:rPr lang="en-US" err="1"/>
              <a:t>Keyname</a:t>
            </a:r>
            <a:r>
              <a:rPr lang="en-US"/>
              <a:t>"]="Data"</a:t>
            </a:r>
          </a:p>
          <a:p>
            <a:r>
              <a:rPr lang="en-US" err="1"/>
              <a:t>ViewData</a:t>
            </a:r>
            <a:r>
              <a:rPr lang="en-US"/>
              <a:t> is a server-side code, hence to use it on a view, we need to use the razor syntax, i.e., @ something as</a:t>
            </a:r>
          </a:p>
          <a:p>
            <a:r>
              <a:rPr lang="en-US"/>
              <a:t>You can access the string data from the </a:t>
            </a:r>
            <a:r>
              <a:rPr lang="en-US" err="1"/>
              <a:t>ViewData</a:t>
            </a:r>
            <a:r>
              <a:rPr lang="en-US"/>
              <a:t> dictionary without casting the data to string type. But if you are accessing data other than the string type, you must explicitly cast the data to the type you expect.</a:t>
            </a:r>
          </a:p>
        </p:txBody>
      </p:sp>
    </p:spTree>
    <p:extLst>
      <p:ext uri="{BB962C8B-B14F-4D97-AF65-F5344CB8AC3E}">
        <p14:creationId xmlns:p14="http://schemas.microsoft.com/office/powerpoint/2010/main" val="2220944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9C78-B364-D51F-EE02-49BCE73B6833}"/>
              </a:ext>
            </a:extLst>
          </p:cNvPr>
          <p:cNvSpPr>
            <a:spLocks noGrp="1"/>
          </p:cNvSpPr>
          <p:nvPr>
            <p:ph type="title"/>
          </p:nvPr>
        </p:nvSpPr>
        <p:spPr/>
        <p:txBody>
          <a:bodyPr/>
          <a:lstStyle/>
          <a:p>
            <a:r>
              <a:rPr lang="en-US"/>
              <a:t>Features of </a:t>
            </a:r>
            <a:r>
              <a:rPr lang="en-US" err="1"/>
              <a:t>ViewData</a:t>
            </a:r>
          </a:p>
        </p:txBody>
      </p:sp>
      <p:sp>
        <p:nvSpPr>
          <p:cNvPr id="3" name="Content Placeholder 2">
            <a:extLst>
              <a:ext uri="{FF2B5EF4-FFF2-40B4-BE49-F238E27FC236}">
                <a16:creationId xmlns:a16="http://schemas.microsoft.com/office/drawing/2014/main" id="{44356559-89FC-E40A-B3A6-B701BF9BEF36}"/>
              </a:ext>
            </a:extLst>
          </p:cNvPr>
          <p:cNvSpPr>
            <a:spLocks noGrp="1"/>
          </p:cNvSpPr>
          <p:nvPr>
            <p:ph idx="1"/>
          </p:nvPr>
        </p:nvSpPr>
        <p:spPr/>
        <p:txBody>
          <a:bodyPr vert="horz" lIns="91440" tIns="45720" rIns="91440" bIns="45720" rtlCol="0" anchor="t">
            <a:normAutofit fontScale="85000" lnSpcReduction="20000"/>
          </a:bodyPr>
          <a:lstStyle/>
          <a:p>
            <a:pPr algn="just"/>
            <a:r>
              <a:rPr lang="en-US" b="1"/>
              <a:t>Type Safety:</a:t>
            </a:r>
            <a:r>
              <a:rPr lang="en-US"/>
              <a:t> </a:t>
            </a:r>
            <a:r>
              <a:rPr lang="en-US" err="1"/>
              <a:t>ViewData</a:t>
            </a:r>
            <a:r>
              <a:rPr lang="en-US"/>
              <a:t> does not provide type safety as it stores data as an object. You need to cast the data to the appropriate type when retrieving it.</a:t>
            </a:r>
          </a:p>
          <a:p>
            <a:pPr algn="just"/>
            <a:r>
              <a:rPr lang="en-US" b="1">
                <a:solidFill>
                  <a:srgbClr val="404040"/>
                </a:solidFill>
                <a:latin typeface="Trebuchet MS"/>
                <a:cs typeface="Arial"/>
              </a:rPr>
              <a:t>Scope:</a:t>
            </a:r>
            <a:r>
              <a:rPr lang="en-US"/>
              <a:t> The data in </a:t>
            </a:r>
            <a:r>
              <a:rPr lang="en-US" err="1"/>
              <a:t>ViewData</a:t>
            </a:r>
            <a:r>
              <a:rPr lang="en-US"/>
              <a:t> only lasts for the duration of the current HTTP request. It’s reset for each new request, so it is not a mechanism for persisting data between requests, such as across redirects.</a:t>
            </a:r>
          </a:p>
          <a:p>
            <a:pPr algn="just"/>
            <a:r>
              <a:rPr lang="en-US" b="1"/>
              <a:t>Accessing Data:</a:t>
            </a:r>
            <a:r>
              <a:rPr lang="en-US"/>
              <a:t> You can set data in a controller by adding entries to the </a:t>
            </a:r>
            <a:r>
              <a:rPr lang="en-US" err="1"/>
              <a:t>ViewData</a:t>
            </a:r>
            <a:r>
              <a:rPr lang="en-US"/>
              <a:t> dictionary with a string key. In the view, you can access these values using the same key. When used in the view, the values must be cast to the appropriate type.</a:t>
            </a:r>
          </a:p>
          <a:p>
            <a:pPr algn="just"/>
            <a:r>
              <a:rPr lang="en-US" b="1"/>
              <a:t>Null Handling:</a:t>
            </a:r>
            <a:r>
              <a:rPr lang="en-US"/>
              <a:t> </a:t>
            </a:r>
            <a:r>
              <a:rPr lang="en-US" err="1"/>
              <a:t>ViewData</a:t>
            </a:r>
            <a:r>
              <a:rPr lang="en-US"/>
              <a:t> returns null if a key does not exist, so you should check for null or use the ?. operator to avoid exceptions.</a:t>
            </a:r>
          </a:p>
          <a:p>
            <a:pPr algn="just"/>
            <a:r>
              <a:rPr lang="en-US" b="1"/>
              <a:t>Usage: </a:t>
            </a:r>
            <a:r>
              <a:rPr lang="en-US" err="1"/>
              <a:t>ViewData</a:t>
            </a:r>
            <a:r>
              <a:rPr lang="en-US"/>
              <a:t> is best used to pass small amounts of data. If you’re passing complex data or require type safety, consider using </a:t>
            </a:r>
            <a:r>
              <a:rPr lang="en-US" err="1"/>
              <a:t>ViewBag</a:t>
            </a:r>
            <a:r>
              <a:rPr lang="en-US"/>
              <a:t> or strongly typed views.</a:t>
            </a:r>
          </a:p>
          <a:p>
            <a:r>
              <a:rPr lang="en-US" b="1"/>
              <a:t>Lightweight:</a:t>
            </a:r>
            <a:r>
              <a:rPr lang="en-US"/>
              <a:t> </a:t>
            </a:r>
            <a:r>
              <a:rPr lang="en-US" err="1"/>
              <a:t>ViewData</a:t>
            </a:r>
            <a:r>
              <a:rPr lang="en-US"/>
              <a:t> is lightweight because it’s just a dictionary and doesn’t require any extra classes or interfaces.</a:t>
            </a:r>
          </a:p>
          <a:p>
            <a:r>
              <a:rPr lang="en-US" b="1"/>
              <a:t>Dynamic:</a:t>
            </a:r>
            <a:r>
              <a:rPr lang="en-US"/>
              <a:t> </a:t>
            </a:r>
            <a:r>
              <a:rPr lang="en-US" err="1"/>
              <a:t>ViewData</a:t>
            </a:r>
            <a:r>
              <a:rPr lang="en-US"/>
              <a:t> is a dynamic object, so you can use it to pass any data.</a:t>
            </a:r>
          </a:p>
          <a:p>
            <a:endParaRPr lang="en-US"/>
          </a:p>
        </p:txBody>
      </p:sp>
    </p:spTree>
    <p:extLst>
      <p:ext uri="{BB962C8B-B14F-4D97-AF65-F5344CB8AC3E}">
        <p14:creationId xmlns:p14="http://schemas.microsoft.com/office/powerpoint/2010/main" val="2912035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DB4A-659C-AC6E-3EBF-EEE71D10DDA4}"/>
              </a:ext>
            </a:extLst>
          </p:cNvPr>
          <p:cNvSpPr>
            <a:spLocks noGrp="1"/>
          </p:cNvSpPr>
          <p:nvPr>
            <p:ph type="title"/>
          </p:nvPr>
        </p:nvSpPr>
        <p:spPr/>
        <p:txBody>
          <a:bodyPr/>
          <a:lstStyle/>
          <a:p>
            <a:r>
              <a:rPr lang="en-US" err="1"/>
              <a:t>ViewBag</a:t>
            </a:r>
          </a:p>
        </p:txBody>
      </p:sp>
      <p:sp>
        <p:nvSpPr>
          <p:cNvPr id="3" name="Content Placeholder 2">
            <a:extLst>
              <a:ext uri="{FF2B5EF4-FFF2-40B4-BE49-F238E27FC236}">
                <a16:creationId xmlns:a16="http://schemas.microsoft.com/office/drawing/2014/main" id="{794B041A-B6B1-C7D0-9D57-99CAC7962C8B}"/>
              </a:ext>
            </a:extLst>
          </p:cNvPr>
          <p:cNvSpPr>
            <a:spLocks noGrp="1"/>
          </p:cNvSpPr>
          <p:nvPr>
            <p:ph idx="1"/>
          </p:nvPr>
        </p:nvSpPr>
        <p:spPr/>
        <p:txBody>
          <a:bodyPr vert="horz" lIns="91440" tIns="45720" rIns="91440" bIns="45720" rtlCol="0" anchor="t">
            <a:normAutofit/>
          </a:bodyPr>
          <a:lstStyle/>
          <a:p>
            <a:r>
              <a:rPr lang="en-US"/>
              <a:t>In ASP.NET Core MVC, </a:t>
            </a:r>
            <a:r>
              <a:rPr lang="en-US" err="1"/>
              <a:t>ViewBag</a:t>
            </a:r>
            <a:r>
              <a:rPr lang="en-US"/>
              <a:t> is a dynamic object that provides a way to pass data from the controller action method to the view. It allows us to create properties dynamically on the fly and add properties to the </a:t>
            </a:r>
            <a:r>
              <a:rPr lang="en-US" err="1"/>
              <a:t>ViewBag</a:t>
            </a:r>
            <a:r>
              <a:rPr lang="en-US"/>
              <a:t> object in the controller actions, which are then accessible in the Razor views. </a:t>
            </a:r>
            <a:r>
              <a:rPr lang="en-US" err="1"/>
              <a:t>ViewBag</a:t>
            </a:r>
            <a:r>
              <a:rPr lang="en-US"/>
              <a:t> is useful for passing simple data (e.g., strings, dates) that do not require a strongly typed view model.</a:t>
            </a:r>
          </a:p>
        </p:txBody>
      </p:sp>
    </p:spTree>
    <p:extLst>
      <p:ext uri="{BB962C8B-B14F-4D97-AF65-F5344CB8AC3E}">
        <p14:creationId xmlns:p14="http://schemas.microsoft.com/office/powerpoint/2010/main" val="1470951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CC2-F0C8-3969-18D6-0386D8C58392}"/>
              </a:ext>
            </a:extLst>
          </p:cNvPr>
          <p:cNvSpPr>
            <a:spLocks noGrp="1"/>
          </p:cNvSpPr>
          <p:nvPr>
            <p:ph type="title"/>
          </p:nvPr>
        </p:nvSpPr>
        <p:spPr/>
        <p:txBody>
          <a:bodyPr/>
          <a:lstStyle/>
          <a:p>
            <a:r>
              <a:rPr lang="en-US"/>
              <a:t>How to pass and retrieve data?</a:t>
            </a:r>
          </a:p>
        </p:txBody>
      </p:sp>
      <p:sp>
        <p:nvSpPr>
          <p:cNvPr id="3" name="Content Placeholder 2">
            <a:extLst>
              <a:ext uri="{FF2B5EF4-FFF2-40B4-BE49-F238E27FC236}">
                <a16:creationId xmlns:a16="http://schemas.microsoft.com/office/drawing/2014/main" id="{BD584714-0922-190A-16D3-F92EDBE50CD3}"/>
              </a:ext>
            </a:extLst>
          </p:cNvPr>
          <p:cNvSpPr>
            <a:spLocks noGrp="1"/>
          </p:cNvSpPr>
          <p:nvPr>
            <p:ph idx="1"/>
          </p:nvPr>
        </p:nvSpPr>
        <p:spPr/>
        <p:txBody>
          <a:bodyPr vert="horz" lIns="91440" tIns="45720" rIns="91440" bIns="45720" rtlCol="0" anchor="t">
            <a:normAutofit fontScale="85000" lnSpcReduction="20000"/>
          </a:bodyPr>
          <a:lstStyle/>
          <a:p>
            <a:r>
              <a:rPr lang="en-US"/>
              <a:t>when we set a property on </a:t>
            </a:r>
            <a:r>
              <a:rPr lang="en-US" err="1"/>
              <a:t>ViewBag</a:t>
            </a:r>
            <a:r>
              <a:rPr lang="en-US"/>
              <a:t> in a controller action, like </a:t>
            </a:r>
            <a:r>
              <a:rPr lang="en-US" err="1"/>
              <a:t>ViewBag.Header</a:t>
            </a:r>
            <a:r>
              <a:rPr lang="en-US"/>
              <a:t>= “Student Details”; </a:t>
            </a:r>
            <a:r>
              <a:rPr lang="en-US" err="1"/>
              <a:t>DynamicViewData</a:t>
            </a:r>
            <a:r>
              <a:rPr lang="en-US"/>
              <a:t> internally adds or updates a property with the name “Header” and the value “Student Details” like dynamic Header = “Student Details”. Based on the right-hand side value, the data type will be decided at runtime. For example, if the value is a string, the data type will be considered a string at runtime.</a:t>
            </a:r>
          </a:p>
          <a:p>
            <a:r>
              <a:rPr lang="en-US"/>
              <a:t>In a Razor view file (.</a:t>
            </a:r>
            <a:r>
              <a:rPr lang="en-US" err="1"/>
              <a:t>cshtml</a:t>
            </a:r>
            <a:r>
              <a:rPr lang="en-US"/>
              <a:t>), we can access the properties set in </a:t>
            </a:r>
            <a:r>
              <a:rPr lang="en-US" err="1"/>
              <a:t>ViewBag</a:t>
            </a:r>
            <a:r>
              <a:rPr lang="en-US"/>
              <a:t> directly using the @ symbol followed by the property name (@ViewBag.Header ). This dynamic access is possible because </a:t>
            </a:r>
            <a:r>
              <a:rPr lang="en-US" err="1"/>
              <a:t>ViewBag</a:t>
            </a:r>
            <a:r>
              <a:rPr lang="en-US"/>
              <a:t> is of type dynamic.</a:t>
            </a:r>
          </a:p>
          <a:p>
            <a:r>
              <a:rPr lang="en-US" err="1"/>
              <a:t>ViewBag</a:t>
            </a:r>
            <a:r>
              <a:rPr lang="en-US"/>
              <a:t> is dynamic, accessing a property that doesn’t exist or is not set will not throw a compile-time error. Instead, it will result in a runtime </a:t>
            </a:r>
            <a:r>
              <a:rPr lang="en-US" err="1"/>
              <a:t>NullReferenceException</a:t>
            </a:r>
            <a:r>
              <a:rPr lang="en-US"/>
              <a:t> if the property is accessed without being set.</a:t>
            </a:r>
          </a:p>
          <a:p>
            <a:pPr algn="just"/>
            <a:r>
              <a:rPr lang="en-US"/>
              <a:t>The data stored in </a:t>
            </a:r>
            <a:r>
              <a:rPr lang="en-US" err="1"/>
              <a:t>ViewBag</a:t>
            </a:r>
            <a:r>
              <a:rPr lang="en-US"/>
              <a:t> is available only during the current request lifecycle. Once the view is rendered and sent to the client, </a:t>
            </a:r>
            <a:r>
              <a:rPr lang="en-US" err="1"/>
              <a:t>ViewBag</a:t>
            </a:r>
            <a:r>
              <a:rPr lang="en-US"/>
              <a:t> data is no longer accessible.</a:t>
            </a:r>
          </a:p>
          <a:p>
            <a:pPr algn="just"/>
            <a:r>
              <a:rPr lang="en-US"/>
              <a:t>Because </a:t>
            </a:r>
            <a:r>
              <a:rPr lang="en-US" err="1"/>
              <a:t>ViewBag</a:t>
            </a:r>
            <a:r>
              <a:rPr lang="en-US"/>
              <a:t> uses dynamic, there is no compile-time type checking. If property names are mistyped or changed without updating all references, this can lead to potential runtime errors.</a:t>
            </a:r>
          </a:p>
          <a:p>
            <a:endParaRPr lang="en-US" sz="1100">
              <a:solidFill>
                <a:srgbClr val="000000"/>
              </a:solidFill>
              <a:latin typeface="Arial"/>
              <a:cs typeface="Arial"/>
            </a:endParaRPr>
          </a:p>
        </p:txBody>
      </p:sp>
    </p:spTree>
    <p:extLst>
      <p:ext uri="{BB962C8B-B14F-4D97-AF65-F5344CB8AC3E}">
        <p14:creationId xmlns:p14="http://schemas.microsoft.com/office/powerpoint/2010/main" val="2996192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A77C-BCB5-B80D-695B-313743391049}"/>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8042CFF5-F3A7-1E13-F87B-911795DB0372}"/>
              </a:ext>
            </a:extLst>
          </p:cNvPr>
          <p:cNvSpPr>
            <a:spLocks noGrp="1"/>
          </p:cNvSpPr>
          <p:nvPr>
            <p:ph idx="1"/>
          </p:nvPr>
        </p:nvSpPr>
        <p:spPr/>
        <p:txBody>
          <a:bodyPr vert="horz" lIns="91440" tIns="45720" rIns="91440" bIns="45720" rtlCol="0" anchor="t">
            <a:normAutofit/>
          </a:bodyPr>
          <a:lstStyle/>
          <a:p>
            <a:pPr algn="just"/>
            <a:r>
              <a:rPr lang="en-US" b="1"/>
              <a:t>Passing Simple Data to Views:</a:t>
            </a:r>
            <a:r>
              <a:rPr lang="en-US"/>
              <a:t> If you need to pass simple data to a view, like Page Titles, Headers, or small messages, </a:t>
            </a:r>
            <a:r>
              <a:rPr lang="en-US" err="1"/>
              <a:t>ViewBag</a:t>
            </a:r>
            <a:r>
              <a:rPr lang="en-US"/>
              <a:t> can be a straightforward choice.</a:t>
            </a:r>
          </a:p>
          <a:p>
            <a:pPr algn="just"/>
            <a:r>
              <a:rPr lang="en-US" b="1"/>
              <a:t>Displaying Messages or Notifications:</a:t>
            </a:r>
            <a:r>
              <a:rPr lang="en-US"/>
              <a:t> This is used for sending feedback messages to a view, such as success, error, or information messages after form submissions.</a:t>
            </a:r>
          </a:p>
          <a:p>
            <a:pPr algn="just"/>
            <a:r>
              <a:rPr lang="en-US" b="1" err="1"/>
              <a:t>ViewData</a:t>
            </a:r>
            <a:r>
              <a:rPr lang="en-US" b="1"/>
              <a:t>:</a:t>
            </a:r>
            <a:r>
              <a:rPr lang="en-US"/>
              <a:t> We need to use </a:t>
            </a:r>
            <a:r>
              <a:rPr lang="en-US" err="1"/>
              <a:t>ViewData</a:t>
            </a:r>
            <a:r>
              <a:rPr lang="en-US"/>
              <a:t> when working within loops or conditional logic where dictionary operations are more straightforward.</a:t>
            </a:r>
          </a:p>
          <a:p>
            <a:pPr algn="just"/>
            <a:r>
              <a:rPr lang="en-US" b="1" err="1"/>
              <a:t>ViewBag</a:t>
            </a:r>
            <a:r>
              <a:rPr lang="en-US" b="1"/>
              <a:t>:</a:t>
            </a:r>
            <a:r>
              <a:rPr lang="en-US"/>
              <a:t> We need to use </a:t>
            </a:r>
            <a:r>
              <a:rPr lang="en-US" err="1"/>
              <a:t>ViewBag</a:t>
            </a:r>
            <a:r>
              <a:rPr lang="en-US"/>
              <a:t> when we want cleaner syntax and are dealing with a very small amount of data that does not require type-checking.</a:t>
            </a:r>
          </a:p>
          <a:p>
            <a:endParaRPr lang="en-US"/>
          </a:p>
        </p:txBody>
      </p:sp>
    </p:spTree>
    <p:extLst>
      <p:ext uri="{BB962C8B-B14F-4D97-AF65-F5344CB8AC3E}">
        <p14:creationId xmlns:p14="http://schemas.microsoft.com/office/powerpoint/2010/main" val="2687995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4966-AC1E-C23A-9BD9-B566C099990A}"/>
              </a:ext>
            </a:extLst>
          </p:cNvPr>
          <p:cNvSpPr>
            <a:spLocks noGrp="1"/>
          </p:cNvSpPr>
          <p:nvPr>
            <p:ph type="title"/>
          </p:nvPr>
        </p:nvSpPr>
        <p:spPr/>
        <p:txBody>
          <a:bodyPr/>
          <a:lstStyle/>
          <a:p>
            <a:r>
              <a:rPr lang="en-US"/>
              <a:t>Difference between </a:t>
            </a:r>
            <a:r>
              <a:rPr lang="en-US" err="1"/>
              <a:t>ViewData</a:t>
            </a:r>
            <a:r>
              <a:rPr lang="en-US"/>
              <a:t> &amp;</a:t>
            </a:r>
            <a:r>
              <a:rPr lang="en-US" err="1"/>
              <a:t>ViewBag</a:t>
            </a:r>
          </a:p>
        </p:txBody>
      </p:sp>
      <p:sp>
        <p:nvSpPr>
          <p:cNvPr id="3" name="Content Placeholder 2">
            <a:extLst>
              <a:ext uri="{FF2B5EF4-FFF2-40B4-BE49-F238E27FC236}">
                <a16:creationId xmlns:a16="http://schemas.microsoft.com/office/drawing/2014/main" id="{0EC43B90-557E-3793-C92F-826EA70F50C8}"/>
              </a:ext>
            </a:extLst>
          </p:cNvPr>
          <p:cNvSpPr>
            <a:spLocks noGrp="1"/>
          </p:cNvSpPr>
          <p:nvPr>
            <p:ph idx="1"/>
          </p:nvPr>
        </p:nvSpPr>
        <p:spPr>
          <a:xfrm>
            <a:off x="576693" y="1269193"/>
            <a:ext cx="9258025" cy="5318508"/>
          </a:xfrm>
        </p:spPr>
        <p:txBody>
          <a:bodyPr vert="horz" lIns="91440" tIns="45720" rIns="91440" bIns="45720" rtlCol="0" anchor="t">
            <a:noAutofit/>
          </a:bodyPr>
          <a:lstStyle/>
          <a:p>
            <a:pPr algn="just"/>
            <a:r>
              <a:rPr lang="en-US" sz="1400" b="1"/>
              <a:t>Type Safety:</a:t>
            </a:r>
          </a:p>
          <a:p>
            <a:pPr algn="just"/>
            <a:r>
              <a:rPr lang="en-US" sz="1400" err="1"/>
              <a:t>ViewBag</a:t>
            </a:r>
            <a:r>
              <a:rPr lang="en-US" sz="1400"/>
              <a:t>: It uses dynamic to store data, so there’s no compile-time type checking. This means you can set and access properties dynamically, but you may encounter runtime errors if the property name is mistyped or if the types don’t match.</a:t>
            </a:r>
          </a:p>
          <a:p>
            <a:pPr algn="just"/>
            <a:r>
              <a:rPr lang="en-US" sz="1400" err="1"/>
              <a:t>ViewData</a:t>
            </a:r>
            <a:r>
              <a:rPr lang="en-US" sz="1400"/>
              <a:t>: It uses a Dictionary&lt;string, object&gt; to store key-value pairs. While not type-safe at compile-time, you have to cast values when retrieving them ((string)</a:t>
            </a:r>
            <a:r>
              <a:rPr lang="en-US" sz="1400" err="1"/>
              <a:t>ViewData</a:t>
            </a:r>
            <a:r>
              <a:rPr lang="en-US" sz="1400"/>
              <a:t>[“Message”]). This provides slightly more safety compared to </a:t>
            </a:r>
            <a:r>
              <a:rPr lang="en-US" sz="1400" err="1"/>
              <a:t>ViewBag</a:t>
            </a:r>
            <a:r>
              <a:rPr lang="en-US" sz="1400"/>
              <a:t>.</a:t>
            </a:r>
          </a:p>
          <a:p>
            <a:pPr algn="just"/>
            <a:r>
              <a:rPr lang="en-US" sz="1400" b="1"/>
              <a:t>Usage and Syntax:</a:t>
            </a:r>
          </a:p>
          <a:p>
            <a:pPr algn="just"/>
            <a:r>
              <a:rPr lang="en-US" sz="1400" err="1"/>
              <a:t>ViewBag</a:t>
            </a:r>
            <a:r>
              <a:rPr lang="en-US" sz="1400"/>
              <a:t>: Accessed using dot notation (</a:t>
            </a:r>
            <a:r>
              <a:rPr lang="en-US" sz="1400">
                <a:hlinkClick r:id="rId2">
                  <a:extLst>
                    <a:ext uri="{A12FA001-AC4F-418D-AE19-62706E023703}">
                      <ahyp:hlinkClr xmlns:ahyp="http://schemas.microsoft.com/office/drawing/2018/hyperlinkcolor" val="tx"/>
                    </a:ext>
                  </a:extLst>
                </a:hlinkClick>
              </a:rPr>
              <a:t>@ViewBag.Message</a:t>
            </a:r>
            <a:r>
              <a:rPr lang="en-US" sz="1400"/>
              <a:t>) in Razor views. Properties are set directly (</a:t>
            </a:r>
            <a:r>
              <a:rPr lang="en-US" sz="1400" err="1"/>
              <a:t>ViewBag.Message</a:t>
            </a:r>
            <a:r>
              <a:rPr lang="en-US" sz="1400"/>
              <a:t> = “Hello”;) in the controller actions.</a:t>
            </a:r>
          </a:p>
          <a:p>
            <a:pPr algn="just"/>
            <a:r>
              <a:rPr lang="en-US" sz="1400" err="1"/>
              <a:t>ViewData</a:t>
            </a:r>
            <a:r>
              <a:rPr lang="en-US" sz="1400"/>
              <a:t>: Accessed using a key (@ViewData[“Message”] as string) in Razor views. Properties are set using Key-Value Pait to </a:t>
            </a:r>
            <a:r>
              <a:rPr lang="en-US" sz="1400" err="1"/>
              <a:t>ViewBag</a:t>
            </a:r>
            <a:r>
              <a:rPr lang="en-US" sz="1400"/>
              <a:t> (</a:t>
            </a:r>
            <a:r>
              <a:rPr lang="en-US" sz="1400" err="1"/>
              <a:t>ViewData</a:t>
            </a:r>
            <a:r>
              <a:rPr lang="en-US" sz="1400"/>
              <a:t>[“Message”] = “Hello”;) in controller actions.</a:t>
            </a:r>
          </a:p>
          <a:p>
            <a:pPr algn="just"/>
            <a:r>
              <a:rPr lang="en-US" sz="1400" b="1"/>
              <a:t>Scope and Lifetime:</a:t>
            </a:r>
          </a:p>
          <a:p>
            <a:pPr algn="just"/>
            <a:r>
              <a:rPr lang="en-US" sz="1400"/>
              <a:t>Both </a:t>
            </a:r>
            <a:r>
              <a:rPr lang="en-US" sz="1400" err="1"/>
              <a:t>ViewBag</a:t>
            </a:r>
            <a:r>
              <a:rPr lang="en-US" sz="1400"/>
              <a:t> and </a:t>
            </a:r>
            <a:r>
              <a:rPr lang="en-US" sz="1400" err="1"/>
              <a:t>ViewData</a:t>
            </a:r>
            <a:r>
              <a:rPr lang="en-US" sz="1400"/>
              <a:t> are available during the current request. They are typically used to pass data from controllers to views within the same request lifecycle.</a:t>
            </a:r>
          </a:p>
          <a:p>
            <a:pPr algn="just"/>
            <a:r>
              <a:rPr lang="en-US" sz="1400" b="1"/>
              <a:t>Error Handling:</a:t>
            </a:r>
          </a:p>
          <a:p>
            <a:pPr algn="just"/>
            <a:r>
              <a:rPr lang="en-US" sz="1400" err="1"/>
              <a:t>ViewBag</a:t>
            </a:r>
            <a:r>
              <a:rPr lang="en-US" sz="1400"/>
              <a:t>: Due to its dynamic nature, errors like null references or type mismatches might occur at runtime if not handled carefully.</a:t>
            </a:r>
          </a:p>
          <a:p>
            <a:pPr algn="just"/>
            <a:r>
              <a:rPr lang="en-US" sz="1400" err="1"/>
              <a:t>ViewData</a:t>
            </a:r>
            <a:r>
              <a:rPr lang="en-US" sz="1400"/>
              <a:t>: Requires explicit casting when retrieving values, which can help catch type mismatches earlier.</a:t>
            </a:r>
          </a:p>
          <a:p>
            <a:endParaRPr lang="en-US"/>
          </a:p>
        </p:txBody>
      </p:sp>
    </p:spTree>
    <p:extLst>
      <p:ext uri="{BB962C8B-B14F-4D97-AF65-F5344CB8AC3E}">
        <p14:creationId xmlns:p14="http://schemas.microsoft.com/office/powerpoint/2010/main" val="135067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6748-6486-7CC0-91E3-7FC7CBC30E03}"/>
              </a:ext>
            </a:extLst>
          </p:cNvPr>
          <p:cNvSpPr>
            <a:spLocks noGrp="1"/>
          </p:cNvSpPr>
          <p:nvPr>
            <p:ph type="title"/>
          </p:nvPr>
        </p:nvSpPr>
        <p:spPr/>
        <p:txBody>
          <a:bodyPr/>
          <a:lstStyle/>
          <a:p>
            <a:r>
              <a:rPr lang="en-US"/>
              <a:t>Strongly Typed View</a:t>
            </a:r>
          </a:p>
        </p:txBody>
      </p:sp>
      <p:sp>
        <p:nvSpPr>
          <p:cNvPr id="3" name="Content Placeholder 2">
            <a:extLst>
              <a:ext uri="{FF2B5EF4-FFF2-40B4-BE49-F238E27FC236}">
                <a16:creationId xmlns:a16="http://schemas.microsoft.com/office/drawing/2014/main" id="{397381D5-635B-0AD1-E8F7-91C95590F228}"/>
              </a:ext>
            </a:extLst>
          </p:cNvPr>
          <p:cNvSpPr>
            <a:spLocks noGrp="1"/>
          </p:cNvSpPr>
          <p:nvPr>
            <p:ph idx="1"/>
          </p:nvPr>
        </p:nvSpPr>
        <p:spPr/>
        <p:txBody>
          <a:bodyPr vert="horz" lIns="91440" tIns="45720" rIns="91440" bIns="45720" rtlCol="0" anchor="t">
            <a:normAutofit fontScale="92500" lnSpcReduction="20000"/>
          </a:bodyPr>
          <a:lstStyle/>
          <a:p>
            <a:r>
              <a:rPr lang="en-US"/>
              <a:t>A Strongly Typed View in ASP.NET Core MVC is associated with a specific class, known as a view model. This class defines the data and behaviors the View needs to display or interact with. It is a view that expects a specific data model to be passed to it from the controller action method.</a:t>
            </a:r>
          </a:p>
          <a:p>
            <a:r>
              <a:rPr lang="en-US" b="1"/>
              <a:t>Why Strongly Typed View?</a:t>
            </a:r>
          </a:p>
          <a:p>
            <a:pPr algn="just"/>
            <a:r>
              <a:rPr lang="en-US" b="1"/>
              <a:t>Type Safety:</a:t>
            </a:r>
            <a:r>
              <a:rPr lang="en-US"/>
              <a:t> By specifying the model type, we get compile-time type checking, which helps prevent runtime errors due to type mismatches. With a strongly typed view, the compiler checks that the view is using properties and methods that exist on the view model class.</a:t>
            </a:r>
          </a:p>
          <a:p>
            <a:pPr algn="just"/>
            <a:r>
              <a:rPr lang="en-US" b="1" err="1"/>
              <a:t>Intellisense</a:t>
            </a:r>
            <a:r>
              <a:rPr lang="en-US" b="1"/>
              <a:t> Support:</a:t>
            </a:r>
            <a:r>
              <a:rPr lang="en-US"/>
              <a:t> IDEs like Visual Studio provide </a:t>
            </a:r>
            <a:r>
              <a:rPr lang="en-US" err="1"/>
              <a:t>intellisense</a:t>
            </a:r>
            <a:r>
              <a:rPr lang="en-US"/>
              <a:t> for the model properties, which provides auto-completion of model property names, improving development speed and reducing errors.</a:t>
            </a:r>
          </a:p>
          <a:p>
            <a:pPr algn="just"/>
            <a:r>
              <a:rPr lang="en-US" b="1"/>
              <a:t>Refactoring Support:</a:t>
            </a:r>
            <a:r>
              <a:rPr lang="en-US"/>
              <a:t> Refactoring becomes easier and safer; for example, renaming a property on a model will automatically indicate places in views where changes are needed.</a:t>
            </a:r>
          </a:p>
          <a:p>
            <a:endParaRPr lang="en-US"/>
          </a:p>
        </p:txBody>
      </p:sp>
    </p:spTree>
    <p:extLst>
      <p:ext uri="{BB962C8B-B14F-4D97-AF65-F5344CB8AC3E}">
        <p14:creationId xmlns:p14="http://schemas.microsoft.com/office/powerpoint/2010/main" val="3715803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2C1D-68F6-DC72-BAB5-30D2D2773593}"/>
              </a:ext>
            </a:extLst>
          </p:cNvPr>
          <p:cNvSpPr>
            <a:spLocks noGrp="1"/>
          </p:cNvSpPr>
          <p:nvPr>
            <p:ph type="title"/>
          </p:nvPr>
        </p:nvSpPr>
        <p:spPr/>
        <p:txBody>
          <a:bodyPr/>
          <a:lstStyle/>
          <a:p>
            <a:r>
              <a:rPr lang="en-US"/>
              <a:t>How to Create Strongly Typed View?</a:t>
            </a:r>
          </a:p>
        </p:txBody>
      </p:sp>
      <p:sp>
        <p:nvSpPr>
          <p:cNvPr id="3" name="Content Placeholder 2">
            <a:extLst>
              <a:ext uri="{FF2B5EF4-FFF2-40B4-BE49-F238E27FC236}">
                <a16:creationId xmlns:a16="http://schemas.microsoft.com/office/drawing/2014/main" id="{7E1A813D-5357-23AE-FCCE-1158A39B6FE1}"/>
              </a:ext>
            </a:extLst>
          </p:cNvPr>
          <p:cNvSpPr>
            <a:spLocks noGrp="1"/>
          </p:cNvSpPr>
          <p:nvPr>
            <p:ph idx="1"/>
          </p:nvPr>
        </p:nvSpPr>
        <p:spPr/>
        <p:txBody>
          <a:bodyPr vert="horz" lIns="91440" tIns="45720" rIns="91440" bIns="45720" rtlCol="0" anchor="t">
            <a:normAutofit/>
          </a:bodyPr>
          <a:lstStyle/>
          <a:p>
            <a:pPr algn="just"/>
            <a:r>
              <a:rPr lang="en-US" sz="1700" b="1"/>
              <a:t>Create a Model:</a:t>
            </a:r>
            <a:r>
              <a:rPr lang="en-US" sz="1700"/>
              <a:t> Define a model class representing the data you want to display in the view. This class contains properties corresponding to the data you need to access and render in the view.</a:t>
            </a:r>
          </a:p>
          <a:p>
            <a:pPr algn="just"/>
            <a:r>
              <a:rPr lang="en-US" sz="1700" b="1"/>
              <a:t>Pass the Model to the View:</a:t>
            </a:r>
            <a:r>
              <a:rPr lang="en-US" sz="1700"/>
              <a:t> In the controller action method, create an instance of the model class, populate it with data, and then pass it to the view.</a:t>
            </a:r>
          </a:p>
          <a:p>
            <a:pPr algn="just"/>
            <a:r>
              <a:rPr lang="en-US" sz="1700" b="1"/>
              <a:t>Declare the Model in the View:</a:t>
            </a:r>
            <a:r>
              <a:rPr lang="en-US" sz="1700"/>
              <a:t> At the top of the view file, declare the model type using the @model directive. This informs the view about the type of data it will be working with.</a:t>
            </a:r>
          </a:p>
          <a:p>
            <a:pPr algn="just"/>
            <a:r>
              <a:rPr lang="en-US" sz="1700" b="1"/>
              <a:t>Access Model Properties in the View:</a:t>
            </a:r>
            <a:r>
              <a:rPr lang="en-US" sz="1700"/>
              <a:t> You can access the model’s properties inside the view using Razor syntax (</a:t>
            </a:r>
            <a:r>
              <a:rPr lang="en-US" sz="1700">
                <a:hlinkClick r:id="rId2">
                  <a:extLst>
                    <a:ext uri="{A12FA001-AC4F-418D-AE19-62706E023703}">
                      <ahyp:hlinkClr xmlns:ahyp="http://schemas.microsoft.com/office/drawing/2018/hyperlinkcolor" val="tx"/>
                    </a:ext>
                  </a:extLst>
                </a:hlinkClick>
              </a:rPr>
              <a:t>@Model.PropertyName</a:t>
            </a:r>
            <a:r>
              <a:rPr lang="en-US" sz="1700"/>
              <a:t>). Here, you will get the </a:t>
            </a:r>
            <a:r>
              <a:rPr lang="en-US" sz="1700" err="1"/>
              <a:t>intellisence</a:t>
            </a:r>
            <a:r>
              <a:rPr lang="en-US" sz="1700"/>
              <a:t> support for the model properties.</a:t>
            </a:r>
          </a:p>
          <a:p>
            <a:endParaRPr lang="en-US"/>
          </a:p>
        </p:txBody>
      </p:sp>
    </p:spTree>
    <p:extLst>
      <p:ext uri="{BB962C8B-B14F-4D97-AF65-F5344CB8AC3E}">
        <p14:creationId xmlns:p14="http://schemas.microsoft.com/office/powerpoint/2010/main" val="249572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a:solidFill>
                  <a:srgbClr val="404040"/>
                </a:solidFill>
                <a:latin typeface="Trebuchet MS"/>
                <a:ea typeface="Verdana"/>
              </a:rPr>
              <a:t>, </a:t>
            </a:r>
            <a:r>
              <a:rPr lang="en-US" err="1">
                <a:solidFill>
                  <a:srgbClr val="404040"/>
                </a:solidFill>
                <a:latin typeface="Trebuchet MS"/>
                <a:ea typeface="Verdana"/>
              </a:rPr>
              <a:t>ViewBag</a:t>
            </a:r>
            <a:r>
              <a:rPr lang="en-US">
                <a:solidFill>
                  <a:srgbClr val="404040"/>
                </a:solidFill>
                <a:latin typeface="Trebuchet MS"/>
                <a:ea typeface="Verdana"/>
              </a:rPr>
              <a:t>, </a:t>
            </a:r>
            <a:r>
              <a:rPr lang="en-US" err="1">
                <a:solidFill>
                  <a:srgbClr val="404040"/>
                </a:solidFill>
                <a:latin typeface="Trebuchet MS"/>
                <a:ea typeface="Verdana"/>
              </a:rPr>
              <a:t>ViewData</a:t>
            </a:r>
            <a:r>
              <a:rPr lang="en-US">
                <a:solidFill>
                  <a:srgbClr val="404040"/>
                </a:solidFill>
                <a:latin typeface="Trebuchet MS"/>
                <a:ea typeface="Verdana"/>
              </a:rPr>
              <a:t>, etc. A controller is a class that:</a:t>
            </a:r>
          </a:p>
          <a:p>
            <a:r>
              <a:rPr lang="en-US">
                <a:solidFill>
                  <a:srgbClr val="404040"/>
                </a:solidFill>
                <a:latin typeface="Trebuchet MS"/>
                <a:ea typeface="Verdana"/>
              </a:rPr>
              <a:t>Inherits from the Controller base class.</a:t>
            </a:r>
          </a:p>
          <a:p>
            <a:r>
              <a:rPr lang="en-US">
                <a:solidFill>
                  <a:srgbClr val="404040"/>
                </a:solidFill>
                <a:latin typeface="Trebuchet MS"/>
                <a:ea typeface="Verdana"/>
              </a:rPr>
              <a:t>Contains action methods that respond to HTTP requests.</a:t>
            </a:r>
          </a:p>
          <a:p>
            <a:r>
              <a:rPr lang="en-US">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A2A3-E017-83ED-1E20-D4E650A29D87}"/>
              </a:ext>
            </a:extLst>
          </p:cNvPr>
          <p:cNvSpPr>
            <a:spLocks noGrp="1"/>
          </p:cNvSpPr>
          <p:nvPr>
            <p:ph type="title"/>
          </p:nvPr>
        </p:nvSpPr>
        <p:spPr/>
        <p:txBody>
          <a:bodyPr>
            <a:normAutofit/>
          </a:bodyPr>
          <a:lstStyle/>
          <a:p>
            <a:r>
              <a:rPr lang="en-US" err="1"/>
              <a:t>ViewModel</a:t>
            </a:r>
          </a:p>
        </p:txBody>
      </p:sp>
      <p:sp>
        <p:nvSpPr>
          <p:cNvPr id="3" name="Content Placeholder 2">
            <a:extLst>
              <a:ext uri="{FF2B5EF4-FFF2-40B4-BE49-F238E27FC236}">
                <a16:creationId xmlns:a16="http://schemas.microsoft.com/office/drawing/2014/main" id="{D240C712-DC74-20DD-8BC5-85647BD97CB4}"/>
              </a:ext>
            </a:extLst>
          </p:cNvPr>
          <p:cNvSpPr>
            <a:spLocks noGrp="1"/>
          </p:cNvSpPr>
          <p:nvPr>
            <p:ph idx="1"/>
          </p:nvPr>
        </p:nvSpPr>
        <p:spPr/>
        <p:txBody>
          <a:bodyPr vert="horz" lIns="91440" tIns="45720" rIns="91440" bIns="45720" rtlCol="0" anchor="t">
            <a:normAutofit/>
          </a:bodyPr>
          <a:lstStyle/>
          <a:p>
            <a:r>
              <a:rPr lang="en-US" sz="1700"/>
              <a:t>A View Model in ASP.NET Core MVC is a class that represents the data and logic required by a view. It is specifically designed to serve the needs of the user interface and does not necessarily map directly to the domain model or database entities. The primary purpose of a View Model is to encapsulate all the data that the view needs to render, making it easier to pass this data from the controller to the view. It acts as an intermediary between the controller and the view, encapsulating the data displayed or edited on the view.</a:t>
            </a:r>
          </a:p>
        </p:txBody>
      </p:sp>
    </p:spTree>
    <p:extLst>
      <p:ext uri="{BB962C8B-B14F-4D97-AF65-F5344CB8AC3E}">
        <p14:creationId xmlns:p14="http://schemas.microsoft.com/office/powerpoint/2010/main" val="1082542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F07B-3DC8-5638-DB0B-5CACCD61ACC0}"/>
              </a:ext>
            </a:extLst>
          </p:cNvPr>
          <p:cNvSpPr>
            <a:spLocks noGrp="1"/>
          </p:cNvSpPr>
          <p:nvPr>
            <p:ph type="title"/>
          </p:nvPr>
        </p:nvSpPr>
        <p:spPr/>
        <p:txBody>
          <a:bodyPr/>
          <a:lstStyle/>
          <a:p>
            <a:r>
              <a:rPr lang="en-US"/>
              <a:t>Benefits </a:t>
            </a:r>
            <a:r>
              <a:rPr lang="en-US" err="1"/>
              <a:t>ViewModel</a:t>
            </a:r>
          </a:p>
        </p:txBody>
      </p:sp>
      <p:sp>
        <p:nvSpPr>
          <p:cNvPr id="3" name="Content Placeholder 2">
            <a:extLst>
              <a:ext uri="{FF2B5EF4-FFF2-40B4-BE49-F238E27FC236}">
                <a16:creationId xmlns:a16="http://schemas.microsoft.com/office/drawing/2014/main" id="{52F755E0-564E-11E5-5EF2-39CF6D6877D8}"/>
              </a:ext>
            </a:extLst>
          </p:cNvPr>
          <p:cNvSpPr>
            <a:spLocks noGrp="1"/>
          </p:cNvSpPr>
          <p:nvPr>
            <p:ph idx="1"/>
          </p:nvPr>
        </p:nvSpPr>
        <p:spPr>
          <a:xfrm>
            <a:off x="677334" y="1930551"/>
            <a:ext cx="8596668" cy="3880773"/>
          </a:xfrm>
        </p:spPr>
        <p:txBody>
          <a:bodyPr vert="horz" lIns="91440" tIns="45720" rIns="91440" bIns="45720" rtlCol="0" anchor="t">
            <a:normAutofit fontScale="85000" lnSpcReduction="10000"/>
          </a:bodyPr>
          <a:lstStyle/>
          <a:p>
            <a:pPr algn="just"/>
            <a:r>
              <a:rPr lang="en-US" sz="1700" b="1"/>
              <a:t>Strongly Typed: </a:t>
            </a:r>
            <a:r>
              <a:rPr lang="en-US" sz="1700"/>
              <a:t>Unlike </a:t>
            </a:r>
            <a:r>
              <a:rPr lang="en-US" sz="1700" err="1"/>
              <a:t>ViewData</a:t>
            </a:r>
            <a:r>
              <a:rPr lang="en-US" sz="1700"/>
              <a:t> or </a:t>
            </a:r>
            <a:r>
              <a:rPr lang="en-US" sz="1700" err="1"/>
              <a:t>ViewBag</a:t>
            </a:r>
            <a:r>
              <a:rPr lang="en-US" sz="1700"/>
              <a:t>, which are dynamic and loosely typed, a </a:t>
            </a:r>
            <a:r>
              <a:rPr lang="en-US" sz="1700" err="1"/>
              <a:t>ViewModel</a:t>
            </a:r>
            <a:r>
              <a:rPr lang="en-US" sz="1700"/>
              <a:t> is a strongly typed object. This means it has a specific, predefined structure with properties of defined types. This strong typing ensures compile-time type checking, reducing the risk of runtime errors and making the codebase more robust and maintainable.</a:t>
            </a:r>
          </a:p>
          <a:p>
            <a:pPr algn="just"/>
            <a:r>
              <a:rPr lang="en-US" sz="1700" b="1"/>
              <a:t>Separation of Concerns:</a:t>
            </a:r>
            <a:r>
              <a:rPr lang="en-US" sz="1700"/>
              <a:t> View models separate the presentation layer from the business logic and data access layers. This means views are not dependent on the database schema or domain logic, promoting cleaner and more maintainable code.</a:t>
            </a:r>
          </a:p>
          <a:p>
            <a:pPr algn="just"/>
            <a:r>
              <a:rPr lang="en-US" sz="1700" b="1"/>
              <a:t>UI Customization:</a:t>
            </a:r>
            <a:r>
              <a:rPr lang="en-US" sz="1700"/>
              <a:t> They allow customization of the data presentation for specific views without impacting the underlying data models.</a:t>
            </a:r>
          </a:p>
          <a:p>
            <a:pPr algn="just"/>
            <a:r>
              <a:rPr lang="en-US" sz="1700" b="1"/>
              <a:t>Data Aggregation:</a:t>
            </a:r>
            <a:r>
              <a:rPr lang="en-US" sz="1700"/>
              <a:t> View models can aggregate data from multiple domain models or services into a single object that is easy for the view to consume.</a:t>
            </a:r>
          </a:p>
          <a:p>
            <a:pPr algn="just"/>
            <a:r>
              <a:rPr lang="en-US" sz="1700" b="1"/>
              <a:t>Security:</a:t>
            </a:r>
            <a:r>
              <a:rPr lang="en-US" sz="1700"/>
              <a:t> Using view models can improve security by ensuring that only the necessary data is exposed to the view. It prevents over-posting attacks where users could potentially submit additional, unwanted fields through form submissions.</a:t>
            </a:r>
          </a:p>
          <a:p>
            <a:pPr algn="just"/>
            <a:r>
              <a:rPr lang="en-US" sz="1700" b="1"/>
              <a:t>Optimized Data Loading:</a:t>
            </a:r>
            <a:r>
              <a:rPr lang="en-US" sz="1700"/>
              <a:t> View models can help optimize data transfers between the server and client by including only the data necessary for the view, reducing payload sizes and load times.</a:t>
            </a:r>
          </a:p>
          <a:p>
            <a:endParaRPr lang="en-US"/>
          </a:p>
        </p:txBody>
      </p:sp>
    </p:spTree>
    <p:extLst>
      <p:ext uri="{BB962C8B-B14F-4D97-AF65-F5344CB8AC3E}">
        <p14:creationId xmlns:p14="http://schemas.microsoft.com/office/powerpoint/2010/main" val="3396178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B070-ED96-69A4-08FE-AAB239184983}"/>
              </a:ext>
            </a:extLst>
          </p:cNvPr>
          <p:cNvSpPr>
            <a:spLocks noGrp="1"/>
          </p:cNvSpPr>
          <p:nvPr>
            <p:ph type="title"/>
          </p:nvPr>
        </p:nvSpPr>
        <p:spPr/>
        <p:txBody>
          <a:bodyPr/>
          <a:lstStyle/>
          <a:p>
            <a:r>
              <a:rPr lang="en-US" err="1"/>
              <a:t>TempData</a:t>
            </a:r>
          </a:p>
        </p:txBody>
      </p:sp>
      <p:sp>
        <p:nvSpPr>
          <p:cNvPr id="3" name="Content Placeholder 2">
            <a:extLst>
              <a:ext uri="{FF2B5EF4-FFF2-40B4-BE49-F238E27FC236}">
                <a16:creationId xmlns:a16="http://schemas.microsoft.com/office/drawing/2014/main" id="{D657F9CD-845B-753B-7D9F-9E396373AF04}"/>
              </a:ext>
            </a:extLst>
          </p:cNvPr>
          <p:cNvSpPr>
            <a:spLocks noGrp="1"/>
          </p:cNvSpPr>
          <p:nvPr>
            <p:ph idx="1"/>
          </p:nvPr>
        </p:nvSpPr>
        <p:spPr/>
        <p:txBody>
          <a:bodyPr vert="horz" lIns="91440" tIns="45720" rIns="91440" bIns="45720" rtlCol="0" anchor="t">
            <a:normAutofit/>
          </a:bodyPr>
          <a:lstStyle/>
          <a:p>
            <a:r>
              <a:rPr lang="en-US" sz="1700"/>
              <a:t>The limitation of both </a:t>
            </a:r>
            <a:r>
              <a:rPr lang="en-US" sz="1700" err="1"/>
              <a:t>ViewData</a:t>
            </a:r>
            <a:r>
              <a:rPr lang="en-US" sz="1700"/>
              <a:t> and </a:t>
            </a:r>
            <a:r>
              <a:rPr lang="en-US" sz="1700" err="1"/>
              <a:t>ViewBag</a:t>
            </a:r>
            <a:r>
              <a:rPr lang="en-US" sz="1700"/>
              <a:t> is they are limited to one HTTP request only. So, if redirection occurs, their values become null, meaning they will lose the data they hold. In many real-time applications, we may need to pass the data from one HTTP Request to the next subsequent HTTP Request.  Then, in such situations like this, we need to use </a:t>
            </a:r>
            <a:r>
              <a:rPr lang="en-US" sz="1700" err="1"/>
              <a:t>TempData</a:t>
            </a:r>
            <a:r>
              <a:rPr lang="en-US" sz="1700"/>
              <a:t> in the ASP.NET Core MVC Application.</a:t>
            </a:r>
          </a:p>
          <a:p>
            <a:endParaRPr lang="en-US" sz="1700"/>
          </a:p>
          <a:p>
            <a:r>
              <a:rPr lang="en-US" sz="1700" err="1"/>
              <a:t>TempData</a:t>
            </a:r>
            <a:r>
              <a:rPr lang="en-US" sz="1700"/>
              <a:t> in ASP.NET Core MVC Application is one of the mechanisms for passing a small amount of temporary data from a controller action method to a view and from a controller action method to another action method within the same controller or to a different controller. It uses session storage to persist data across requests, ensuring data is available after a redirect. </a:t>
            </a:r>
            <a:r>
              <a:rPr lang="en-US" sz="1700" err="1"/>
              <a:t>TempData</a:t>
            </a:r>
            <a:r>
              <a:rPr lang="en-US" sz="1700"/>
              <a:t> is cleared after it is read, making it suitable for temporary data that doesn’t need to persist beyond a single request cycle.</a:t>
            </a:r>
          </a:p>
        </p:txBody>
      </p:sp>
    </p:spTree>
    <p:extLst>
      <p:ext uri="{BB962C8B-B14F-4D97-AF65-F5344CB8AC3E}">
        <p14:creationId xmlns:p14="http://schemas.microsoft.com/office/powerpoint/2010/main" val="4206859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FDE0-CF84-12BA-9F09-7A4D96556D26}"/>
              </a:ext>
            </a:extLst>
          </p:cNvPr>
          <p:cNvSpPr>
            <a:spLocks noGrp="1"/>
          </p:cNvSpPr>
          <p:nvPr>
            <p:ph type="title"/>
          </p:nvPr>
        </p:nvSpPr>
        <p:spPr/>
        <p:txBody>
          <a:bodyPr/>
          <a:lstStyle/>
          <a:p>
            <a:r>
              <a:rPr lang="en-US">
                <a:solidFill>
                  <a:srgbClr val="90C226"/>
                </a:solidFill>
              </a:rPr>
              <a:t>Retrieving Data</a:t>
            </a:r>
            <a:endParaRPr lang="en-US"/>
          </a:p>
        </p:txBody>
      </p:sp>
      <p:sp>
        <p:nvSpPr>
          <p:cNvPr id="3" name="Content Placeholder 2">
            <a:extLst>
              <a:ext uri="{FF2B5EF4-FFF2-40B4-BE49-F238E27FC236}">
                <a16:creationId xmlns:a16="http://schemas.microsoft.com/office/drawing/2014/main" id="{1A91A753-119C-4251-5F48-CDAD55DC7BE5}"/>
              </a:ext>
            </a:extLst>
          </p:cNvPr>
          <p:cNvSpPr>
            <a:spLocks noGrp="1"/>
          </p:cNvSpPr>
          <p:nvPr>
            <p:ph idx="1"/>
          </p:nvPr>
        </p:nvSpPr>
        <p:spPr/>
        <p:txBody>
          <a:bodyPr vert="horz" lIns="91440" tIns="45720" rIns="91440" bIns="45720" rtlCol="0" anchor="t">
            <a:normAutofit/>
          </a:bodyPr>
          <a:lstStyle/>
          <a:p>
            <a:r>
              <a:rPr lang="en-US" sz="1700" err="1"/>
              <a:t>TempData</a:t>
            </a:r>
            <a:r>
              <a:rPr lang="en-US" sz="1700"/>
              <a:t> stores the data as an object, so while retrieving the data from </a:t>
            </a:r>
            <a:r>
              <a:rPr lang="en-US" sz="1700" err="1"/>
              <a:t>TempData</a:t>
            </a:r>
            <a:r>
              <a:rPr lang="en-US" sz="1700"/>
              <a:t>, type casting is required. If you are accessing string values from </a:t>
            </a:r>
            <a:r>
              <a:rPr lang="en-US" sz="1700" err="1"/>
              <a:t>TempData</a:t>
            </a:r>
            <a:r>
              <a:rPr lang="en-US" sz="1700"/>
              <a:t>, typecast is not required. However, it is mandatory to typecast explicitly to the actual type if you are accessing data other than the string type from the </a:t>
            </a:r>
            <a:r>
              <a:rPr lang="en-US" sz="1700" err="1"/>
              <a:t>TempData</a:t>
            </a:r>
            <a:r>
              <a:rPr lang="en-US" sz="1700"/>
              <a:t>.</a:t>
            </a:r>
          </a:p>
          <a:p>
            <a:pPr algn="just"/>
            <a:r>
              <a:rPr lang="en-US" sz="1700" b="1"/>
              <a:t>Passing Data:</a:t>
            </a:r>
            <a:r>
              <a:rPr lang="en-US" sz="1700"/>
              <a:t> Set values in </a:t>
            </a:r>
            <a:r>
              <a:rPr lang="en-US" sz="1700" err="1"/>
              <a:t>TempData</a:t>
            </a:r>
            <a:r>
              <a:rPr lang="en-US" sz="1700"/>
              <a:t> using </a:t>
            </a:r>
            <a:r>
              <a:rPr lang="en-US" sz="1700" err="1"/>
              <a:t>TempData</a:t>
            </a:r>
            <a:r>
              <a:rPr lang="en-US" sz="1700"/>
              <a:t>[“Key”] = value; in one action.</a:t>
            </a:r>
          </a:p>
          <a:p>
            <a:pPr algn="just"/>
            <a:r>
              <a:rPr lang="en-US" sz="1700" b="1"/>
              <a:t>Retrieving Data:</a:t>
            </a:r>
            <a:r>
              <a:rPr lang="en-US" sz="1700"/>
              <a:t> Access values from </a:t>
            </a:r>
            <a:r>
              <a:rPr lang="en-US" sz="1700" err="1"/>
              <a:t>TempData</a:t>
            </a:r>
            <a:r>
              <a:rPr lang="en-US" sz="1700"/>
              <a:t> using var value = </a:t>
            </a:r>
            <a:r>
              <a:rPr lang="en-US" sz="1700" err="1"/>
              <a:t>TempData</a:t>
            </a:r>
            <a:r>
              <a:rPr lang="en-US" sz="1700"/>
              <a:t>[“Key”] as Type; in another action.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3329645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D321-7541-21EE-001F-6910B06D68BC}"/>
              </a:ext>
            </a:extLst>
          </p:cNvPr>
          <p:cNvSpPr>
            <a:spLocks noGrp="1"/>
          </p:cNvSpPr>
          <p:nvPr>
            <p:ph type="title"/>
          </p:nvPr>
        </p:nvSpPr>
        <p:spPr/>
        <p:txBody>
          <a:bodyPr/>
          <a:lstStyle/>
          <a:p>
            <a:r>
              <a:rPr lang="en-US"/>
              <a:t>How do retain data to sub-sequent request</a:t>
            </a:r>
          </a:p>
        </p:txBody>
      </p:sp>
      <p:sp>
        <p:nvSpPr>
          <p:cNvPr id="3" name="Content Placeholder 2">
            <a:extLst>
              <a:ext uri="{FF2B5EF4-FFF2-40B4-BE49-F238E27FC236}">
                <a16:creationId xmlns:a16="http://schemas.microsoft.com/office/drawing/2014/main" id="{0D15BA9C-2448-A7C0-848E-ACD80AA88A57}"/>
              </a:ext>
            </a:extLst>
          </p:cNvPr>
          <p:cNvSpPr>
            <a:spLocks noGrp="1"/>
          </p:cNvSpPr>
          <p:nvPr>
            <p:ph idx="1"/>
          </p:nvPr>
        </p:nvSpPr>
        <p:spPr/>
        <p:txBody>
          <a:bodyPr vert="horz" lIns="91440" tIns="45720" rIns="91440" bIns="45720" rtlCol="0" anchor="t">
            <a:normAutofit fontScale="92500" lnSpcReduction="20000"/>
          </a:bodyPr>
          <a:lstStyle/>
          <a:p>
            <a:r>
              <a:rPr lang="en-US" sz="1700" b="1"/>
              <a:t>Method 1: Don’t Fetch the Data from </a:t>
            </a:r>
            <a:r>
              <a:rPr lang="en-US" sz="1700" b="1" err="1"/>
              <a:t>TempData</a:t>
            </a:r>
            <a:endParaRPr lang="en-US" sz="1700" b="1"/>
          </a:p>
          <a:p>
            <a:r>
              <a:rPr lang="en-US" sz="1700"/>
              <a:t>If we don’t fetch the data from the </a:t>
            </a:r>
            <a:r>
              <a:rPr lang="en-US" sz="1700" err="1"/>
              <a:t>TempData</a:t>
            </a:r>
            <a:r>
              <a:rPr lang="en-US" sz="1700"/>
              <a:t> either from the Index Action Method or from the Index View. In that case, the </a:t>
            </a:r>
            <a:r>
              <a:rPr lang="en-US" sz="1700" err="1"/>
              <a:t>TempData</a:t>
            </a:r>
            <a:r>
              <a:rPr lang="en-US" sz="1700"/>
              <a:t> will be preserved in the </a:t>
            </a:r>
            <a:r>
              <a:rPr lang="en-US" sz="1700" err="1"/>
              <a:t>TempData</a:t>
            </a:r>
            <a:r>
              <a:rPr lang="en-US" sz="1700"/>
              <a:t> dictionary collection and can be accessed from the next subsequent request.</a:t>
            </a:r>
          </a:p>
          <a:p>
            <a:r>
              <a:rPr lang="en-US" sz="1700" b="1"/>
              <a:t>Method 2: Use the Keep Method to Preserve the Data in </a:t>
            </a:r>
            <a:r>
              <a:rPr lang="en-US" sz="1700" b="1" err="1"/>
              <a:t>TempData</a:t>
            </a:r>
            <a:endParaRPr lang="en-US" sz="1700" b="1"/>
          </a:p>
          <a:p>
            <a:r>
              <a:rPr lang="en-US" sz="1700"/>
              <a:t>To preserve the </a:t>
            </a:r>
            <a:r>
              <a:rPr lang="en-US" sz="1700" err="1"/>
              <a:t>TempData</a:t>
            </a:r>
            <a:r>
              <a:rPr lang="en-US" sz="1700"/>
              <a:t> for the next request, use the </a:t>
            </a:r>
            <a:r>
              <a:rPr lang="en-US" sz="1700" err="1"/>
              <a:t>TempData</a:t>
            </a:r>
            <a:r>
              <a:rPr lang="en-US" sz="1700"/>
              <a:t> Keep or Keep(string) Method. In this case, no matter whether you access the data or not from the </a:t>
            </a:r>
            <a:r>
              <a:rPr lang="en-US" sz="1700" err="1"/>
              <a:t>TempData</a:t>
            </a:r>
            <a:r>
              <a:rPr lang="en-US" sz="1700"/>
              <a:t>, it will preserve the </a:t>
            </a:r>
            <a:r>
              <a:rPr lang="en-US" sz="1700" err="1"/>
              <a:t>TempData</a:t>
            </a:r>
            <a:r>
              <a:rPr lang="en-US" sz="1700"/>
              <a:t> value for the next request. The Keep() method will Mark all keys in the dictionary for retention. On the other hand, the Keep(string key) method marks the specified key in the dictionary for retention. </a:t>
            </a:r>
          </a:p>
          <a:p>
            <a:r>
              <a:rPr lang="en-US" sz="1700" b="1"/>
              <a:t>Method 3: Using </a:t>
            </a:r>
            <a:r>
              <a:rPr lang="en-US" sz="1700" b="1" err="1"/>
              <a:t>TempData</a:t>
            </a:r>
            <a:r>
              <a:rPr lang="en-US" sz="1700" b="1"/>
              <a:t> Peek Method</a:t>
            </a:r>
          </a:p>
          <a:p>
            <a:r>
              <a:rPr lang="en-US" sz="1700"/>
              <a:t>The key will be deleted from the </a:t>
            </a:r>
            <a:r>
              <a:rPr lang="en-US" sz="1700" err="1"/>
              <a:t>TempData</a:t>
            </a:r>
            <a:r>
              <a:rPr lang="en-US" sz="1700"/>
              <a:t> Dictionary Collection by default if we read the data using the string Indexer. So, instead of reading the values using the string Indexer, we can also read the data from </a:t>
            </a:r>
            <a:r>
              <a:rPr lang="en-US" sz="1700" err="1"/>
              <a:t>TempData</a:t>
            </a:r>
            <a:r>
              <a:rPr lang="en-US" sz="1700"/>
              <a:t> using the Peek method.</a:t>
            </a:r>
          </a:p>
        </p:txBody>
      </p:sp>
    </p:spTree>
    <p:extLst>
      <p:ext uri="{BB962C8B-B14F-4D97-AF65-F5344CB8AC3E}">
        <p14:creationId xmlns:p14="http://schemas.microsoft.com/office/powerpoint/2010/main" val="15196352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9097-FD91-ECA4-D457-B9FEB41F36E3}"/>
              </a:ext>
            </a:extLst>
          </p:cNvPr>
          <p:cNvSpPr>
            <a:spLocks noGrp="1"/>
          </p:cNvSpPr>
          <p:nvPr>
            <p:ph type="title"/>
          </p:nvPr>
        </p:nvSpPr>
        <p:spPr/>
        <p:txBody>
          <a:bodyPr/>
          <a:lstStyle/>
          <a:p>
            <a:r>
              <a:rPr lang="en-US"/>
              <a:t>Store Complex Data</a:t>
            </a:r>
          </a:p>
        </p:txBody>
      </p:sp>
      <p:sp>
        <p:nvSpPr>
          <p:cNvPr id="3" name="Content Placeholder 2">
            <a:extLst>
              <a:ext uri="{FF2B5EF4-FFF2-40B4-BE49-F238E27FC236}">
                <a16:creationId xmlns:a16="http://schemas.microsoft.com/office/drawing/2014/main" id="{E64BB599-D972-7950-580F-5454B28AD256}"/>
              </a:ext>
            </a:extLst>
          </p:cNvPr>
          <p:cNvSpPr>
            <a:spLocks noGrp="1"/>
          </p:cNvSpPr>
          <p:nvPr>
            <p:ph idx="1"/>
          </p:nvPr>
        </p:nvSpPr>
        <p:spPr/>
        <p:txBody>
          <a:bodyPr vert="horz" lIns="91440" tIns="45720" rIns="91440" bIns="45720" rtlCol="0" anchor="t">
            <a:normAutofit/>
          </a:bodyPr>
          <a:lstStyle/>
          <a:p>
            <a:r>
              <a:rPr lang="en-US" sz="1600"/>
              <a:t>To store a complex object in </a:t>
            </a:r>
            <a:r>
              <a:rPr lang="en-US" sz="1600" err="1"/>
              <a:t>TempData</a:t>
            </a:r>
            <a:r>
              <a:rPr lang="en-US" sz="1600"/>
              <a:t> in ASP.NET Core MVC, we need to serialize it to a string format, typically JSON, and then deserialize it when retrieving it.</a:t>
            </a:r>
          </a:p>
          <a:p>
            <a:pPr algn="just"/>
            <a:r>
              <a:rPr lang="en-US" sz="1600" b="1"/>
              <a:t>Serialize the Object to JSON</a:t>
            </a:r>
          </a:p>
          <a:p>
            <a:pPr algn="just"/>
            <a:r>
              <a:rPr lang="en-US" sz="1600"/>
              <a:t>Before storing the complex object in </a:t>
            </a:r>
            <a:r>
              <a:rPr lang="en-US" sz="1600" err="1"/>
              <a:t>TempData</a:t>
            </a:r>
            <a:r>
              <a:rPr lang="en-US" sz="1600"/>
              <a:t>, we must convert it to a JSON string. This is because </a:t>
            </a:r>
            <a:r>
              <a:rPr lang="en-US" sz="1600" err="1"/>
              <a:t>TempData</a:t>
            </a:r>
            <a:r>
              <a:rPr lang="en-US" sz="1600"/>
              <a:t> can only store primitive types. For serialization, you can use </a:t>
            </a:r>
            <a:r>
              <a:rPr lang="en-US" sz="1600" err="1"/>
              <a:t>System.Text.Json.JsonSerializer</a:t>
            </a:r>
            <a:r>
              <a:rPr lang="en-US" sz="1600"/>
              <a:t>, or </a:t>
            </a:r>
            <a:r>
              <a:rPr lang="en-US" sz="1600" err="1"/>
              <a:t>Newtonsoft.Json</a:t>
            </a:r>
            <a:r>
              <a:rPr lang="en-US" sz="1600"/>
              <a:t>. The following is the syntax.</a:t>
            </a:r>
          </a:p>
          <a:p>
            <a:pPr algn="just"/>
            <a:r>
              <a:rPr lang="en-US" sz="1600" b="1"/>
              <a:t>Retrieve and Deserialize the Object</a:t>
            </a:r>
          </a:p>
          <a:p>
            <a:pPr algn="just"/>
            <a:r>
              <a:rPr lang="en-US" sz="1600"/>
              <a:t>When retrieving the object, get the JSON string from </a:t>
            </a:r>
            <a:r>
              <a:rPr lang="en-US" sz="1600" err="1"/>
              <a:t>TempData</a:t>
            </a:r>
            <a:r>
              <a:rPr lang="en-US" sz="1600"/>
              <a:t> and deserialize it to the original object type.</a:t>
            </a:r>
          </a:p>
          <a:p>
            <a:r>
              <a:rPr lang="en-US" sz="1600" b="1">
                <a:solidFill>
                  <a:srgbClr val="404040"/>
                </a:solidFill>
                <a:latin typeface="Trebuchet MS" panose="020B0603020202020204"/>
                <a:cs typeface="Arial"/>
              </a:rPr>
              <a:t>Handling </a:t>
            </a:r>
            <a:r>
              <a:rPr lang="en-US" sz="1600" b="1" err="1">
                <a:solidFill>
                  <a:srgbClr val="404040"/>
                </a:solidFill>
                <a:latin typeface="Trebuchet MS"/>
                <a:cs typeface="Arial"/>
              </a:rPr>
              <a:t>TempData</a:t>
            </a:r>
            <a:r>
              <a:rPr lang="en-US" sz="1600" b="1">
                <a:solidFill>
                  <a:srgbClr val="404040"/>
                </a:solidFill>
                <a:latin typeface="Trebuchet MS"/>
                <a:cs typeface="Arial"/>
              </a:rPr>
              <a:t> Persistence</a:t>
            </a:r>
          </a:p>
          <a:p>
            <a:r>
              <a:rPr lang="en-US" sz="1600">
                <a:solidFill>
                  <a:srgbClr val="404040"/>
                </a:solidFill>
                <a:latin typeface="Trebuchet MS"/>
                <a:cs typeface="Arial"/>
              </a:rPr>
              <a:t>If you need the data to persist for another request, you must read it and keep it again.</a:t>
            </a:r>
          </a:p>
          <a:p>
            <a:endParaRPr lang="en-US" sz="1100">
              <a:solidFill>
                <a:srgbClr val="000000"/>
              </a:solidFill>
              <a:latin typeface="Arial"/>
              <a:cs typeface="Arial"/>
            </a:endParaRPr>
          </a:p>
          <a:p>
            <a:endParaRPr lang="en-US" sz="1600">
              <a:solidFill>
                <a:srgbClr val="404040"/>
              </a:solidFill>
              <a:latin typeface="Trebuchet MS"/>
              <a:cs typeface="Arial"/>
            </a:endParaRPr>
          </a:p>
        </p:txBody>
      </p:sp>
    </p:spTree>
    <p:extLst>
      <p:ext uri="{BB962C8B-B14F-4D97-AF65-F5344CB8AC3E}">
        <p14:creationId xmlns:p14="http://schemas.microsoft.com/office/powerpoint/2010/main" val="986170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9ED-EA85-F049-A906-8481A5C8F37E}"/>
              </a:ext>
            </a:extLst>
          </p:cNvPr>
          <p:cNvSpPr>
            <a:spLocks noGrp="1"/>
          </p:cNvSpPr>
          <p:nvPr>
            <p:ph type="title"/>
          </p:nvPr>
        </p:nvSpPr>
        <p:spPr/>
        <p:txBody>
          <a:bodyPr/>
          <a:lstStyle/>
          <a:p>
            <a:r>
              <a:rPr lang="en-US"/>
              <a:t>Manage </a:t>
            </a:r>
            <a:r>
              <a:rPr lang="en-US" err="1"/>
              <a:t>TempData</a:t>
            </a:r>
          </a:p>
        </p:txBody>
      </p:sp>
      <p:sp>
        <p:nvSpPr>
          <p:cNvPr id="3" name="Content Placeholder 2">
            <a:extLst>
              <a:ext uri="{FF2B5EF4-FFF2-40B4-BE49-F238E27FC236}">
                <a16:creationId xmlns:a16="http://schemas.microsoft.com/office/drawing/2014/main" id="{744A079C-ADE4-4DA2-4147-7C1336BE2F2C}"/>
              </a:ext>
            </a:extLst>
          </p:cNvPr>
          <p:cNvSpPr>
            <a:spLocks noGrp="1"/>
          </p:cNvSpPr>
          <p:nvPr>
            <p:ph idx="1"/>
          </p:nvPr>
        </p:nvSpPr>
        <p:spPr/>
        <p:txBody>
          <a:bodyPr vert="horz" lIns="91440" tIns="45720" rIns="91440" bIns="45720" rtlCol="0" anchor="t">
            <a:normAutofit/>
          </a:bodyPr>
          <a:lstStyle/>
          <a:p>
            <a:pPr algn="just"/>
            <a:r>
              <a:rPr lang="en-US" sz="1600"/>
              <a:t>Cookie-Based </a:t>
            </a:r>
            <a:r>
              <a:rPr lang="en-US" sz="1600" err="1"/>
              <a:t>TempData</a:t>
            </a:r>
            <a:r>
              <a:rPr lang="en-US" sz="1600"/>
              <a:t> Provider: This provider stores </a:t>
            </a:r>
            <a:r>
              <a:rPr lang="en-US" sz="1600" err="1"/>
              <a:t>TempData</a:t>
            </a:r>
            <a:r>
              <a:rPr lang="en-US" sz="1600"/>
              <a:t> using cookies. The data is serialized into JSON, encoded, and stored as cookies. This method is stateless but limited by the size of cookies and involves sending data back and forth between the server and the client. Please click here to learn about </a:t>
            </a:r>
            <a:r>
              <a:rPr lang="en-US" sz="1600">
                <a:hlinkClick r:id="rId2">
                  <a:extLst>
                    <a:ext uri="{A12FA001-AC4F-418D-AE19-62706E023703}">
                      <ahyp:hlinkClr xmlns:ahyp="http://schemas.microsoft.com/office/drawing/2018/hyperlinkcolor" val="tx"/>
                    </a:ext>
                  </a:extLst>
                </a:hlinkClick>
              </a:rPr>
              <a:t>Cookies in ASP.NET Core MVC Applications</a:t>
            </a:r>
            <a:r>
              <a:rPr lang="en-US" sz="1600"/>
              <a:t>.</a:t>
            </a:r>
          </a:p>
          <a:p>
            <a:pPr algn="just"/>
            <a:r>
              <a:rPr lang="en-US" sz="1600"/>
              <a:t>Session-Based </a:t>
            </a:r>
            <a:r>
              <a:rPr lang="en-US" sz="1600" err="1"/>
              <a:t>TempData</a:t>
            </a:r>
            <a:r>
              <a:rPr lang="en-US" sz="1600"/>
              <a:t> Provider: This provider stores </a:t>
            </a:r>
            <a:r>
              <a:rPr lang="en-US" sz="1600" err="1"/>
              <a:t>TempData</a:t>
            </a:r>
            <a:r>
              <a:rPr lang="en-US" sz="1600"/>
              <a:t> in a session state. It’s server-side and can handle larger amounts of data compared to cookies. However, it requires the application to enable the session state</a:t>
            </a:r>
          </a:p>
          <a:p>
            <a:endParaRPr lang="en-US"/>
          </a:p>
        </p:txBody>
      </p:sp>
    </p:spTree>
    <p:extLst>
      <p:ext uri="{BB962C8B-B14F-4D97-AF65-F5344CB8AC3E}">
        <p14:creationId xmlns:p14="http://schemas.microsoft.com/office/powerpoint/2010/main" val="23160008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123-E521-3223-421B-D44A02A6D516}"/>
              </a:ext>
            </a:extLst>
          </p:cNvPr>
          <p:cNvSpPr>
            <a:spLocks noGrp="1"/>
          </p:cNvSpPr>
          <p:nvPr>
            <p:ph type="title"/>
          </p:nvPr>
        </p:nvSpPr>
        <p:spPr/>
        <p:txBody>
          <a:bodyPr/>
          <a:lstStyle/>
          <a:p>
            <a:r>
              <a:rPr lang="en-US"/>
              <a:t>Lifecycle of </a:t>
            </a:r>
            <a:r>
              <a:rPr lang="en-US" err="1"/>
              <a:t>Tempdata</a:t>
            </a:r>
          </a:p>
        </p:txBody>
      </p:sp>
      <p:sp>
        <p:nvSpPr>
          <p:cNvPr id="3" name="Content Placeholder 2">
            <a:extLst>
              <a:ext uri="{FF2B5EF4-FFF2-40B4-BE49-F238E27FC236}">
                <a16:creationId xmlns:a16="http://schemas.microsoft.com/office/drawing/2014/main" id="{4B8A0A99-7F7D-FE36-9863-7C3FEB0A8B52}"/>
              </a:ext>
            </a:extLst>
          </p:cNvPr>
          <p:cNvSpPr>
            <a:spLocks noGrp="1"/>
          </p:cNvSpPr>
          <p:nvPr>
            <p:ph idx="1"/>
          </p:nvPr>
        </p:nvSpPr>
        <p:spPr>
          <a:xfrm>
            <a:off x="677334" y="1930552"/>
            <a:ext cx="10034403" cy="4800923"/>
          </a:xfrm>
        </p:spPr>
        <p:txBody>
          <a:bodyPr vert="horz" lIns="91440" tIns="45720" rIns="91440" bIns="45720" rtlCol="0" anchor="t">
            <a:normAutofit fontScale="92500" lnSpcReduction="10000"/>
          </a:bodyPr>
          <a:lstStyle/>
          <a:p>
            <a:pPr algn="just"/>
            <a:r>
              <a:rPr lang="en-US" sz="1600" b="1"/>
              <a:t>Load: </a:t>
            </a:r>
            <a:r>
              <a:rPr lang="en-US" sz="1600"/>
              <a:t>The Load method loads the </a:t>
            </a:r>
            <a:r>
              <a:rPr lang="en-US" sz="1600" err="1"/>
              <a:t>TempData</a:t>
            </a:r>
            <a:r>
              <a:rPr lang="en-US" sz="1600"/>
              <a:t> values from the current HTTP context. The framework typically invokes this method internally, and it is not commonly used directly in application code.</a:t>
            </a:r>
          </a:p>
          <a:p>
            <a:pPr algn="just"/>
            <a:r>
              <a:rPr lang="en-US" sz="1600" b="1"/>
              <a:t>Save:</a:t>
            </a:r>
            <a:r>
              <a:rPr lang="en-US" sz="1600"/>
              <a:t> The Save method is used to save the current state of </a:t>
            </a:r>
            <a:r>
              <a:rPr lang="en-US" sz="1600" err="1"/>
              <a:t>TempData</a:t>
            </a:r>
            <a:r>
              <a:rPr lang="en-US" sz="1600"/>
              <a:t> into the current HTTP context. It’s typically called automatically by the ASP.NET Core framework at the end of a request, ensuring that any changes made to </a:t>
            </a:r>
            <a:r>
              <a:rPr lang="en-US" sz="1600" err="1"/>
              <a:t>TempData</a:t>
            </a:r>
            <a:r>
              <a:rPr lang="en-US" sz="1600"/>
              <a:t> during the request are persisted for the next request.</a:t>
            </a:r>
          </a:p>
          <a:p>
            <a:pPr algn="just"/>
            <a:r>
              <a:rPr lang="en-US" sz="1600" b="1"/>
              <a:t>Keep:</a:t>
            </a:r>
          </a:p>
          <a:p>
            <a:pPr algn="just"/>
            <a:r>
              <a:rPr lang="en-US" sz="1600"/>
              <a:t>The Keep method marks all items in </a:t>
            </a:r>
            <a:r>
              <a:rPr lang="en-US" sz="1600" err="1"/>
              <a:t>TempData</a:t>
            </a:r>
            <a:r>
              <a:rPr lang="en-US" sz="1600"/>
              <a:t> to be retained for the next request. This method is useful to ensure that </a:t>
            </a:r>
            <a:r>
              <a:rPr lang="en-US" sz="1600" err="1"/>
              <a:t>TempData</a:t>
            </a:r>
            <a:r>
              <a:rPr lang="en-US" sz="1600"/>
              <a:t> is not cleared after reading.</a:t>
            </a:r>
          </a:p>
          <a:p>
            <a:pPr algn="just"/>
            <a:r>
              <a:rPr lang="en-US" sz="1600" b="1"/>
              <a:t>Keep(string key):</a:t>
            </a:r>
          </a:p>
          <a:p>
            <a:pPr algn="just"/>
            <a:r>
              <a:rPr lang="en-US" sz="1600"/>
              <a:t>This method retains a specific item in </a:t>
            </a:r>
            <a:r>
              <a:rPr lang="en-US" sz="1600" err="1"/>
              <a:t>TempData</a:t>
            </a:r>
            <a:r>
              <a:rPr lang="en-US" sz="1600"/>
              <a:t> for another request. It is useful when we have multiple items in </a:t>
            </a:r>
            <a:r>
              <a:rPr lang="en-US" sz="1600" err="1"/>
              <a:t>TempData</a:t>
            </a:r>
            <a:r>
              <a:rPr lang="en-US" sz="1600"/>
              <a:t> but only need to preserve some of them. Only the </a:t>
            </a:r>
            <a:r>
              <a:rPr lang="en-US" sz="1600" err="1"/>
              <a:t>TempData</a:t>
            </a:r>
            <a:r>
              <a:rPr lang="en-US" sz="1600"/>
              <a:t> entry with the specified key will be preserved for the next request, while others will be discarded.</a:t>
            </a:r>
          </a:p>
          <a:p>
            <a:pPr algn="just"/>
            <a:r>
              <a:rPr lang="en-US" sz="1600" b="1"/>
              <a:t>Peek(string key)</a:t>
            </a:r>
          </a:p>
          <a:p>
            <a:pPr algn="just"/>
            <a:r>
              <a:rPr lang="en-US" sz="1600"/>
              <a:t>This method reads an item from </a:t>
            </a:r>
            <a:r>
              <a:rPr lang="en-US" sz="1600" err="1"/>
              <a:t>TempData</a:t>
            </a:r>
            <a:r>
              <a:rPr lang="en-US" sz="1600"/>
              <a:t> without removing it. This is useful when we need to access the same </a:t>
            </a:r>
            <a:r>
              <a:rPr lang="en-US" sz="1600" err="1"/>
              <a:t>TempData</a:t>
            </a:r>
            <a:r>
              <a:rPr lang="en-US" sz="1600"/>
              <a:t> item across multiple requests or in multiple places within the same request. Unlike reading </a:t>
            </a:r>
            <a:r>
              <a:rPr lang="en-US" sz="1600" err="1"/>
              <a:t>TempData</a:t>
            </a:r>
            <a:r>
              <a:rPr lang="en-US" sz="1600"/>
              <a:t> using the String Indexer, which marks the item for deletion, Peek allows the data to be read and still remain in </a:t>
            </a:r>
            <a:r>
              <a:rPr lang="en-US" sz="1600" err="1"/>
              <a:t>TempData</a:t>
            </a:r>
            <a:r>
              <a:rPr lang="en-US" sz="1600"/>
              <a:t> for further requests</a:t>
            </a:r>
          </a:p>
          <a:p>
            <a:endParaRPr lang="en-US"/>
          </a:p>
        </p:txBody>
      </p:sp>
    </p:spTree>
    <p:extLst>
      <p:ext uri="{BB962C8B-B14F-4D97-AF65-F5344CB8AC3E}">
        <p14:creationId xmlns:p14="http://schemas.microsoft.com/office/powerpoint/2010/main" val="2106053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17B8-DD82-8BBA-AC50-39CDE94C5B87}"/>
              </a:ext>
            </a:extLst>
          </p:cNvPr>
          <p:cNvSpPr>
            <a:spLocks noGrp="1"/>
          </p:cNvSpPr>
          <p:nvPr>
            <p:ph type="title"/>
          </p:nvPr>
        </p:nvSpPr>
        <p:spPr/>
        <p:txBody>
          <a:bodyPr/>
          <a:lstStyle/>
          <a:p>
            <a:r>
              <a:rPr lang="en-US"/>
              <a:t>Layout View</a:t>
            </a:r>
          </a:p>
        </p:txBody>
      </p:sp>
      <p:sp>
        <p:nvSpPr>
          <p:cNvPr id="3" name="Content Placeholder 2">
            <a:extLst>
              <a:ext uri="{FF2B5EF4-FFF2-40B4-BE49-F238E27FC236}">
                <a16:creationId xmlns:a16="http://schemas.microsoft.com/office/drawing/2014/main" id="{EBF88C05-C226-3BDD-B347-5A6E5AA9868E}"/>
              </a:ext>
            </a:extLst>
          </p:cNvPr>
          <p:cNvSpPr>
            <a:spLocks noGrp="1"/>
          </p:cNvSpPr>
          <p:nvPr>
            <p:ph idx="1"/>
          </p:nvPr>
        </p:nvSpPr>
        <p:spPr/>
        <p:txBody>
          <a:bodyPr vert="horz" lIns="91440" tIns="45720" rIns="91440" bIns="45720" rtlCol="0" anchor="t">
            <a:normAutofit/>
          </a:bodyPr>
          <a:lstStyle/>
          <a:p>
            <a:r>
              <a:rPr lang="en-US" sz="1500"/>
              <a:t>In ASP.NET Core MVC, the Layout View is a shared template or master page that can be used across different views within your application to maintain consistent looks and feels. It is useful for defining elements that are common across multiple pages, such as headers, footers, navigation bars, and sidebars. This helps maintain a consistent look and feel across your web application and also minimizes code duplication.</a:t>
            </a:r>
          </a:p>
          <a:p>
            <a:r>
              <a:rPr lang="en-US" sz="1500"/>
              <a:t> Layout View in ASP.NET Core MVC contains HTML markup and Razor code that will be rendered in other views that use this layout. For example, you can define a layout with a common header, footer, and navigation menu and then specify this layout in your individual views.</a:t>
            </a:r>
          </a:p>
          <a:p>
            <a:pPr algn="just"/>
            <a:r>
              <a:rPr lang="en-US" sz="1500" b="1"/>
              <a:t>@RenderBody():</a:t>
            </a:r>
            <a:r>
              <a:rPr lang="en-US" sz="1500"/>
              <a:t> This is a placeholder where the content of the views that use this layout will be rendered.</a:t>
            </a:r>
          </a:p>
          <a:p>
            <a:pPr algn="just"/>
            <a:r>
              <a:rPr lang="en-US" sz="1500" b="1"/>
              <a:t>@RenderSection(“SectionName”, required: false): </a:t>
            </a:r>
            <a:r>
              <a:rPr lang="en-US" sz="1500"/>
              <a:t>This method is used to render optional sections that views might provide. If required is set to true, the section must be defined in the views.</a:t>
            </a:r>
          </a:p>
          <a:p>
            <a:endParaRPr lang="en-US" sz="1100">
              <a:solidFill>
                <a:srgbClr val="000000"/>
              </a:solidFill>
              <a:latin typeface="Arial"/>
              <a:cs typeface="Arial"/>
            </a:endParaRPr>
          </a:p>
        </p:txBody>
      </p:sp>
    </p:spTree>
    <p:extLst>
      <p:ext uri="{BB962C8B-B14F-4D97-AF65-F5344CB8AC3E}">
        <p14:creationId xmlns:p14="http://schemas.microsoft.com/office/powerpoint/2010/main" val="16918549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F122-B392-CB2A-5202-2C8ED7C43787}"/>
              </a:ext>
            </a:extLst>
          </p:cNvPr>
          <p:cNvSpPr>
            <a:spLocks noGrp="1"/>
          </p:cNvSpPr>
          <p:nvPr>
            <p:ph type="title"/>
          </p:nvPr>
        </p:nvSpPr>
        <p:spPr/>
        <p:txBody>
          <a:bodyPr/>
          <a:lstStyle/>
          <a:p>
            <a:r>
              <a:rPr lang="en-US"/>
              <a:t>Layout View</a:t>
            </a:r>
          </a:p>
        </p:txBody>
      </p:sp>
      <p:sp>
        <p:nvSpPr>
          <p:cNvPr id="3" name="Content Placeholder 2">
            <a:extLst>
              <a:ext uri="{FF2B5EF4-FFF2-40B4-BE49-F238E27FC236}">
                <a16:creationId xmlns:a16="http://schemas.microsoft.com/office/drawing/2014/main" id="{54C392CD-A16B-2166-1608-09A7F57866C1}"/>
              </a:ext>
            </a:extLst>
          </p:cNvPr>
          <p:cNvSpPr>
            <a:spLocks noGrp="1"/>
          </p:cNvSpPr>
          <p:nvPr>
            <p:ph idx="1"/>
          </p:nvPr>
        </p:nvSpPr>
        <p:spPr/>
        <p:txBody>
          <a:bodyPr vert="horz" lIns="91440" tIns="45720" rIns="91440" bIns="45720" rtlCol="0" anchor="t">
            <a:normAutofit/>
          </a:bodyPr>
          <a:lstStyle/>
          <a:p>
            <a:r>
              <a:rPr lang="en-US" sz="1500"/>
              <a:t>The layouts in ASP.NET Core MVC Applications help us maintain a consistent look across all the pages of our application. Nowadays, most web applications have a common layout that provides a consistent user experience when the user navigates from one page to another. The layout typically includes common user interface elements such as:</a:t>
            </a:r>
          </a:p>
          <a:p>
            <a:pPr algn="just"/>
            <a:r>
              <a:rPr lang="en-US" sz="1500"/>
              <a:t>Website Header</a:t>
            </a:r>
          </a:p>
          <a:p>
            <a:pPr algn="just"/>
            <a:r>
              <a:rPr lang="en-US" sz="1500"/>
              <a:t>Website Footer</a:t>
            </a:r>
          </a:p>
          <a:p>
            <a:pPr algn="just"/>
            <a:r>
              <a:rPr lang="en-US" sz="1500"/>
              <a:t>Navigation Menus</a:t>
            </a:r>
          </a:p>
          <a:p>
            <a:pPr algn="just"/>
            <a:r>
              <a:rPr lang="en-US" sz="1500"/>
              <a:t>Main Content Area</a:t>
            </a:r>
          </a:p>
          <a:p>
            <a:endParaRPr lang="en-US" sz="1100">
              <a:solidFill>
                <a:srgbClr val="000000"/>
              </a:solidFill>
              <a:latin typeface="Arial"/>
              <a:cs typeface="Arial"/>
            </a:endParaRPr>
          </a:p>
        </p:txBody>
      </p:sp>
    </p:spTree>
    <p:extLst>
      <p:ext uri="{BB962C8B-B14F-4D97-AF65-F5344CB8AC3E}">
        <p14:creationId xmlns:p14="http://schemas.microsoft.com/office/powerpoint/2010/main" val="427572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a:t>How Controller Works in </a:t>
            </a:r>
            <a:r>
              <a:rPr lang="en-US" err="1"/>
              <a:t>ASP.Net</a:t>
            </a:r>
            <a:r>
              <a:rPr lang="en-US"/>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a:solidFill>
                  <a:srgbClr val="000000"/>
                </a:solidFill>
                <a:latin typeface="Arial"/>
                <a:cs typeface="Arial"/>
              </a:rPr>
              <a:t>. </a:t>
            </a:r>
          </a:p>
          <a:p>
            <a:endParaRPr lang="en-US" sz="110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D53E-C5D4-28C0-80F4-2C33974B5D7F}"/>
              </a:ext>
            </a:extLst>
          </p:cNvPr>
          <p:cNvSpPr>
            <a:spLocks noGrp="1"/>
          </p:cNvSpPr>
          <p:nvPr>
            <p:ph type="title"/>
          </p:nvPr>
        </p:nvSpPr>
        <p:spPr/>
        <p:txBody>
          <a:bodyPr/>
          <a:lstStyle/>
          <a:p>
            <a:r>
              <a:rPr lang="en-US"/>
              <a:t>_</a:t>
            </a:r>
            <a:r>
              <a:rPr lang="en-US" err="1"/>
              <a:t>ViewStart</a:t>
            </a:r>
          </a:p>
        </p:txBody>
      </p:sp>
      <p:sp>
        <p:nvSpPr>
          <p:cNvPr id="3" name="Content Placeholder 2">
            <a:extLst>
              <a:ext uri="{FF2B5EF4-FFF2-40B4-BE49-F238E27FC236}">
                <a16:creationId xmlns:a16="http://schemas.microsoft.com/office/drawing/2014/main" id="{1059D4B1-D35D-A8D4-4A58-5F6FA3B9D058}"/>
              </a:ext>
            </a:extLst>
          </p:cNvPr>
          <p:cNvSpPr>
            <a:spLocks noGrp="1"/>
          </p:cNvSpPr>
          <p:nvPr>
            <p:ph idx="1"/>
          </p:nvPr>
        </p:nvSpPr>
        <p:spPr/>
        <p:txBody>
          <a:bodyPr vert="horz" lIns="91440" tIns="45720" rIns="91440" bIns="45720" rtlCol="0" anchor="t">
            <a:normAutofit/>
          </a:bodyPr>
          <a:lstStyle/>
          <a:p>
            <a:pPr algn="just"/>
            <a:r>
              <a:rPr lang="en-US" sz="1500"/>
              <a:t>In ASP.NET Core MVC, the _</a:t>
            </a:r>
            <a:r>
              <a:rPr lang="en-US" sz="1500" err="1"/>
              <a:t>ViewStart.cshtml</a:t>
            </a:r>
            <a:r>
              <a:rPr lang="en-US" sz="1500"/>
              <a:t> file is a special view that allows us to set common configuration settings for views in our application. This file is typically used to define settings that should apply to all views, such as specifying a layout, setting view-specific data, or configuring view behavior.</a:t>
            </a:r>
          </a:p>
          <a:p>
            <a:pPr algn="just"/>
            <a:r>
              <a:rPr lang="en-US" sz="1500"/>
              <a:t>The primary purpose of _</a:t>
            </a:r>
            <a:r>
              <a:rPr lang="en-US" sz="1500" err="1"/>
              <a:t>ViewStart.cshtml</a:t>
            </a:r>
            <a:r>
              <a:rPr lang="en-US" sz="1500"/>
              <a:t> is to contain code that we want to execute before rendering each view in the directory where the _</a:t>
            </a:r>
            <a:r>
              <a:rPr lang="en-US" sz="1500" err="1"/>
              <a:t>ViewStart.cshtml</a:t>
            </a:r>
            <a:r>
              <a:rPr lang="en-US" sz="1500"/>
              <a:t> file exists and its subdirectories. The _</a:t>
            </a:r>
            <a:r>
              <a:rPr lang="en-US" sz="1500" err="1"/>
              <a:t>ViewStart.cshtml</a:t>
            </a:r>
            <a:r>
              <a:rPr lang="en-US" sz="1500"/>
              <a:t> is executed before each view is rendered. </a:t>
            </a:r>
          </a:p>
          <a:p>
            <a:r>
              <a:rPr lang="en-US" sz="1500"/>
              <a:t>The primary use of _</a:t>
            </a:r>
            <a:r>
              <a:rPr lang="en-US" sz="1500" err="1"/>
              <a:t>ViewStart.cshtml</a:t>
            </a:r>
            <a:r>
              <a:rPr lang="en-US" sz="1500"/>
              <a:t> is to specify a default layout for all views, so we don’t need to set it individually in every view. For example, we have used the Layout Property to associate a view with a layout view, as shown below. So, basically, within the Child view, we have added the following statement to use the layout view.</a:t>
            </a:r>
            <a:br>
              <a:rPr lang="en-US" sz="1500"/>
            </a:br>
            <a:r>
              <a:rPr lang="en-US" sz="1500"/>
              <a:t>Layout = “~/Views/Shared/_</a:t>
            </a:r>
            <a:r>
              <a:rPr lang="en-US" sz="1500" err="1"/>
              <a:t>Layout.cshtml</a:t>
            </a:r>
            <a:r>
              <a:rPr lang="en-US" sz="1500"/>
              <a:t>”;</a:t>
            </a:r>
          </a:p>
        </p:txBody>
      </p:sp>
    </p:spTree>
    <p:extLst>
      <p:ext uri="{BB962C8B-B14F-4D97-AF65-F5344CB8AC3E}">
        <p14:creationId xmlns:p14="http://schemas.microsoft.com/office/powerpoint/2010/main" val="30979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7EAD-EE5E-FD36-EA60-95A35CABD790}"/>
              </a:ext>
            </a:extLst>
          </p:cNvPr>
          <p:cNvSpPr>
            <a:spLocks noGrp="1"/>
          </p:cNvSpPr>
          <p:nvPr>
            <p:ph type="title"/>
          </p:nvPr>
        </p:nvSpPr>
        <p:spPr/>
        <p:txBody>
          <a:bodyPr/>
          <a:lstStyle/>
          <a:p>
            <a:r>
              <a:rPr lang="en-US"/>
              <a:t>_</a:t>
            </a:r>
            <a:r>
              <a:rPr lang="en-US" err="1"/>
              <a:t>ViewImport</a:t>
            </a:r>
            <a:r>
              <a:rPr lang="en-US"/>
              <a:t> page</a:t>
            </a:r>
          </a:p>
        </p:txBody>
      </p:sp>
      <p:sp>
        <p:nvSpPr>
          <p:cNvPr id="3" name="Content Placeholder 2">
            <a:extLst>
              <a:ext uri="{FF2B5EF4-FFF2-40B4-BE49-F238E27FC236}">
                <a16:creationId xmlns:a16="http://schemas.microsoft.com/office/drawing/2014/main" id="{F4D41036-8596-2F46-C7E5-ECF23382BF05}"/>
              </a:ext>
            </a:extLst>
          </p:cNvPr>
          <p:cNvSpPr>
            <a:spLocks noGrp="1"/>
          </p:cNvSpPr>
          <p:nvPr>
            <p:ph idx="1"/>
          </p:nvPr>
        </p:nvSpPr>
        <p:spPr/>
        <p:txBody>
          <a:bodyPr vert="horz" lIns="91440" tIns="45720" rIns="91440" bIns="45720" rtlCol="0" anchor="t">
            <a:normAutofit fontScale="92500" lnSpcReduction="10000"/>
          </a:bodyPr>
          <a:lstStyle/>
          <a:p>
            <a:r>
              <a:rPr lang="en-US" sz="1500"/>
              <a:t>In ASP.NET Core MVC, the _</a:t>
            </a:r>
            <a:r>
              <a:rPr lang="en-US" sz="1500" err="1"/>
              <a:t>ViewImports.cshtml</a:t>
            </a:r>
            <a:r>
              <a:rPr lang="en-US" sz="1500"/>
              <a:t> file is a special view file that provides a way to include common C# directives and namespaces used across multiple views within an application. It helps to keep view files cleaner and more maintainable by allowing to define common settings such as namespaces, services, view components, and tag helpers in a single location. These settings are then automatically applied to all Razor views in the same directory or in any subdirectory.</a:t>
            </a:r>
          </a:p>
          <a:p>
            <a:pPr algn="just"/>
            <a:r>
              <a:rPr lang="en-US" sz="1500" b="1"/>
              <a:t>Importing Namespaces:</a:t>
            </a:r>
          </a:p>
          <a:p>
            <a:pPr algn="just"/>
            <a:r>
              <a:rPr lang="en-US" sz="1400"/>
              <a:t>We can use _</a:t>
            </a:r>
            <a:r>
              <a:rPr lang="en-US" sz="1400" err="1"/>
              <a:t>ViewImports.cshtml</a:t>
            </a:r>
            <a:r>
              <a:rPr lang="en-US" sz="1400"/>
              <a:t> to import namespaces that are used across our Razor views. This can simplify our view code by allowing us to use types from those namespaces without having to specify @using directives in every view.</a:t>
            </a:r>
            <a:br>
              <a:rPr lang="en-US" sz="1400"/>
            </a:br>
            <a:r>
              <a:rPr lang="en-US" sz="1400"/>
              <a:t>@usingMyApp.Models</a:t>
            </a:r>
            <a:br>
              <a:rPr lang="en-US" sz="1400"/>
            </a:br>
            <a:r>
              <a:rPr lang="en-US" sz="1400"/>
              <a:t>@using </a:t>
            </a:r>
            <a:r>
              <a:rPr lang="en-US" sz="1400" err="1"/>
              <a:t>MyApp.ViewModels</a:t>
            </a:r>
            <a:endParaRPr lang="en-US" sz="1400"/>
          </a:p>
          <a:p>
            <a:pPr algn="just"/>
            <a:r>
              <a:rPr lang="en-US" sz="1500" b="1"/>
              <a:t>Tag Helpers:</a:t>
            </a:r>
          </a:p>
          <a:p>
            <a:pPr algn="just"/>
            <a:r>
              <a:rPr lang="en-US" sz="1500"/>
              <a:t>We can register tag helpers that we want to use in our Razor views. Tag helpers enhance the HTML markup in our views with server-side processing, eliminating the need to declare tag helpers in every view where they are used.</a:t>
            </a:r>
            <a:br>
              <a:rPr lang="en-US" sz="1500"/>
            </a:br>
            <a:r>
              <a:rPr lang="en-US" sz="1500"/>
              <a:t>@addTagHelper *, </a:t>
            </a:r>
            <a:r>
              <a:rPr lang="en-US" sz="1500" err="1"/>
              <a:t>Microsoft.AspNetCore.Mvc.TagHelpers</a:t>
            </a:r>
            <a:endParaRPr lang="en-US" sz="1500"/>
          </a:p>
          <a:p>
            <a:endParaRPr lang="en-US" sz="1100">
              <a:solidFill>
                <a:srgbClr val="000000"/>
              </a:solidFill>
              <a:latin typeface="Arial"/>
              <a:cs typeface="Arial"/>
            </a:endParaRPr>
          </a:p>
        </p:txBody>
      </p:sp>
    </p:spTree>
    <p:extLst>
      <p:ext uri="{BB962C8B-B14F-4D97-AF65-F5344CB8AC3E}">
        <p14:creationId xmlns:p14="http://schemas.microsoft.com/office/powerpoint/2010/main" val="9124809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E373-A701-FB37-3E57-80CAD6A800B8}"/>
              </a:ext>
            </a:extLst>
          </p:cNvPr>
          <p:cNvSpPr>
            <a:spLocks noGrp="1"/>
          </p:cNvSpPr>
          <p:nvPr>
            <p:ph type="title"/>
          </p:nvPr>
        </p:nvSpPr>
        <p:spPr/>
        <p:txBody>
          <a:bodyPr/>
          <a:lstStyle/>
          <a:p>
            <a:r>
              <a:rPr lang="en-US"/>
              <a:t>_</a:t>
            </a:r>
            <a:r>
              <a:rPr lang="en-US" err="1"/>
              <a:t>ViewImport</a:t>
            </a:r>
          </a:p>
        </p:txBody>
      </p:sp>
      <p:sp>
        <p:nvSpPr>
          <p:cNvPr id="3" name="Content Placeholder 2">
            <a:extLst>
              <a:ext uri="{FF2B5EF4-FFF2-40B4-BE49-F238E27FC236}">
                <a16:creationId xmlns:a16="http://schemas.microsoft.com/office/drawing/2014/main" id="{54EAA9FB-F692-A0C2-29B4-3D3840FB9B60}"/>
              </a:ext>
            </a:extLst>
          </p:cNvPr>
          <p:cNvSpPr>
            <a:spLocks noGrp="1"/>
          </p:cNvSpPr>
          <p:nvPr>
            <p:ph idx="1"/>
          </p:nvPr>
        </p:nvSpPr>
        <p:spPr/>
        <p:txBody>
          <a:bodyPr vert="horz" lIns="91440" tIns="45720" rIns="91440" bIns="45720" rtlCol="0" anchor="t">
            <a:normAutofit/>
          </a:bodyPr>
          <a:lstStyle/>
          <a:p>
            <a:pPr algn="just"/>
            <a:r>
              <a:rPr lang="en-US" sz="1500" b="1"/>
              <a:t>View Components:</a:t>
            </a:r>
          </a:p>
          <a:p>
            <a:pPr algn="just"/>
            <a:r>
              <a:rPr lang="en-US" sz="1500"/>
              <a:t>If we have custom view components that we want to use in your Razor views, we can also include them here.</a:t>
            </a:r>
            <a:br>
              <a:rPr lang="en-US" sz="1500"/>
            </a:br>
            <a:r>
              <a:rPr lang="en-US" sz="1500"/>
              <a:t>@using </a:t>
            </a:r>
            <a:r>
              <a:rPr lang="en-US" sz="1500" err="1"/>
              <a:t>MyApp.ViewComponents</a:t>
            </a:r>
            <a:endParaRPr lang="en-US" sz="1500"/>
          </a:p>
          <a:p>
            <a:pPr algn="just"/>
            <a:r>
              <a:rPr lang="en-US" sz="1500" b="1"/>
              <a:t>Injecting Services:</a:t>
            </a:r>
          </a:p>
          <a:p>
            <a:pPr algn="just"/>
            <a:r>
              <a:rPr lang="en-US" sz="1500"/>
              <a:t>We can also use the @inject directive in the _</a:t>
            </a:r>
            <a:r>
              <a:rPr lang="en-US" sz="1500" err="1"/>
              <a:t>ViewImports.cshtml</a:t>
            </a:r>
            <a:r>
              <a:rPr lang="en-US" sz="1500"/>
              <a:t> file to set up dependency injection for commonly used services across all Razor views. This feature allows us to inject services directly into the view, which can be very useful for accessing application data and functionality directly from within your views.</a:t>
            </a:r>
            <a:br>
              <a:rPr lang="en-US" sz="1500"/>
            </a:br>
            <a:r>
              <a:rPr lang="en-US" sz="1500"/>
              <a:t>@inject </a:t>
            </a:r>
            <a:r>
              <a:rPr lang="en-US" sz="1500" err="1"/>
              <a:t>IHttpContextAccessor</a:t>
            </a:r>
            <a:r>
              <a:rPr lang="en-US" sz="1500"/>
              <a:t> </a:t>
            </a:r>
            <a:r>
              <a:rPr lang="en-US" sz="1500" err="1"/>
              <a:t>HttpContextAccessor</a:t>
            </a:r>
            <a:endParaRPr lang="en-US" sz="1500"/>
          </a:p>
          <a:p>
            <a:endParaRPr lang="en-US"/>
          </a:p>
        </p:txBody>
      </p:sp>
    </p:spTree>
    <p:extLst>
      <p:ext uri="{BB962C8B-B14F-4D97-AF65-F5344CB8AC3E}">
        <p14:creationId xmlns:p14="http://schemas.microsoft.com/office/powerpoint/2010/main" val="37552423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E204-1FD2-C502-E96F-022AA829593B}"/>
              </a:ext>
            </a:extLst>
          </p:cNvPr>
          <p:cNvSpPr>
            <a:spLocks noGrp="1"/>
          </p:cNvSpPr>
          <p:nvPr>
            <p:ph type="title"/>
          </p:nvPr>
        </p:nvSpPr>
        <p:spPr/>
        <p:txBody>
          <a:bodyPr/>
          <a:lstStyle/>
          <a:p>
            <a:r>
              <a:rPr lang="en-US"/>
              <a:t>Partial View</a:t>
            </a:r>
          </a:p>
        </p:txBody>
      </p:sp>
      <p:sp>
        <p:nvSpPr>
          <p:cNvPr id="3" name="Content Placeholder 2">
            <a:extLst>
              <a:ext uri="{FF2B5EF4-FFF2-40B4-BE49-F238E27FC236}">
                <a16:creationId xmlns:a16="http://schemas.microsoft.com/office/drawing/2014/main" id="{EC8DC4AE-128C-3F39-2F70-2711EBD56248}"/>
              </a:ext>
            </a:extLst>
          </p:cNvPr>
          <p:cNvSpPr>
            <a:spLocks noGrp="1"/>
          </p:cNvSpPr>
          <p:nvPr>
            <p:ph idx="1"/>
          </p:nvPr>
        </p:nvSpPr>
        <p:spPr/>
        <p:txBody>
          <a:bodyPr vert="horz" lIns="91440" tIns="45720" rIns="91440" bIns="45720" rtlCol="0" anchor="t">
            <a:normAutofit/>
          </a:bodyPr>
          <a:lstStyle/>
          <a:p>
            <a:r>
              <a:rPr lang="en-US" sz="1500"/>
              <a:t>Partial Views are special views in the ASP.NET Core MVC Application that render a portion of the view content. They are used to encapsulate and reuse view logic and markup. They help break down large views into smaller, more manageable pieces, promoting reusability and maintainability by avoiding duplication of code. For example, you might have a partial view for a login form, a navigation menu, or a product summary that can be included in various views.</a:t>
            </a:r>
          </a:p>
          <a:p>
            <a:r>
              <a:rPr lang="en-US" sz="1500"/>
              <a:t>Partial Views are similar to regular views, but they do not run on their own; they must be embedded within other views. This makes them ideal for rendering portions of HTML that are reusable across different parts of an application, such as headers, footers, or complex form elements. For example, if you have a section that displays user information that is required on multiple pages, you can create a Partial View for that section and include it wherever needed</a:t>
            </a:r>
          </a:p>
        </p:txBody>
      </p:sp>
    </p:spTree>
    <p:extLst>
      <p:ext uri="{BB962C8B-B14F-4D97-AF65-F5344CB8AC3E}">
        <p14:creationId xmlns:p14="http://schemas.microsoft.com/office/powerpoint/2010/main" val="119642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1CC1-F670-631D-C41C-31C3CD87DF11}"/>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AA55E6A3-1BDF-C92E-CACC-9672FDD52446}"/>
              </a:ext>
            </a:extLst>
          </p:cNvPr>
          <p:cNvSpPr>
            <a:spLocks noGrp="1"/>
          </p:cNvSpPr>
          <p:nvPr>
            <p:ph idx="1"/>
          </p:nvPr>
        </p:nvSpPr>
        <p:spPr/>
        <p:txBody>
          <a:bodyPr vert="horz" lIns="91440" tIns="45720" rIns="91440" bIns="45720" rtlCol="0" anchor="t">
            <a:normAutofit/>
          </a:bodyPr>
          <a:lstStyle/>
          <a:p>
            <a:pPr algn="just"/>
            <a:r>
              <a:rPr lang="en-US" sz="1500" b="1"/>
              <a:t>Method 1: Using </a:t>
            </a:r>
            <a:r>
              <a:rPr lang="en-US" sz="1500" b="1" err="1"/>
              <a:t>Html.Partial</a:t>
            </a:r>
            <a:endParaRPr lang="en-US" sz="1500" b="1"/>
          </a:p>
          <a:p>
            <a:pPr algn="just"/>
            <a:r>
              <a:rPr lang="en-US" sz="1500"/>
              <a:t>This is one of the simplest ways to render a partial view. It returns an HTML-encoded string and can be included directly within a Razor view. This method is executed synchronously. It is not recommended for use in modern applications because it blocks the calling thread until the view is rendered.</a:t>
            </a:r>
            <a:br>
              <a:rPr lang="en-US" sz="1500"/>
            </a:br>
            <a:r>
              <a:rPr lang="en-US" sz="1500"/>
              <a:t>Syntax:</a:t>
            </a:r>
          </a:p>
          <a:p>
            <a:pPr algn="just"/>
            <a:r>
              <a:rPr lang="en-US" sz="1500"/>
              <a:t>@Html.Partial(“_PartialViewName”)</a:t>
            </a:r>
          </a:p>
          <a:p>
            <a:pPr algn="just"/>
            <a:r>
              <a:rPr lang="en-US" sz="1500"/>
              <a:t>@Html.Partial(“_PartialViewName”, model)</a:t>
            </a:r>
          </a:p>
          <a:p>
            <a:pPr algn="just"/>
            <a:r>
              <a:rPr lang="en-US" sz="1500"/>
              <a:t>Arguments:</a:t>
            </a:r>
          </a:p>
          <a:p>
            <a:pPr algn="just"/>
            <a:r>
              <a:rPr lang="en-US" sz="1500"/>
              <a:t>The first argument is the name of the partial view.</a:t>
            </a:r>
          </a:p>
          <a:p>
            <a:pPr algn="just"/>
            <a:r>
              <a:rPr lang="en-US" sz="1500"/>
              <a:t>The second argument (optional) is the model passed to the partial view.</a:t>
            </a:r>
          </a:p>
          <a:p>
            <a:endParaRPr lang="en-US"/>
          </a:p>
        </p:txBody>
      </p:sp>
    </p:spTree>
    <p:extLst>
      <p:ext uri="{BB962C8B-B14F-4D97-AF65-F5344CB8AC3E}">
        <p14:creationId xmlns:p14="http://schemas.microsoft.com/office/powerpoint/2010/main" val="1648099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8065-1FD6-FE2F-79D7-86F962C4CAA3}"/>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CBBDF1D8-ADC2-F5C7-E07F-6135B9A332A5}"/>
              </a:ext>
            </a:extLst>
          </p:cNvPr>
          <p:cNvSpPr>
            <a:spLocks noGrp="1"/>
          </p:cNvSpPr>
          <p:nvPr>
            <p:ph idx="1"/>
          </p:nvPr>
        </p:nvSpPr>
        <p:spPr/>
        <p:txBody>
          <a:bodyPr vert="horz" lIns="91440" tIns="45720" rIns="91440" bIns="45720" rtlCol="0" anchor="t">
            <a:normAutofit/>
          </a:bodyPr>
          <a:lstStyle/>
          <a:p>
            <a:pPr algn="just"/>
            <a:r>
              <a:rPr lang="en-US" sz="1500" b="1"/>
              <a:t>Method 2: Using </a:t>
            </a:r>
            <a:r>
              <a:rPr lang="en-US" sz="1500" b="1" err="1"/>
              <a:t>Html.RenderPartial</a:t>
            </a:r>
            <a:endParaRPr lang="en-US" sz="1500" b="1"/>
          </a:p>
          <a:p>
            <a:pPr algn="just"/>
            <a:r>
              <a:rPr lang="en-US" sz="1500"/>
              <a:t>This method is similar to </a:t>
            </a:r>
            <a:r>
              <a:rPr lang="en-US" sz="1500" err="1"/>
              <a:t>Html.Partial</a:t>
            </a:r>
            <a:r>
              <a:rPr lang="en-US" sz="1500"/>
              <a:t>, but it renders the partial view directly to the response stream. This can improve performance because it doesn’t require converting the partial view to a string before rendering. This method is also executed synchronously but does not return anything; it writes output directly. This method is useful when the partial view is large, and you want to avoid the overhead of string manipulation.</a:t>
            </a:r>
            <a:br>
              <a:rPr lang="en-US" sz="1500"/>
            </a:br>
            <a:r>
              <a:rPr lang="en-US" sz="1500"/>
              <a:t>Syntax:</a:t>
            </a:r>
          </a:p>
          <a:p>
            <a:pPr algn="just"/>
            <a:r>
              <a:rPr lang="en-US" sz="1500"/>
              <a:t>@{ </a:t>
            </a:r>
            <a:r>
              <a:rPr lang="en-US" sz="1500" err="1"/>
              <a:t>Html.RenderPartial</a:t>
            </a:r>
            <a:r>
              <a:rPr lang="en-US" sz="1500"/>
              <a:t>(“_</a:t>
            </a:r>
            <a:r>
              <a:rPr lang="en-US" sz="1500" err="1"/>
              <a:t>PartialViewName</a:t>
            </a:r>
            <a:r>
              <a:rPr lang="en-US" sz="1500"/>
              <a:t>”); }</a:t>
            </a:r>
          </a:p>
          <a:p>
            <a:pPr algn="just"/>
            <a:r>
              <a:rPr lang="en-US" sz="1500"/>
              <a:t>@{ </a:t>
            </a:r>
            <a:r>
              <a:rPr lang="en-US" sz="1500" err="1"/>
              <a:t>Html.RenderPartial</a:t>
            </a:r>
            <a:r>
              <a:rPr lang="en-US" sz="1500"/>
              <a:t>(“_</a:t>
            </a:r>
            <a:r>
              <a:rPr lang="en-US" sz="1500" err="1"/>
              <a:t>PartialViewName</a:t>
            </a:r>
            <a:r>
              <a:rPr lang="en-US" sz="1500"/>
              <a:t>”, model); }</a:t>
            </a:r>
          </a:p>
          <a:p>
            <a:endParaRPr lang="en-US"/>
          </a:p>
        </p:txBody>
      </p:sp>
    </p:spTree>
    <p:extLst>
      <p:ext uri="{BB962C8B-B14F-4D97-AF65-F5344CB8AC3E}">
        <p14:creationId xmlns:p14="http://schemas.microsoft.com/office/powerpoint/2010/main" val="4183647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B3ED-3020-4431-CFAA-7D44CFA898FA}"/>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064E62DF-CD10-5AB7-5118-E568E4A077DA}"/>
              </a:ext>
            </a:extLst>
          </p:cNvPr>
          <p:cNvSpPr>
            <a:spLocks noGrp="1"/>
          </p:cNvSpPr>
          <p:nvPr>
            <p:ph idx="1"/>
          </p:nvPr>
        </p:nvSpPr>
        <p:spPr/>
        <p:txBody>
          <a:bodyPr vert="horz" lIns="91440" tIns="45720" rIns="91440" bIns="45720" rtlCol="0" anchor="t">
            <a:normAutofit/>
          </a:bodyPr>
          <a:lstStyle/>
          <a:p>
            <a:pPr algn="just"/>
            <a:r>
              <a:rPr lang="en-US" sz="1500" b="1"/>
              <a:t>Method 3: Using </a:t>
            </a:r>
            <a:r>
              <a:rPr lang="en-US" sz="1500" b="1" err="1"/>
              <a:t>Html.PartialAsync</a:t>
            </a:r>
            <a:endParaRPr lang="en-US" sz="1500" b="1"/>
          </a:p>
          <a:p>
            <a:pPr algn="just"/>
            <a:r>
              <a:rPr lang="en-US" sz="1500"/>
              <a:t>This method is the asynchronous counterpart of </a:t>
            </a:r>
            <a:r>
              <a:rPr lang="en-US" sz="1500" err="1"/>
              <a:t>Html.Partial</a:t>
            </a:r>
            <a:r>
              <a:rPr lang="en-US" sz="1500"/>
              <a:t>. This method is used to asynchronously render partial views. It is the recommended way due to its non-blocking nature.</a:t>
            </a:r>
            <a:br>
              <a:rPr lang="en-US" sz="1500"/>
            </a:br>
            <a:r>
              <a:rPr lang="en-US" sz="1500"/>
              <a:t>Syntax:</a:t>
            </a:r>
          </a:p>
          <a:p>
            <a:pPr algn="just"/>
            <a:r>
              <a:rPr lang="en-US" sz="1500"/>
              <a:t>@await </a:t>
            </a:r>
            <a:r>
              <a:rPr lang="en-US" sz="1500" err="1"/>
              <a:t>Html.PartialAsync</a:t>
            </a:r>
            <a:r>
              <a:rPr lang="en-US" sz="1500"/>
              <a:t>(“_</a:t>
            </a:r>
            <a:r>
              <a:rPr lang="en-US" sz="1500" err="1"/>
              <a:t>PartialViewName</a:t>
            </a:r>
            <a:r>
              <a:rPr lang="en-US" sz="1500"/>
              <a:t>”)</a:t>
            </a:r>
          </a:p>
          <a:p>
            <a:pPr algn="just"/>
            <a:r>
              <a:rPr lang="en-US" sz="1500"/>
              <a:t>@await </a:t>
            </a:r>
            <a:r>
              <a:rPr lang="en-US" sz="1500" err="1"/>
              <a:t>Html.PartialAsync</a:t>
            </a:r>
            <a:r>
              <a:rPr lang="en-US" sz="1500"/>
              <a:t>(“_</a:t>
            </a:r>
            <a:r>
              <a:rPr lang="en-US" sz="1500" err="1"/>
              <a:t>PartialViewName</a:t>
            </a:r>
            <a:r>
              <a:rPr lang="en-US" sz="1500"/>
              <a:t>”, model)</a:t>
            </a:r>
          </a:p>
          <a:p>
            <a:endParaRPr lang="en-US"/>
          </a:p>
        </p:txBody>
      </p:sp>
    </p:spTree>
    <p:extLst>
      <p:ext uri="{BB962C8B-B14F-4D97-AF65-F5344CB8AC3E}">
        <p14:creationId xmlns:p14="http://schemas.microsoft.com/office/powerpoint/2010/main" val="25109836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656-FF57-0A10-FBB8-4D7726B28BDE}"/>
              </a:ext>
            </a:extLst>
          </p:cNvPr>
          <p:cNvSpPr>
            <a:spLocks noGrp="1"/>
          </p:cNvSpPr>
          <p:nvPr>
            <p:ph type="title"/>
          </p:nvPr>
        </p:nvSpPr>
        <p:spPr/>
        <p:txBody>
          <a:bodyPr/>
          <a:lstStyle/>
          <a:p>
            <a:r>
              <a:rPr lang="en-US"/>
              <a:t>Render Partial View</a:t>
            </a:r>
          </a:p>
        </p:txBody>
      </p:sp>
      <p:sp>
        <p:nvSpPr>
          <p:cNvPr id="3" name="Content Placeholder 2">
            <a:extLst>
              <a:ext uri="{FF2B5EF4-FFF2-40B4-BE49-F238E27FC236}">
                <a16:creationId xmlns:a16="http://schemas.microsoft.com/office/drawing/2014/main" id="{C0AD417F-FB21-D708-EF6B-AB2ED41CADA6}"/>
              </a:ext>
            </a:extLst>
          </p:cNvPr>
          <p:cNvSpPr>
            <a:spLocks noGrp="1"/>
          </p:cNvSpPr>
          <p:nvPr>
            <p:ph idx="1"/>
          </p:nvPr>
        </p:nvSpPr>
        <p:spPr/>
        <p:txBody>
          <a:bodyPr vert="horz" lIns="91440" tIns="45720" rIns="91440" bIns="45720" rtlCol="0" anchor="t">
            <a:normAutofit/>
          </a:bodyPr>
          <a:lstStyle/>
          <a:p>
            <a:pPr algn="just"/>
            <a:r>
              <a:rPr lang="en-US" sz="1500" b="1"/>
              <a:t>Method 4: Using Html.RenderPartialAsync</a:t>
            </a:r>
          </a:p>
          <a:p>
            <a:pPr algn="just"/>
            <a:r>
              <a:rPr lang="en-US" sz="1500"/>
              <a:t>This method is the asynchronous counterpart of Html.RenderPartial. This method is similar to Html.PartialAsync, but it directly writes the output to the response stream and does not return a result that can be captured.</a:t>
            </a:r>
            <a:br>
              <a:rPr lang="en-US" sz="1500"/>
            </a:br>
            <a:r>
              <a:rPr lang="en-US" sz="1500"/>
              <a:t>Syntax:</a:t>
            </a:r>
          </a:p>
          <a:p>
            <a:pPr algn="just"/>
            <a:r>
              <a:rPr lang="en-US" sz="1500"/>
              <a:t>@{ await </a:t>
            </a:r>
            <a:r>
              <a:rPr lang="en-US" sz="1500" err="1"/>
              <a:t>Html.RenderPartialAsync</a:t>
            </a:r>
            <a:r>
              <a:rPr lang="en-US" sz="1500"/>
              <a:t>(“_</a:t>
            </a:r>
            <a:r>
              <a:rPr lang="en-US" sz="1500" err="1"/>
              <a:t>PartialViewName</a:t>
            </a:r>
            <a:r>
              <a:rPr lang="en-US" sz="1500"/>
              <a:t>”); }</a:t>
            </a:r>
          </a:p>
          <a:p>
            <a:pPr algn="just"/>
            <a:r>
              <a:rPr lang="en-US" sz="1500"/>
              <a:t>@{ await </a:t>
            </a:r>
            <a:r>
              <a:rPr lang="en-US" sz="1500" err="1"/>
              <a:t>Html.RenderPartialAsync</a:t>
            </a:r>
            <a:r>
              <a:rPr lang="en-US" sz="1500"/>
              <a:t>(“_</a:t>
            </a:r>
            <a:r>
              <a:rPr lang="en-US" sz="1500" err="1"/>
              <a:t>PartialViewName</a:t>
            </a:r>
            <a:r>
              <a:rPr lang="en-US" sz="1500"/>
              <a:t>”, model); }</a:t>
            </a:r>
          </a:p>
          <a:p>
            <a:pPr algn="just"/>
            <a:r>
              <a:rPr lang="en-US" sz="1500" b="1"/>
              <a:t>Method 5: Using Tag Helpers</a:t>
            </a:r>
          </a:p>
          <a:p>
            <a:pPr algn="just"/>
            <a:r>
              <a:rPr lang="en-US" sz="1500"/>
              <a:t>ASP.NET Core MVC provides a Partial Tag Helper that can render partial views. This is also executed synchronously.</a:t>
            </a:r>
            <a:br>
              <a:rPr lang="en-US" sz="1500"/>
            </a:br>
            <a:r>
              <a:rPr lang="en-US" sz="1500"/>
              <a:t>Syntax: &lt;partial name=”_</a:t>
            </a:r>
            <a:r>
              <a:rPr lang="en-US" sz="1500" err="1"/>
              <a:t>MyPartialView</a:t>
            </a:r>
            <a:r>
              <a:rPr lang="en-US" sz="1500"/>
              <a:t>” model=”</a:t>
            </a:r>
            <a:r>
              <a:rPr lang="en-US" sz="1500" err="1"/>
              <a:t>Model.PartialData</a:t>
            </a:r>
            <a:r>
              <a:rPr lang="en-US" sz="1500"/>
              <a:t>” /&gt;</a:t>
            </a:r>
          </a:p>
          <a:p>
            <a:endParaRPr lang="en-US"/>
          </a:p>
        </p:txBody>
      </p:sp>
    </p:spTree>
    <p:extLst>
      <p:ext uri="{BB962C8B-B14F-4D97-AF65-F5344CB8AC3E}">
        <p14:creationId xmlns:p14="http://schemas.microsoft.com/office/powerpoint/2010/main" val="1932629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E2B-349B-3066-3B7E-064637F90C5E}"/>
              </a:ext>
            </a:extLst>
          </p:cNvPr>
          <p:cNvSpPr>
            <a:spLocks noGrp="1"/>
          </p:cNvSpPr>
          <p:nvPr>
            <p:ph type="title"/>
          </p:nvPr>
        </p:nvSpPr>
        <p:spPr/>
        <p:txBody>
          <a:bodyPr/>
          <a:lstStyle/>
          <a:p>
            <a:r>
              <a:rPr lang="en-US"/>
              <a:t>Benefits of Partial View</a:t>
            </a:r>
          </a:p>
        </p:txBody>
      </p:sp>
      <p:sp>
        <p:nvSpPr>
          <p:cNvPr id="3" name="Content Placeholder 2">
            <a:extLst>
              <a:ext uri="{FF2B5EF4-FFF2-40B4-BE49-F238E27FC236}">
                <a16:creationId xmlns:a16="http://schemas.microsoft.com/office/drawing/2014/main" id="{A470D251-F43A-8512-9F5F-998D38243AAE}"/>
              </a:ext>
            </a:extLst>
          </p:cNvPr>
          <p:cNvSpPr>
            <a:spLocks noGrp="1"/>
          </p:cNvSpPr>
          <p:nvPr>
            <p:ph idx="1"/>
          </p:nvPr>
        </p:nvSpPr>
        <p:spPr/>
        <p:txBody>
          <a:bodyPr vert="horz" lIns="91440" tIns="45720" rIns="91440" bIns="45720" rtlCol="0" anchor="t">
            <a:normAutofit/>
          </a:bodyPr>
          <a:lstStyle/>
          <a:p>
            <a:r>
              <a:rPr lang="en-US" b="1"/>
              <a:t>Modularity: </a:t>
            </a:r>
            <a:r>
              <a:rPr lang="en-US"/>
              <a:t>Breaking down views into partial views makes our application modular and easier to manage.</a:t>
            </a:r>
          </a:p>
          <a:p>
            <a:r>
              <a:rPr lang="en-US" b="1"/>
              <a:t>DRY Principle:</a:t>
            </a:r>
            <a:r>
              <a:rPr lang="en-US"/>
              <a:t> Partial views help adhere to the DRY (Don’t Repeat Yourself) principle by reusing common view logic. When we have a component (like a banner, a navigation menu, or a footer) reused across multiple pages.</a:t>
            </a:r>
          </a:p>
          <a:p>
            <a:r>
              <a:rPr lang="en-US" b="1"/>
              <a:t>Performance:</a:t>
            </a:r>
            <a:r>
              <a:rPr lang="en-US"/>
              <a:t> Rendering only parts of a view can improve performance, especially when combined with AJAX requests to load partial content dynamically. Partial views can be returned from controller actions for AJAX calls to update a portion of a page without reloading the entire page.</a:t>
            </a:r>
          </a:p>
          <a:p>
            <a:endParaRPr lang="en-US"/>
          </a:p>
        </p:txBody>
      </p:sp>
    </p:spTree>
    <p:extLst>
      <p:ext uri="{BB962C8B-B14F-4D97-AF65-F5344CB8AC3E}">
        <p14:creationId xmlns:p14="http://schemas.microsoft.com/office/powerpoint/2010/main" val="18229319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44D0-5C09-2A51-3092-D3E2617D704C}"/>
              </a:ext>
            </a:extLst>
          </p:cNvPr>
          <p:cNvSpPr>
            <a:spLocks noGrp="1"/>
          </p:cNvSpPr>
          <p:nvPr>
            <p:ph type="title"/>
          </p:nvPr>
        </p:nvSpPr>
        <p:spPr/>
        <p:txBody>
          <a:bodyPr/>
          <a:lstStyle/>
          <a:p>
            <a:r>
              <a:rPr lang="en-US"/>
              <a:t>Tag Helpers</a:t>
            </a:r>
          </a:p>
        </p:txBody>
      </p:sp>
      <p:sp>
        <p:nvSpPr>
          <p:cNvPr id="3" name="Content Placeholder 2">
            <a:extLst>
              <a:ext uri="{FF2B5EF4-FFF2-40B4-BE49-F238E27FC236}">
                <a16:creationId xmlns:a16="http://schemas.microsoft.com/office/drawing/2014/main" id="{F5136DE7-3AAC-A21D-6176-71DBB15B8846}"/>
              </a:ext>
            </a:extLst>
          </p:cNvPr>
          <p:cNvSpPr>
            <a:spLocks noGrp="1"/>
          </p:cNvSpPr>
          <p:nvPr>
            <p:ph idx="1"/>
          </p:nvPr>
        </p:nvSpPr>
        <p:spPr/>
        <p:txBody>
          <a:bodyPr vert="horz" lIns="91440" tIns="45720" rIns="91440" bIns="45720" rtlCol="0" anchor="t">
            <a:normAutofit fontScale="85000" lnSpcReduction="20000"/>
          </a:bodyPr>
          <a:lstStyle/>
          <a:p>
            <a:r>
              <a:rPr lang="en-US"/>
              <a:t>Tag Helpers in ASP.NET Core MVC allow server-side code to participate in creating and rendering HTML elements in Razor views. They provide a way to add server-side functionality to HTML elements in a more readable way than traditional HTML helpers. Tag Helpers enhance HTML elements with attributes that generate dynamic HTML and allow developers to create cleaner and more maintainable markup.</a:t>
            </a:r>
          </a:p>
          <a:p>
            <a:pPr algn="just"/>
            <a:r>
              <a:rPr lang="en-US" b="1"/>
              <a:t>HTML-Like Syntax: </a:t>
            </a:r>
            <a:r>
              <a:rPr lang="en-US"/>
              <a:t>Tag Helpers use HTML-like syntax, which allows HTML developers to create and edit Razor views easily.</a:t>
            </a:r>
          </a:p>
          <a:p>
            <a:pPr algn="just"/>
            <a:r>
              <a:rPr lang="en-US" b="1"/>
              <a:t>Model Binding:</a:t>
            </a:r>
            <a:r>
              <a:rPr lang="en-US"/>
              <a:t> Tag Helpers supports model binding.</a:t>
            </a:r>
          </a:p>
          <a:p>
            <a:pPr algn="just"/>
            <a:r>
              <a:rPr lang="en-US" b="1"/>
              <a:t>Reusable:</a:t>
            </a:r>
            <a:r>
              <a:rPr lang="en-US"/>
              <a:t> They encapsulate the rendering logic and can be reused across different views, reducing code duplication.</a:t>
            </a:r>
          </a:p>
          <a:p>
            <a:pPr algn="just"/>
            <a:r>
              <a:rPr lang="en-US" b="1"/>
              <a:t>Extensible:</a:t>
            </a:r>
            <a:r>
              <a:rPr lang="en-US"/>
              <a:t> Developers can create custom Tag Helpers to meet specific needs beyond what’s provided by built-in Tag Helpers.</a:t>
            </a:r>
          </a:p>
          <a:p>
            <a:r>
              <a:rPr lang="en-US" b="1"/>
              <a:t>Easy to Understand: </a:t>
            </a:r>
            <a:r>
              <a:rPr lang="en-US"/>
              <a:t>Tag Helpers use HTML-like syntax, making it easier for developers to understand and work with than HTML helpers, which rely on method calls.</a:t>
            </a:r>
          </a:p>
          <a:p>
            <a:pPr algn="just"/>
            <a:r>
              <a:rPr lang="en-US" b="1"/>
              <a:t>IntelliSense Support:</a:t>
            </a:r>
            <a:r>
              <a:rPr lang="en-US"/>
              <a:t> Provides strong IntelliSense support within Visual Studio, making development faster and reducing errors.</a:t>
            </a:r>
          </a:p>
          <a:p>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29113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326C-087B-714C-29C6-442318D53BB4}"/>
              </a:ext>
            </a:extLst>
          </p:cNvPr>
          <p:cNvSpPr>
            <a:spLocks noGrp="1"/>
          </p:cNvSpPr>
          <p:nvPr>
            <p:ph type="title"/>
          </p:nvPr>
        </p:nvSpPr>
        <p:spPr/>
        <p:txBody>
          <a:bodyPr/>
          <a:lstStyle/>
          <a:p>
            <a:r>
              <a:rPr lang="en-US"/>
              <a:t>Types of Tag Helper</a:t>
            </a:r>
          </a:p>
        </p:txBody>
      </p:sp>
      <p:sp>
        <p:nvSpPr>
          <p:cNvPr id="3" name="Content Placeholder 2">
            <a:extLst>
              <a:ext uri="{FF2B5EF4-FFF2-40B4-BE49-F238E27FC236}">
                <a16:creationId xmlns:a16="http://schemas.microsoft.com/office/drawing/2014/main" id="{D2B32BB6-199C-1AA8-E29B-B75162BA8550}"/>
              </a:ext>
            </a:extLst>
          </p:cNvPr>
          <p:cNvSpPr>
            <a:spLocks noGrp="1"/>
          </p:cNvSpPr>
          <p:nvPr>
            <p:ph idx="1"/>
          </p:nvPr>
        </p:nvSpPr>
        <p:spPr/>
        <p:txBody>
          <a:bodyPr vert="horz" lIns="91440" tIns="45720" rIns="91440" bIns="45720" rtlCol="0" anchor="t">
            <a:normAutofit lnSpcReduction="10000"/>
          </a:bodyPr>
          <a:lstStyle/>
          <a:p>
            <a:pPr algn="just"/>
            <a:r>
              <a:rPr lang="en-US" b="1"/>
              <a:t>Built-In Tag Helpers:</a:t>
            </a:r>
            <a:r>
              <a:rPr lang="en-US"/>
              <a:t> The ASP.NET Core framework provides these. They include functionality for common tasks such as form handling, link generation, and showing validation messages.</a:t>
            </a:r>
          </a:p>
          <a:p>
            <a:pPr algn="just"/>
            <a:r>
              <a:rPr lang="en-US" b="1"/>
              <a:t>Custom Tag Helpers:</a:t>
            </a:r>
            <a:r>
              <a:rPr lang="en-US"/>
              <a:t> Developers can create their own Tag Helpers to encapsulate specific functionality or rendering logic required by their application.</a:t>
            </a:r>
          </a:p>
          <a:p>
            <a:pPr algn="just"/>
            <a:endParaRPr lang="en-US"/>
          </a:p>
          <a:p>
            <a:pPr algn="just"/>
            <a:r>
              <a:rPr lang="en-US"/>
              <a:t>The @addTagHelper *, </a:t>
            </a:r>
            <a:r>
              <a:rPr lang="en-US" err="1"/>
              <a:t>Microsoft.AspNetCore.Mvc.TagHelpers</a:t>
            </a:r>
            <a:r>
              <a:rPr lang="en-US"/>
              <a:t> directive in an ASP.NET Core MVC application enables the built-in Tag Helpers provided by the ASP.NET Core MVC framework to be used across all the Razor views within the application. This directive is typically added to the _</a:t>
            </a:r>
            <a:r>
              <a:rPr lang="en-US" err="1"/>
              <a:t>ViewImports.cshtml</a:t>
            </a:r>
            <a:r>
              <a:rPr lang="en-US"/>
              <a:t> file, a common place for importing directives that should be shared across multiple views.</a:t>
            </a:r>
          </a:p>
          <a:p>
            <a:pPr algn="just"/>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39302767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0D55-76DF-4BB9-3763-592D0EF30445}"/>
              </a:ext>
            </a:extLst>
          </p:cNvPr>
          <p:cNvSpPr>
            <a:spLocks noGrp="1"/>
          </p:cNvSpPr>
          <p:nvPr>
            <p:ph type="title"/>
          </p:nvPr>
        </p:nvSpPr>
        <p:spPr/>
        <p:txBody>
          <a:bodyPr/>
          <a:lstStyle/>
          <a:p>
            <a:r>
              <a:rPr lang="en-US"/>
              <a:t>Tag Helper</a:t>
            </a:r>
          </a:p>
        </p:txBody>
      </p:sp>
      <p:sp>
        <p:nvSpPr>
          <p:cNvPr id="3" name="Content Placeholder 2">
            <a:extLst>
              <a:ext uri="{FF2B5EF4-FFF2-40B4-BE49-F238E27FC236}">
                <a16:creationId xmlns:a16="http://schemas.microsoft.com/office/drawing/2014/main" id="{B46A5F2F-D04C-801E-8D16-1C8527885F5D}"/>
              </a:ext>
            </a:extLst>
          </p:cNvPr>
          <p:cNvSpPr>
            <a:spLocks noGrp="1"/>
          </p:cNvSpPr>
          <p:nvPr>
            <p:ph idx="1"/>
          </p:nvPr>
        </p:nvSpPr>
        <p:spPr/>
        <p:txBody>
          <a:bodyPr vert="horz" lIns="91440" tIns="45720" rIns="91440" bIns="45720" rtlCol="0" anchor="t">
            <a:normAutofit/>
          </a:bodyPr>
          <a:lstStyle/>
          <a:p>
            <a:pPr algn="just"/>
            <a:r>
              <a:rPr lang="en-US" b="1"/>
              <a:t>@addTagHelper:</a:t>
            </a:r>
            <a:r>
              <a:rPr lang="en-US"/>
              <a:t> This directive includes specific Tag Helpers in the Razor view.</a:t>
            </a:r>
          </a:p>
          <a:p>
            <a:pPr algn="just"/>
            <a:r>
              <a:rPr lang="en-US"/>
              <a:t>* (wildcard): The * symbol acts as a wildcard, loading all available Tag Helpers from the specified assembly or namespace. In this case, it loads all Tag Helpers from </a:t>
            </a:r>
            <a:r>
              <a:rPr lang="en-US" err="1"/>
              <a:t>Microsoft.AspNetCore.Mvc.TagHelpers</a:t>
            </a:r>
            <a:r>
              <a:rPr lang="en-US"/>
              <a:t> namespace.</a:t>
            </a:r>
          </a:p>
          <a:p>
            <a:pPr algn="just"/>
            <a:r>
              <a:rPr lang="en-US" err="1"/>
              <a:t>Microsoft.AspNetCore.Mvc.TagHelpers</a:t>
            </a:r>
            <a:r>
              <a:rPr lang="en-US"/>
              <a:t>: This is the namespace where the built-in ASP.NET Core MVC Tag Helpers are defined. It includes Tag Helpers such as:</a:t>
            </a:r>
          </a:p>
          <a:p>
            <a:pPr algn="just"/>
            <a:r>
              <a:rPr lang="en-US" err="1"/>
              <a:t>AnchorTagHelper</a:t>
            </a:r>
            <a:r>
              <a:rPr lang="en-US"/>
              <a:t> for generating HTML links</a:t>
            </a:r>
          </a:p>
          <a:p>
            <a:pPr algn="just"/>
            <a:r>
              <a:rPr lang="en-US" err="1"/>
              <a:t>FormTagHelper</a:t>
            </a:r>
            <a:r>
              <a:rPr lang="en-US"/>
              <a:t> for form management</a:t>
            </a:r>
          </a:p>
          <a:p>
            <a:pPr algn="just"/>
            <a:r>
              <a:rPr lang="en-US" err="1"/>
              <a:t>InputTagHelper</a:t>
            </a:r>
            <a:r>
              <a:rPr lang="en-US"/>
              <a:t> for binding inputs to model properties</a:t>
            </a:r>
          </a:p>
          <a:p>
            <a:pPr algn="just"/>
            <a:r>
              <a:rPr lang="en-US" err="1"/>
              <a:t>LabelTagHelper</a:t>
            </a:r>
            <a:r>
              <a:rPr lang="en-US"/>
              <a:t> for generating labels</a:t>
            </a:r>
          </a:p>
          <a:p>
            <a:pPr algn="just"/>
            <a:endParaRPr lang="en-US"/>
          </a:p>
          <a:p>
            <a:endParaRPr lang="en-US"/>
          </a:p>
        </p:txBody>
      </p:sp>
    </p:spTree>
    <p:extLst>
      <p:ext uri="{BB962C8B-B14F-4D97-AF65-F5344CB8AC3E}">
        <p14:creationId xmlns:p14="http://schemas.microsoft.com/office/powerpoint/2010/main" val="1617563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0A13-37E7-DA8E-9588-EC9BBE409DC7}"/>
              </a:ext>
            </a:extLst>
          </p:cNvPr>
          <p:cNvSpPr>
            <a:spLocks noGrp="1"/>
          </p:cNvSpPr>
          <p:nvPr>
            <p:ph type="title"/>
          </p:nvPr>
        </p:nvSpPr>
        <p:spPr/>
        <p:txBody>
          <a:bodyPr/>
          <a:lstStyle/>
          <a:p>
            <a:r>
              <a:rPr lang="en-US"/>
              <a:t>Data Annotations</a:t>
            </a:r>
          </a:p>
        </p:txBody>
      </p:sp>
      <p:sp>
        <p:nvSpPr>
          <p:cNvPr id="3" name="Content Placeholder 2">
            <a:extLst>
              <a:ext uri="{FF2B5EF4-FFF2-40B4-BE49-F238E27FC236}">
                <a16:creationId xmlns:a16="http://schemas.microsoft.com/office/drawing/2014/main" id="{3D1C6087-60DB-69B2-754A-8A05145B0B51}"/>
              </a:ext>
            </a:extLst>
          </p:cNvPr>
          <p:cNvSpPr>
            <a:spLocks noGrp="1"/>
          </p:cNvSpPr>
          <p:nvPr>
            <p:ph idx="1"/>
          </p:nvPr>
        </p:nvSpPr>
        <p:spPr>
          <a:xfrm>
            <a:off x="677334" y="1269193"/>
            <a:ext cx="9214894" cy="4973452"/>
          </a:xfrm>
        </p:spPr>
        <p:txBody>
          <a:bodyPr vert="horz" lIns="91440" tIns="45720" rIns="91440" bIns="45720" rtlCol="0" anchor="t">
            <a:normAutofit fontScale="92500" lnSpcReduction="10000"/>
          </a:bodyPr>
          <a:lstStyle/>
          <a:p>
            <a:r>
              <a:rPr lang="en-US"/>
              <a:t>Data Annotations in ASP.NET Core MVC are attributes derived from the Attribute class. They define the behavior of model properties when interacting with views, databases, and validation processes. Data Annotations are widely used in Entity Framework Core, ASP.NET Core MVC, Web APIs, and Razor Pages applications, making them essential to model-driven development.</a:t>
            </a:r>
          </a:p>
          <a:p>
            <a:pPr algn="just"/>
            <a:r>
              <a:rPr lang="en-US"/>
              <a:t>Data Annotations Can be used for:</a:t>
            </a:r>
          </a:p>
          <a:p>
            <a:pPr algn="just"/>
            <a:r>
              <a:rPr lang="en-US" b="1"/>
              <a:t>Validation:</a:t>
            </a:r>
            <a:r>
              <a:rPr lang="en-US"/>
              <a:t> Enforce business rules by specifying validation constraints on model properties.</a:t>
            </a:r>
          </a:p>
          <a:p>
            <a:pPr algn="just"/>
            <a:r>
              <a:rPr lang="en-US" b="1"/>
              <a:t>Display Formatting:</a:t>
            </a:r>
            <a:r>
              <a:rPr lang="en-US"/>
              <a:t> Customize how data is displayed in the UI, including labels, formats, and order.</a:t>
            </a:r>
          </a:p>
          <a:p>
            <a:pPr algn="just"/>
            <a:r>
              <a:rPr lang="en-US" b="1"/>
              <a:t>Database Mapping:</a:t>
            </a:r>
            <a:r>
              <a:rPr lang="en-US"/>
              <a:t> Influence how Entity Framework Core maps your model properties to database columns.</a:t>
            </a:r>
          </a:p>
          <a:p>
            <a:pPr algn="just"/>
            <a:r>
              <a:rPr lang="en-US"/>
              <a:t>They are extensively used in:</a:t>
            </a:r>
          </a:p>
          <a:p>
            <a:pPr algn="just"/>
            <a:r>
              <a:rPr lang="en-US" b="1"/>
              <a:t>ASP.NET Core MVC and Razor Pages:</a:t>
            </a:r>
            <a:r>
              <a:rPr lang="en-US"/>
              <a:t> For model validation and UI customization.</a:t>
            </a:r>
          </a:p>
          <a:p>
            <a:pPr algn="just"/>
            <a:r>
              <a:rPr lang="en-US" b="1"/>
              <a:t>Entity Framework Core:</a:t>
            </a:r>
            <a:r>
              <a:rPr lang="en-US"/>
              <a:t> To configure the database schema during migrations.</a:t>
            </a:r>
          </a:p>
          <a:p>
            <a:pPr algn="just"/>
            <a:r>
              <a:rPr lang="en-US" b="1"/>
              <a:t>Web API:</a:t>
            </a:r>
            <a:r>
              <a:rPr lang="en-US"/>
              <a:t> This is used to validate incoming data in API endpoints.</a:t>
            </a:r>
          </a:p>
          <a:p>
            <a:endParaRPr lang="en-US" sz="1100">
              <a:solidFill>
                <a:srgbClr val="000000"/>
              </a:solidFill>
              <a:latin typeface="Arial"/>
              <a:cs typeface="Arial"/>
            </a:endParaRPr>
          </a:p>
        </p:txBody>
      </p:sp>
    </p:spTree>
    <p:extLst>
      <p:ext uri="{BB962C8B-B14F-4D97-AF65-F5344CB8AC3E}">
        <p14:creationId xmlns:p14="http://schemas.microsoft.com/office/powerpoint/2010/main" val="38463556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2663-69AE-6A95-F55F-7B900A58B034}"/>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238752A4-BFFC-E294-2FA7-1C909F13E31E}"/>
              </a:ext>
            </a:extLst>
          </p:cNvPr>
          <p:cNvSpPr>
            <a:spLocks noGrp="1"/>
          </p:cNvSpPr>
          <p:nvPr>
            <p:ph idx="1"/>
          </p:nvPr>
        </p:nvSpPr>
        <p:spPr>
          <a:xfrm>
            <a:off x="677334" y="1427344"/>
            <a:ext cx="10063158" cy="5433527"/>
          </a:xfrm>
        </p:spPr>
        <p:txBody>
          <a:bodyPr vert="horz" lIns="91440" tIns="45720" rIns="91440" bIns="45720" rtlCol="0" anchor="t">
            <a:normAutofit fontScale="92500" lnSpcReduction="20000"/>
          </a:bodyPr>
          <a:lstStyle/>
          <a:p>
            <a:r>
              <a:rPr lang="en-US" sz="1700"/>
              <a:t>Data Annotations serve multiple purposes, including data validation, formatting, and model configuration. They help enforce business rules, ensure data integrity, and enhance the user interface. The following are the most common use cases of Data Annotations:</a:t>
            </a:r>
          </a:p>
          <a:p>
            <a:r>
              <a:rPr lang="en-US" sz="1700"/>
              <a:t>Data Annotations provide a straightforward way to enforce validation rules without writing extensive code. By decorating model properties with validation attributes, we enable automatic validation during model binding. This ensures that only valid data reaches controllers and databases. The following attributes are some of the most commonly used validation annotations:</a:t>
            </a:r>
          </a:p>
          <a:p>
            <a:pPr algn="just"/>
            <a:r>
              <a:rPr lang="en-US" sz="1700" b="1"/>
              <a:t>[Required]:</a:t>
            </a:r>
            <a:r>
              <a:rPr lang="en-US" sz="1700"/>
              <a:t> Ensures that a field must be provided.</a:t>
            </a:r>
          </a:p>
          <a:p>
            <a:pPr algn="just"/>
            <a:r>
              <a:rPr lang="en-US" sz="1700" b="1"/>
              <a:t>[</a:t>
            </a:r>
            <a:r>
              <a:rPr lang="en-US" sz="1700" b="1" err="1"/>
              <a:t>MinLength</a:t>
            </a:r>
            <a:r>
              <a:rPr lang="en-US" sz="1700" b="1"/>
              <a:t>(length)] / [</a:t>
            </a:r>
            <a:r>
              <a:rPr lang="en-US" sz="1700" b="1" err="1"/>
              <a:t>MaxLength</a:t>
            </a:r>
            <a:r>
              <a:rPr lang="en-US" sz="1700" b="1"/>
              <a:t>(length)]:</a:t>
            </a:r>
            <a:r>
              <a:rPr lang="en-US" sz="1700"/>
              <a:t> Define minimum and maximum string lengths.</a:t>
            </a:r>
          </a:p>
          <a:p>
            <a:pPr algn="just"/>
            <a:r>
              <a:rPr lang="en-US" sz="1700" b="1"/>
              <a:t>[</a:t>
            </a:r>
            <a:r>
              <a:rPr lang="en-US" sz="1700" b="1" err="1"/>
              <a:t>StringLength</a:t>
            </a:r>
            <a:r>
              <a:rPr lang="en-US" sz="1700" b="1"/>
              <a:t>(</a:t>
            </a:r>
            <a:r>
              <a:rPr lang="en-US" sz="1700" b="1" err="1"/>
              <a:t>maxLength</a:t>
            </a:r>
            <a:r>
              <a:rPr lang="en-US" sz="1700" b="1"/>
              <a:t>, </a:t>
            </a:r>
            <a:r>
              <a:rPr lang="en-US" sz="1700" b="1" err="1"/>
              <a:t>MinimumLength</a:t>
            </a:r>
            <a:r>
              <a:rPr lang="en-US" sz="1700" b="1"/>
              <a:t> = </a:t>
            </a:r>
            <a:r>
              <a:rPr lang="en-US" sz="1700" b="1" err="1"/>
              <a:t>minLength</a:t>
            </a:r>
            <a:r>
              <a:rPr lang="en-US" sz="1700" b="1"/>
              <a:t>)]:</a:t>
            </a:r>
            <a:r>
              <a:rPr lang="en-US" sz="1700"/>
              <a:t> Sets both maximum and optional minimum string lengths.</a:t>
            </a:r>
          </a:p>
          <a:p>
            <a:pPr algn="just"/>
            <a:r>
              <a:rPr lang="en-US" sz="1700" b="1"/>
              <a:t>[Range(min, max)]:</a:t>
            </a:r>
            <a:r>
              <a:rPr lang="en-US" sz="1700"/>
              <a:t> Constrains a numeric value within a specified range.</a:t>
            </a:r>
          </a:p>
          <a:p>
            <a:pPr algn="just"/>
            <a:r>
              <a:rPr lang="en-US" sz="1700" b="1"/>
              <a:t>[</a:t>
            </a:r>
            <a:r>
              <a:rPr lang="en-US" sz="1700" b="1" err="1"/>
              <a:t>EmailAddress</a:t>
            </a:r>
            <a:r>
              <a:rPr lang="en-US" sz="1700" b="1"/>
              <a:t>]:</a:t>
            </a:r>
            <a:r>
              <a:rPr lang="en-US" sz="1700"/>
              <a:t> Validates that the input follows a correct email format.</a:t>
            </a:r>
          </a:p>
          <a:p>
            <a:pPr algn="just"/>
            <a:r>
              <a:rPr lang="en-US" sz="1700" b="1"/>
              <a:t>[</a:t>
            </a:r>
            <a:r>
              <a:rPr lang="en-US" sz="1700" b="1" err="1"/>
              <a:t>RegularExpression</a:t>
            </a:r>
            <a:r>
              <a:rPr lang="en-US" sz="1700" b="1"/>
              <a:t>(pattern)]:</a:t>
            </a:r>
            <a:r>
              <a:rPr lang="en-US" sz="1700"/>
              <a:t> Ensures the value matches a specified regular expression (e.g., Email, ZIP code, phone number).</a:t>
            </a:r>
          </a:p>
          <a:p>
            <a:pPr algn="just"/>
            <a:r>
              <a:rPr lang="en-US" sz="1700" b="1"/>
              <a:t>[Compare(“</a:t>
            </a:r>
            <a:r>
              <a:rPr lang="en-US" sz="1700" b="1" err="1"/>
              <a:t>OtherProperty</a:t>
            </a:r>
            <a:r>
              <a:rPr lang="en-US" sz="1700" b="1"/>
              <a:t>”)]:</a:t>
            </a:r>
            <a:r>
              <a:rPr lang="en-US" sz="1700"/>
              <a:t> Compares two properties commonly used for password confirmation.</a:t>
            </a:r>
          </a:p>
          <a:p>
            <a:pPr algn="just"/>
            <a:r>
              <a:rPr lang="en-US" sz="1700" b="1"/>
              <a:t>[</a:t>
            </a:r>
            <a:r>
              <a:rPr lang="en-US" sz="1700" b="1" err="1"/>
              <a:t>DataType</a:t>
            </a:r>
            <a:r>
              <a:rPr lang="en-US" sz="1700" b="1"/>
              <a:t>(type)]:</a:t>
            </a:r>
            <a:r>
              <a:rPr lang="en-US" sz="1700"/>
              <a:t> Defines the data type (e.g., Date, Time, </a:t>
            </a:r>
            <a:r>
              <a:rPr lang="en-US" sz="1700" err="1"/>
              <a:t>EmailAddress</a:t>
            </a:r>
            <a:r>
              <a:rPr lang="en-US" sz="1700"/>
              <a:t>).</a:t>
            </a:r>
          </a:p>
          <a:p>
            <a:pPr algn="just"/>
            <a:r>
              <a:rPr lang="en-US" sz="1700" b="1"/>
              <a:t>[Phone] / [</a:t>
            </a:r>
            <a:r>
              <a:rPr lang="en-US" sz="1700" b="1" err="1"/>
              <a:t>Url</a:t>
            </a:r>
            <a:r>
              <a:rPr lang="en-US" sz="1700" b="1"/>
              <a:t>] / [</a:t>
            </a:r>
            <a:r>
              <a:rPr lang="en-US" sz="1700" b="1" err="1"/>
              <a:t>CreditCard</a:t>
            </a:r>
            <a:r>
              <a:rPr lang="en-US" sz="1700" b="1"/>
              <a:t>]:</a:t>
            </a:r>
            <a:r>
              <a:rPr lang="en-US" sz="1700"/>
              <a:t> Specialized </a:t>
            </a:r>
            <a:r>
              <a:rPr lang="en-US" sz="1700" err="1"/>
              <a:t>DataType</a:t>
            </a:r>
            <a:r>
              <a:rPr lang="en-US" sz="1700"/>
              <a:t> attributes to validate phone numbers, URLs, and credit card formats.</a:t>
            </a:r>
          </a:p>
          <a:p>
            <a:endParaRPr lang="en-US" sz="1100">
              <a:solidFill>
                <a:srgbClr val="000000"/>
              </a:solidFill>
              <a:latin typeface="Arial"/>
              <a:cs typeface="Arial"/>
            </a:endParaRPr>
          </a:p>
        </p:txBody>
      </p:sp>
    </p:spTree>
    <p:extLst>
      <p:ext uri="{BB962C8B-B14F-4D97-AF65-F5344CB8AC3E}">
        <p14:creationId xmlns:p14="http://schemas.microsoft.com/office/powerpoint/2010/main" val="24223454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D30F-563A-938E-21CC-82E245C3FB1C}"/>
              </a:ext>
            </a:extLst>
          </p:cNvPr>
          <p:cNvSpPr>
            <a:spLocks noGrp="1"/>
          </p:cNvSpPr>
          <p:nvPr>
            <p:ph type="title"/>
          </p:nvPr>
        </p:nvSpPr>
        <p:spPr/>
        <p:txBody>
          <a:bodyPr/>
          <a:lstStyle/>
          <a:p>
            <a:r>
              <a:rPr lang="en-US"/>
              <a:t>Display Formatting</a:t>
            </a:r>
          </a:p>
        </p:txBody>
      </p:sp>
      <p:sp>
        <p:nvSpPr>
          <p:cNvPr id="3" name="Content Placeholder 2">
            <a:extLst>
              <a:ext uri="{FF2B5EF4-FFF2-40B4-BE49-F238E27FC236}">
                <a16:creationId xmlns:a16="http://schemas.microsoft.com/office/drawing/2014/main" id="{E290490F-BA24-2A26-2749-47586DE1CBEF}"/>
              </a:ext>
            </a:extLst>
          </p:cNvPr>
          <p:cNvSpPr>
            <a:spLocks noGrp="1"/>
          </p:cNvSpPr>
          <p:nvPr>
            <p:ph idx="1"/>
          </p:nvPr>
        </p:nvSpPr>
        <p:spPr/>
        <p:txBody>
          <a:bodyPr vert="horz" lIns="91440" tIns="45720" rIns="91440" bIns="45720" rtlCol="0" anchor="t">
            <a:normAutofit lnSpcReduction="10000"/>
          </a:bodyPr>
          <a:lstStyle/>
          <a:p>
            <a:r>
              <a:rPr lang="en-US" sz="1600"/>
              <a:t>Attributes like [Display] and [</a:t>
            </a:r>
            <a:r>
              <a:rPr lang="en-US" sz="1600" err="1"/>
              <a:t>DisplayFormat</a:t>
            </a:r>
            <a:r>
              <a:rPr lang="en-US" sz="1600"/>
              <a:t>] allow us to customize how data fields are presented to the user, especially in forms and views. This improves the overall user interface and makes our application more user-friendly.</a:t>
            </a:r>
          </a:p>
          <a:p>
            <a:pPr algn="just"/>
            <a:r>
              <a:rPr lang="en-US" sz="1600" b="1"/>
              <a:t>[Display(Name = “Label”)]:</a:t>
            </a:r>
            <a:r>
              <a:rPr lang="en-US" sz="1600"/>
              <a:t> Specifies the label text for a field.</a:t>
            </a:r>
          </a:p>
          <a:p>
            <a:pPr algn="just"/>
            <a:r>
              <a:rPr lang="en-US" sz="1600" b="1"/>
              <a:t>[</a:t>
            </a:r>
            <a:r>
              <a:rPr lang="en-US" sz="1600" b="1" err="1"/>
              <a:t>DisplayOrder</a:t>
            </a:r>
            <a:r>
              <a:rPr lang="en-US" sz="1600" b="1"/>
              <a:t>(order)]:</a:t>
            </a:r>
            <a:r>
              <a:rPr lang="en-US" sz="1600"/>
              <a:t> Determines the order in which fields are rendered in the UI.</a:t>
            </a:r>
          </a:p>
          <a:p>
            <a:pPr algn="just"/>
            <a:r>
              <a:rPr lang="en-US" sz="1600" b="1"/>
              <a:t>[DisplayName(“DisplayName”)]:</a:t>
            </a:r>
            <a:r>
              <a:rPr lang="en-US" sz="1600"/>
              <a:t> A simpler alternative to [Display] for specifying display names.</a:t>
            </a:r>
          </a:p>
          <a:p>
            <a:pPr algn="just"/>
            <a:r>
              <a:rPr lang="en-US" sz="1600" b="1"/>
              <a:t>[Description]:</a:t>
            </a:r>
            <a:r>
              <a:rPr lang="en-US" sz="1600"/>
              <a:t> Provides additional descriptive text for UI elements, useful for tooltips or help texts.</a:t>
            </a:r>
          </a:p>
          <a:p>
            <a:pPr algn="just"/>
            <a:r>
              <a:rPr lang="en-US" sz="1600" b="1"/>
              <a:t>[</a:t>
            </a:r>
            <a:r>
              <a:rPr lang="en-US" sz="1600" b="1" err="1"/>
              <a:t>DisplayFormat</a:t>
            </a:r>
            <a:r>
              <a:rPr lang="en-US" sz="1600" b="1"/>
              <a:t>(</a:t>
            </a:r>
            <a:r>
              <a:rPr lang="en-US" sz="1600" b="1" err="1"/>
              <a:t>DataFormatString</a:t>
            </a:r>
            <a:r>
              <a:rPr lang="en-US" sz="1600" b="1"/>
              <a:t> = “{0}”)]:</a:t>
            </a:r>
            <a:r>
              <a:rPr lang="en-US" sz="1600"/>
              <a:t> Controls how properties like dates or numbers are formatted in the UI. For example, it can format </a:t>
            </a:r>
            <a:r>
              <a:rPr lang="en-US" sz="1600" err="1"/>
              <a:t>DateTime</a:t>
            </a:r>
            <a:r>
              <a:rPr lang="en-US" sz="1600"/>
              <a:t> to show only the date part or ensure that a number is shown with two decimal places.</a:t>
            </a:r>
          </a:p>
          <a:p>
            <a:pPr algn="just"/>
            <a:r>
              <a:rPr lang="en-US" sz="1600" b="1"/>
              <a:t>[</a:t>
            </a:r>
            <a:r>
              <a:rPr lang="en-US" sz="1600" b="1" err="1"/>
              <a:t>DataType</a:t>
            </a:r>
            <a:r>
              <a:rPr lang="en-US" sz="1600" b="1"/>
              <a:t>(</a:t>
            </a:r>
            <a:r>
              <a:rPr lang="en-US" sz="1600" b="1" err="1"/>
              <a:t>DataType.Currency</a:t>
            </a:r>
            <a:r>
              <a:rPr lang="en-US" sz="1600" b="1"/>
              <a:t>)]:</a:t>
            </a:r>
            <a:r>
              <a:rPr lang="en-US" sz="1600"/>
              <a:t> Formats numeric values as currency.</a:t>
            </a:r>
          </a:p>
          <a:p>
            <a:endParaRPr lang="en-US" sz="1100">
              <a:solidFill>
                <a:srgbClr val="000000"/>
              </a:solidFill>
              <a:latin typeface="Arial"/>
              <a:cs typeface="Arial"/>
            </a:endParaRPr>
          </a:p>
        </p:txBody>
      </p:sp>
    </p:spTree>
    <p:extLst>
      <p:ext uri="{BB962C8B-B14F-4D97-AF65-F5344CB8AC3E}">
        <p14:creationId xmlns:p14="http://schemas.microsoft.com/office/powerpoint/2010/main" val="11260271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8750-EDA0-2E01-7BEE-FB571314958A}"/>
              </a:ext>
            </a:extLst>
          </p:cNvPr>
          <p:cNvSpPr>
            <a:spLocks noGrp="1"/>
          </p:cNvSpPr>
          <p:nvPr>
            <p:ph type="title"/>
          </p:nvPr>
        </p:nvSpPr>
        <p:spPr/>
        <p:txBody>
          <a:bodyPr/>
          <a:lstStyle/>
          <a:p>
            <a:r>
              <a:rPr lang="en-US"/>
              <a:t>Database schema Configuration</a:t>
            </a:r>
          </a:p>
        </p:txBody>
      </p:sp>
      <p:sp>
        <p:nvSpPr>
          <p:cNvPr id="3" name="Content Placeholder 2">
            <a:extLst>
              <a:ext uri="{FF2B5EF4-FFF2-40B4-BE49-F238E27FC236}">
                <a16:creationId xmlns:a16="http://schemas.microsoft.com/office/drawing/2014/main" id="{91719913-BF93-9CA2-C40A-8F381D836F3E}"/>
              </a:ext>
            </a:extLst>
          </p:cNvPr>
          <p:cNvSpPr>
            <a:spLocks noGrp="1"/>
          </p:cNvSpPr>
          <p:nvPr>
            <p:ph idx="1"/>
          </p:nvPr>
        </p:nvSpPr>
        <p:spPr/>
        <p:txBody>
          <a:bodyPr vert="horz" lIns="91440" tIns="45720" rIns="91440" bIns="45720" rtlCol="0" anchor="t">
            <a:normAutofit/>
          </a:bodyPr>
          <a:lstStyle/>
          <a:p>
            <a:r>
              <a:rPr lang="en-US" sz="1600"/>
              <a:t>When working with Entity Framework Core, Data Annotations can influence how our models are mapped to the database, specifying keys, relationships, and constraints directly within our model classes.</a:t>
            </a:r>
          </a:p>
          <a:p>
            <a:endParaRPr lang="en-US" sz="1600"/>
          </a:p>
          <a:p>
            <a:pPr algn="just"/>
            <a:r>
              <a:rPr lang="en-US" sz="1600"/>
              <a:t>[Key]: Marks a property as the primary key.</a:t>
            </a:r>
          </a:p>
          <a:p>
            <a:pPr algn="just"/>
            <a:r>
              <a:rPr lang="en-US" sz="1600"/>
              <a:t>[</a:t>
            </a:r>
            <a:r>
              <a:rPr lang="en-US" sz="1600" err="1"/>
              <a:t>ForeignKey</a:t>
            </a:r>
            <a:r>
              <a:rPr lang="en-US" sz="1600"/>
              <a:t>(“</a:t>
            </a:r>
            <a:r>
              <a:rPr lang="en-US" sz="1600" err="1"/>
              <a:t>RelatedEntity</a:t>
            </a:r>
            <a:r>
              <a:rPr lang="en-US" sz="1600"/>
              <a:t>”)]: Specifies the foreign key relationship.</a:t>
            </a:r>
          </a:p>
          <a:p>
            <a:pPr algn="just"/>
            <a:r>
              <a:rPr lang="en-US" sz="1600"/>
              <a:t>[</a:t>
            </a:r>
            <a:r>
              <a:rPr lang="en-US" sz="1600" err="1"/>
              <a:t>DatabaseGenerated</a:t>
            </a:r>
            <a:r>
              <a:rPr lang="en-US" sz="1600"/>
              <a:t>(</a:t>
            </a:r>
            <a:r>
              <a:rPr lang="en-US" sz="1600" err="1"/>
              <a:t>DatabaseGeneratedOption.Identity</a:t>
            </a:r>
            <a:r>
              <a:rPr lang="en-US" sz="1600"/>
              <a:t>)]: Indicates that the database will generate values for the property, typically used for identity columns.</a:t>
            </a:r>
          </a:p>
          <a:p>
            <a:pPr algn="just"/>
            <a:r>
              <a:rPr lang="en-US" sz="1600"/>
              <a:t>[Column(“</a:t>
            </a:r>
            <a:r>
              <a:rPr lang="en-US" sz="1600" err="1"/>
              <a:t>ColumnNameInDb</a:t>
            </a:r>
            <a:r>
              <a:rPr lang="en-US" sz="1600"/>
              <a:t>”)]: Maps a property to a specific database column name.</a:t>
            </a:r>
          </a:p>
          <a:p>
            <a:pPr algn="just"/>
            <a:r>
              <a:rPr lang="en-US" sz="1600"/>
              <a:t>[Index]: Defines an index on the column for performance optimization.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34189066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B37A-A3D6-639B-8895-0D7EB8550975}"/>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AE16A07-AA7B-16E0-5D8E-4CE6F0736A6A}"/>
              </a:ext>
            </a:extLst>
          </p:cNvPr>
          <p:cNvSpPr>
            <a:spLocks noGrp="1"/>
          </p:cNvSpPr>
          <p:nvPr>
            <p:ph idx="1"/>
          </p:nvPr>
        </p:nvSpPr>
        <p:spPr/>
        <p:txBody>
          <a:bodyPr vert="horz" lIns="91440" tIns="45720" rIns="91440" bIns="45720" rtlCol="0" anchor="t">
            <a:normAutofit/>
          </a:bodyPr>
          <a:lstStyle/>
          <a:p>
            <a:r>
              <a:rPr lang="en-US" sz="1600"/>
              <a:t>Data Annotations can also control how model binding operates, which is important when working with forms and APIs for enhancing security and data integrity:</a:t>
            </a:r>
          </a:p>
          <a:p>
            <a:endParaRPr lang="en-US" sz="1600"/>
          </a:p>
          <a:p>
            <a:pPr algn="just"/>
            <a:r>
              <a:rPr lang="en-US" sz="1600" b="1"/>
              <a:t>[</a:t>
            </a:r>
            <a:r>
              <a:rPr lang="en-US" sz="1600" b="1" err="1"/>
              <a:t>BindNever</a:t>
            </a:r>
            <a:r>
              <a:rPr lang="en-US" sz="1600" b="1"/>
              <a:t>]:</a:t>
            </a:r>
            <a:r>
              <a:rPr lang="en-US" sz="1600"/>
              <a:t> This property prevents a property from being included in model binding, protecting it from being set via user input. This is useful for protecting fields like IDs or timestamps.</a:t>
            </a:r>
          </a:p>
          <a:p>
            <a:pPr algn="just"/>
            <a:r>
              <a:rPr lang="en-US" sz="1600" b="1"/>
              <a:t>[</a:t>
            </a:r>
            <a:r>
              <a:rPr lang="en-US" sz="1600" b="1" err="1"/>
              <a:t>BindRequired</a:t>
            </a:r>
            <a:r>
              <a:rPr lang="en-US" sz="1600" b="1"/>
              <a:t>]:</a:t>
            </a:r>
            <a:r>
              <a:rPr lang="en-US" sz="1600"/>
              <a:t> Ensures that a property is always present in the incoming data for model binding to succeed, adding a model state error if missing.</a:t>
            </a:r>
          </a:p>
          <a:p>
            <a:endParaRPr lang="en-US" sz="1100">
              <a:solidFill>
                <a:srgbClr val="000000"/>
              </a:solidFill>
              <a:latin typeface="Arial"/>
              <a:cs typeface="Arial"/>
            </a:endParaRPr>
          </a:p>
        </p:txBody>
      </p:sp>
    </p:spTree>
    <p:extLst>
      <p:ext uri="{BB962C8B-B14F-4D97-AF65-F5344CB8AC3E}">
        <p14:creationId xmlns:p14="http://schemas.microsoft.com/office/powerpoint/2010/main" val="3233408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EB12-A099-9507-868B-921CDD305E8D}"/>
              </a:ext>
            </a:extLst>
          </p:cNvPr>
          <p:cNvSpPr>
            <a:spLocks noGrp="1"/>
          </p:cNvSpPr>
          <p:nvPr>
            <p:ph type="title"/>
          </p:nvPr>
        </p:nvSpPr>
        <p:spPr/>
        <p:txBody>
          <a:bodyPr/>
          <a:lstStyle/>
          <a:p>
            <a:r>
              <a:rPr lang="en-US"/>
              <a:t>When not use</a:t>
            </a:r>
          </a:p>
        </p:txBody>
      </p:sp>
      <p:sp>
        <p:nvSpPr>
          <p:cNvPr id="3" name="Content Placeholder 2">
            <a:extLst>
              <a:ext uri="{FF2B5EF4-FFF2-40B4-BE49-F238E27FC236}">
                <a16:creationId xmlns:a16="http://schemas.microsoft.com/office/drawing/2014/main" id="{FCE5C31A-A33B-4754-6121-DFE316763E6F}"/>
              </a:ext>
            </a:extLst>
          </p:cNvPr>
          <p:cNvSpPr>
            <a:spLocks noGrp="1"/>
          </p:cNvSpPr>
          <p:nvPr>
            <p:ph idx="1"/>
          </p:nvPr>
        </p:nvSpPr>
        <p:spPr/>
        <p:txBody>
          <a:bodyPr vert="horz" lIns="91440" tIns="45720" rIns="91440" bIns="45720" rtlCol="0" anchor="t">
            <a:normAutofit/>
          </a:bodyPr>
          <a:lstStyle/>
          <a:p>
            <a:pPr algn="just"/>
            <a:r>
              <a:rPr lang="en-US" sz="1600" b="1"/>
              <a:t>Complex Validation Logic:</a:t>
            </a:r>
            <a:r>
              <a:rPr lang="en-US" sz="1600"/>
              <a:t> Consider using Fluent Validation or custom validation if your validation rules involve complex logic or external dependencies. These frameworks provide more flexibility for handling complex business rules.</a:t>
            </a:r>
          </a:p>
          <a:p>
            <a:pPr algn="just"/>
            <a:r>
              <a:rPr lang="en-US" sz="1600" b="1"/>
              <a:t>Separation of Concerns:</a:t>
            </a:r>
            <a:r>
              <a:rPr lang="en-US" sz="1600"/>
              <a:t> In applications that prefer strict separation between the domain model and presentation logic, avoid using Data Annotations directly in your domain classes. In such cases, external validation frameworks like Fluent API or separate metadata classes are better for keeping business logic separate from UI and persistence concerns.</a:t>
            </a:r>
          </a:p>
          <a:p>
            <a:pPr algn="just"/>
            <a:r>
              <a:rPr lang="en-US" sz="1600" b="1"/>
              <a:t>Dynamic Validation Rules:</a:t>
            </a:r>
            <a:r>
              <a:rPr lang="en-US" sz="1600"/>
              <a:t> If validation rules need to change at runtime based on user roles or other conditions, hard-coded attributes may not be sufficient.</a:t>
            </a:r>
          </a:p>
          <a:p>
            <a:endParaRPr lang="en-US"/>
          </a:p>
        </p:txBody>
      </p:sp>
    </p:spTree>
    <p:extLst>
      <p:ext uri="{BB962C8B-B14F-4D97-AF65-F5344CB8AC3E}">
        <p14:creationId xmlns:p14="http://schemas.microsoft.com/office/powerpoint/2010/main" val="503149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A653-C920-3219-0DEC-EDDCD854E745}"/>
              </a:ext>
            </a:extLst>
          </p:cNvPr>
          <p:cNvSpPr>
            <a:spLocks noGrp="1"/>
          </p:cNvSpPr>
          <p:nvPr>
            <p:ph type="title"/>
          </p:nvPr>
        </p:nvSpPr>
        <p:spPr/>
        <p:txBody>
          <a:bodyPr/>
          <a:lstStyle/>
          <a:p>
            <a:r>
              <a:rPr lang="en-US"/>
              <a:t>Filters in MVC Core</a:t>
            </a:r>
          </a:p>
        </p:txBody>
      </p:sp>
      <p:sp>
        <p:nvSpPr>
          <p:cNvPr id="3" name="Content Placeholder 2">
            <a:extLst>
              <a:ext uri="{FF2B5EF4-FFF2-40B4-BE49-F238E27FC236}">
                <a16:creationId xmlns:a16="http://schemas.microsoft.com/office/drawing/2014/main" id="{3FB3FE28-49C1-54D3-199D-3A7F3B222110}"/>
              </a:ext>
            </a:extLst>
          </p:cNvPr>
          <p:cNvSpPr>
            <a:spLocks noGrp="1"/>
          </p:cNvSpPr>
          <p:nvPr>
            <p:ph idx="1"/>
          </p:nvPr>
        </p:nvSpPr>
        <p:spPr>
          <a:xfrm>
            <a:off x="677334" y="1269193"/>
            <a:ext cx="8596668" cy="4772169"/>
          </a:xfrm>
        </p:spPr>
        <p:txBody>
          <a:bodyPr vert="horz" lIns="91440" tIns="45720" rIns="91440" bIns="45720" rtlCol="0" anchor="t">
            <a:normAutofit/>
          </a:bodyPr>
          <a:lstStyle/>
          <a:p>
            <a:pPr algn="just"/>
            <a:r>
              <a:rPr lang="en-US" sz="1600"/>
              <a:t>Filters are used to add cross-cutting concerns, such as Logging, Authentication, Authorization, Exception Handling, Caching, etc., to our application. In ASP.NET Core Applications, Filters allow us to execute cross-cutting logic in the following ways:</a:t>
            </a:r>
          </a:p>
          <a:p>
            <a:r>
              <a:rPr lang="en-US" sz="1600"/>
              <a:t>Before an HTTP request is handled by a controller action method.</a:t>
            </a:r>
          </a:p>
          <a:p>
            <a:r>
              <a:rPr lang="en-US" sz="1600"/>
              <a:t>After an HTTP request is handled by a controller action method.</a:t>
            </a:r>
          </a:p>
          <a:p>
            <a:r>
              <a:rPr lang="en-US" sz="1600"/>
              <a:t>After the response is generated but before it is sent to the client.</a:t>
            </a:r>
          </a:p>
          <a:p>
            <a:r>
              <a:rPr lang="en-US" sz="1600"/>
              <a:t>when a client makes a request, that request comes to the Routing Engine, and then the Routing Engine navigates that Request to the Controller Action Method. So, the Controller action method will handle the incoming request and send the response back to the client who initially made the request,</a:t>
            </a:r>
          </a:p>
          <a:p>
            <a:endParaRPr lang="en-US" sz="1100">
              <a:solidFill>
                <a:srgbClr val="000000"/>
              </a:solidFill>
              <a:latin typeface="Arial"/>
              <a:cs typeface="Arial"/>
            </a:endParaRPr>
          </a:p>
          <a:p>
            <a:endParaRPr lang="en-US" sz="1100">
              <a:solidFill>
                <a:srgbClr val="000000"/>
              </a:solidFill>
              <a:latin typeface="Arial"/>
              <a:cs typeface="Arial"/>
            </a:endParaRPr>
          </a:p>
        </p:txBody>
      </p:sp>
      <p:pic>
        <p:nvPicPr>
          <p:cNvPr id="5" name="Picture 4" descr="A diagram of a system&#10;&#10;Description automatically generated">
            <a:extLst>
              <a:ext uri="{FF2B5EF4-FFF2-40B4-BE49-F238E27FC236}">
                <a16:creationId xmlns:a16="http://schemas.microsoft.com/office/drawing/2014/main" id="{189E3EAF-5954-653D-7615-3A9B4E0A2E8C}"/>
              </a:ext>
            </a:extLst>
          </p:cNvPr>
          <p:cNvPicPr>
            <a:picLocks noChangeAspect="1"/>
          </p:cNvPicPr>
          <p:nvPr/>
        </p:nvPicPr>
        <p:blipFill>
          <a:blip r:embed="rId2"/>
          <a:stretch>
            <a:fillRect/>
          </a:stretch>
        </p:blipFill>
        <p:spPr>
          <a:xfrm>
            <a:off x="3612221" y="4259113"/>
            <a:ext cx="3774235" cy="1905359"/>
          </a:xfrm>
          <a:prstGeom prst="rect">
            <a:avLst/>
          </a:prstGeom>
        </p:spPr>
      </p:pic>
    </p:spTree>
    <p:extLst>
      <p:ext uri="{BB962C8B-B14F-4D97-AF65-F5344CB8AC3E}">
        <p14:creationId xmlns:p14="http://schemas.microsoft.com/office/powerpoint/2010/main" val="30773171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B8B4-B4B1-0F4E-2E2F-E3BD547DFDC7}"/>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7822C85-1699-0C2F-143E-0DCB95DF3913}"/>
              </a:ext>
            </a:extLst>
          </p:cNvPr>
          <p:cNvSpPr>
            <a:spLocks noGrp="1"/>
          </p:cNvSpPr>
          <p:nvPr>
            <p:ph idx="1"/>
          </p:nvPr>
        </p:nvSpPr>
        <p:spPr/>
        <p:txBody>
          <a:bodyPr vert="horz" lIns="91440" tIns="45720" rIns="91440" bIns="45720" rtlCol="0" anchor="t">
            <a:normAutofit/>
          </a:bodyPr>
          <a:lstStyle/>
          <a:p>
            <a:pPr algn="just"/>
            <a:r>
              <a:rPr lang="en-US" sz="1600"/>
              <a:t>Caching</a:t>
            </a:r>
          </a:p>
          <a:p>
            <a:pPr algn="just"/>
            <a:r>
              <a:rPr lang="en-US" sz="1600"/>
              <a:t>Logging</a:t>
            </a:r>
          </a:p>
          <a:p>
            <a:pPr algn="just"/>
            <a:r>
              <a:rPr lang="en-US" sz="1600"/>
              <a:t>Error Handling</a:t>
            </a:r>
          </a:p>
          <a:p>
            <a:pPr algn="just"/>
            <a:r>
              <a:rPr lang="en-US" sz="1600"/>
              <a:t>Modifying the Result</a:t>
            </a:r>
          </a:p>
          <a:p>
            <a:pPr algn="just"/>
            <a:r>
              <a:rPr lang="en-US" sz="1600"/>
              <a:t>Authentication and Authorization, etc.</a:t>
            </a:r>
          </a:p>
          <a:p>
            <a:endParaRPr lang="en-US"/>
          </a:p>
        </p:txBody>
      </p:sp>
    </p:spTree>
    <p:extLst>
      <p:ext uri="{BB962C8B-B14F-4D97-AF65-F5344CB8AC3E}">
        <p14:creationId xmlns:p14="http://schemas.microsoft.com/office/powerpoint/2010/main" val="75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139</Slides>
  <Notes>0</Notes>
  <HiddenSlides>0</HiddenSlide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lpstr>FromQuery</vt:lpstr>
      <vt:lpstr>How does FromQuery Works?</vt:lpstr>
      <vt:lpstr>When to Use?</vt:lpstr>
      <vt:lpstr>When Not to Use?</vt:lpstr>
      <vt:lpstr>FromRoute</vt:lpstr>
      <vt:lpstr>Property of FromRoute</vt:lpstr>
      <vt:lpstr>Working with FromRoute</vt:lpstr>
      <vt:lpstr>When to Use?</vt:lpstr>
      <vt:lpstr>When Not to User FromRoute</vt:lpstr>
      <vt:lpstr>FromHeader</vt:lpstr>
      <vt:lpstr>How does FormHeader works?</vt:lpstr>
      <vt:lpstr>When to Use FromHeader?</vt:lpstr>
      <vt:lpstr>FromBody</vt:lpstr>
      <vt:lpstr>How does FromBody Attribute Works?</vt:lpstr>
      <vt:lpstr>ViewData</vt:lpstr>
      <vt:lpstr>How to use ViewData?</vt:lpstr>
      <vt:lpstr>Features of ViewData</vt:lpstr>
      <vt:lpstr>ViewBag</vt:lpstr>
      <vt:lpstr>How to pass and retrieve data?</vt:lpstr>
      <vt:lpstr>When to use?</vt:lpstr>
      <vt:lpstr>Difference between ViewData &amp;ViewBag</vt:lpstr>
      <vt:lpstr>Strongly Typed View</vt:lpstr>
      <vt:lpstr>How to Create Strongly Typed View?</vt:lpstr>
      <vt:lpstr>ViewModel</vt:lpstr>
      <vt:lpstr>Benefits ViewModel</vt:lpstr>
      <vt:lpstr>TempData</vt:lpstr>
      <vt:lpstr>Retrieving Data</vt:lpstr>
      <vt:lpstr>How do retain data to sub-sequent request</vt:lpstr>
      <vt:lpstr>Store Complex Data</vt:lpstr>
      <vt:lpstr>Manage TempData</vt:lpstr>
      <vt:lpstr>Lifecycle of Tempdata</vt:lpstr>
      <vt:lpstr>Layout View</vt:lpstr>
      <vt:lpstr>Layout View</vt:lpstr>
      <vt:lpstr>_ViewStart</vt:lpstr>
      <vt:lpstr>_ViewImport page</vt:lpstr>
      <vt:lpstr>_ViewImport</vt:lpstr>
      <vt:lpstr>Partial View</vt:lpstr>
      <vt:lpstr>Render Partial view</vt:lpstr>
      <vt:lpstr>Render Partial View</vt:lpstr>
      <vt:lpstr>Render Partial View</vt:lpstr>
      <vt:lpstr>Render Partial View</vt:lpstr>
      <vt:lpstr>Benefits of Partial View</vt:lpstr>
      <vt:lpstr>Tag Helpers</vt:lpstr>
      <vt:lpstr>Types of Tag Helper</vt:lpstr>
      <vt:lpstr>Tag Helper</vt:lpstr>
      <vt:lpstr>Data Annotations</vt:lpstr>
      <vt:lpstr>When to Use</vt:lpstr>
      <vt:lpstr>Display Formatting</vt:lpstr>
      <vt:lpstr>Database schema Configuration</vt:lpstr>
      <vt:lpstr>Model Binding</vt:lpstr>
      <vt:lpstr>When not use</vt:lpstr>
      <vt:lpstr>Filters in MVC Core</vt:lpstr>
      <vt:lpstr>Filters</vt:lpstr>
      <vt:lpstr>Types of Filter</vt:lpstr>
      <vt:lpstr>What is Authentication?</vt:lpstr>
      <vt:lpstr>What is Authorization?</vt:lpstr>
      <vt:lpstr>Types of Authorization Filter</vt:lpstr>
      <vt:lpstr>When to Use?</vt:lpstr>
      <vt:lpstr>Action Filter</vt:lpstr>
      <vt:lpstr>Result Filter</vt:lpstr>
      <vt:lpstr>When to Use</vt:lpstr>
      <vt:lpstr>Exception Filter</vt:lpstr>
      <vt:lpstr>Entity Framework Core</vt:lpstr>
      <vt:lpstr>Reasons To Use EF Core</vt:lpstr>
      <vt:lpstr>Why EF Core in .Net Application?</vt:lpstr>
      <vt:lpstr>Development Approaches</vt:lpstr>
      <vt:lpstr>Code First Approach</vt:lpstr>
      <vt:lpstr>Database First Approach</vt:lpstr>
      <vt:lpstr>EF Core Database Provider</vt:lpstr>
      <vt:lpstr>Various Database Providers</vt:lpstr>
      <vt:lpstr>Database Connection</vt:lpstr>
      <vt:lpstr>Repository Design Pattern</vt:lpstr>
      <vt:lpstr>Key Feature of Repository Design Pattern</vt:lpstr>
      <vt:lpstr>Repository</vt:lpstr>
      <vt:lpstr>When to Use</vt:lpstr>
      <vt:lpstr>When should not use?</vt:lpstr>
      <vt:lpstr>Generic Repository Pattern</vt:lpstr>
      <vt:lpstr>Generic Repository Methods</vt:lpstr>
      <vt:lpstr>Advantages</vt:lpstr>
      <vt:lpstr>Disadvantages</vt:lpstr>
      <vt:lpstr>ADO.Net Core</vt:lpstr>
      <vt:lpstr>Features of ADO.Net Core</vt:lpstr>
      <vt:lpstr>Components of ADO.Net Core</vt:lpstr>
      <vt:lpstr>Components of ADO.Net Core</vt:lpstr>
      <vt:lpstr>ADO.Net Core Architecture</vt:lpstr>
      <vt:lpstr>PowerPoint Presentation</vt:lpstr>
      <vt:lpstr>Connection component</vt:lpstr>
      <vt:lpstr>Command Component</vt:lpstr>
      <vt:lpstr>DataReader Component</vt:lpstr>
      <vt:lpstr>DataAdapter</vt:lpstr>
      <vt:lpstr>DataSet</vt:lpstr>
      <vt:lpstr>DataView </vt:lpstr>
      <vt:lpstr>Transaction Management in ADO.Net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205</cp:revision>
  <dcterms:created xsi:type="dcterms:W3CDTF">2024-07-19T06:10:37Z</dcterms:created>
  <dcterms:modified xsi:type="dcterms:W3CDTF">2025-01-02T03:40:23Z</dcterms:modified>
</cp:coreProperties>
</file>