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6" r:id="rId2"/>
    <p:sldId id="257" r:id="rId3"/>
    <p:sldId id="280" r:id="rId4"/>
    <p:sldId id="281" r:id="rId5"/>
    <p:sldId id="258" r:id="rId6"/>
    <p:sldId id="282" r:id="rId7"/>
    <p:sldId id="293" r:id="rId8"/>
    <p:sldId id="294" r:id="rId9"/>
    <p:sldId id="283" r:id="rId10"/>
    <p:sldId id="284" r:id="rId11"/>
    <p:sldId id="297" r:id="rId12"/>
    <p:sldId id="296" r:id="rId13"/>
    <p:sldId id="298" r:id="rId14"/>
    <p:sldId id="300" r:id="rId15"/>
    <p:sldId id="299" r:id="rId16"/>
    <p:sldId id="301" r:id="rId17"/>
    <p:sldId id="285" r:id="rId18"/>
    <p:sldId id="302" r:id="rId19"/>
    <p:sldId id="303" r:id="rId20"/>
    <p:sldId id="310" r:id="rId21"/>
    <p:sldId id="286" r:id="rId22"/>
    <p:sldId id="292" r:id="rId23"/>
    <p:sldId id="287" r:id="rId24"/>
    <p:sldId id="304" r:id="rId25"/>
    <p:sldId id="305" r:id="rId26"/>
    <p:sldId id="306" r:id="rId27"/>
    <p:sldId id="307" r:id="rId28"/>
    <p:sldId id="308" r:id="rId29"/>
    <p:sldId id="309"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4" r:id="rId73"/>
    <p:sldId id="353" r:id="rId74"/>
    <p:sldId id="355" r:id="rId75"/>
    <p:sldId id="356" r:id="rId76"/>
    <p:sldId id="357" r:id="rId77"/>
    <p:sldId id="360" r:id="rId78"/>
    <p:sldId id="361" r:id="rId79"/>
    <p:sldId id="362" r:id="rId80"/>
    <p:sldId id="363" r:id="rId81"/>
    <p:sldId id="364" r:id="rId82"/>
    <p:sldId id="370" r:id="rId83"/>
    <p:sldId id="358" r:id="rId84"/>
    <p:sldId id="365" r:id="rId85"/>
    <p:sldId id="366" r:id="rId86"/>
    <p:sldId id="371" r:id="rId87"/>
    <p:sldId id="367" r:id="rId88"/>
    <p:sldId id="368" r:id="rId89"/>
    <p:sldId id="369" r:id="rId90"/>
    <p:sldId id="359" r:id="rId91"/>
    <p:sldId id="372" r:id="rId92"/>
    <p:sldId id="374" r:id="rId93"/>
    <p:sldId id="375" r:id="rId94"/>
    <p:sldId id="373" r:id="rId95"/>
    <p:sldId id="376" r:id="rId96"/>
    <p:sldId id="379" r:id="rId97"/>
    <p:sldId id="380" r:id="rId98"/>
    <p:sldId id="377" r:id="rId99"/>
    <p:sldId id="381" r:id="rId100"/>
    <p:sldId id="382" r:id="rId101"/>
    <p:sldId id="388" r:id="rId102"/>
    <p:sldId id="389" r:id="rId103"/>
    <p:sldId id="383" r:id="rId104"/>
    <p:sldId id="385" r:id="rId105"/>
    <p:sldId id="384" r:id="rId106"/>
    <p:sldId id="386" r:id="rId107"/>
    <p:sldId id="387"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6" r:id="rId123"/>
    <p:sldId id="404" r:id="rId124"/>
    <p:sldId id="405"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98185-9CFA-C597-2C96-5485EEF460D9}" v="133" dt="2024-11-15T04:03:05.739"/>
    <p1510:client id="{B55E1643-B59C-0BC3-7DF0-CD0752DE7D7F}" v="1" dt="2024-11-14T01:06:50.893"/>
    <p1510:client id="{EA1BD972-FC1E-69E2-80E4-D021E2F2C6D5}" v="400" dt="2024-11-14T01:05:47.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pChg chg="mod">
          <ac:chgData name="monali sagar" userId="4b4497a8bc418a7c" providerId="Windows Live" clId="Web-{6B66B4EC-1026-E90A-463C-60FF3057F522}" dt="2024-11-10T18:03:28.170" v="27" actId="20577"/>
          <ac:spMkLst>
            <pc:docMk/>
            <pc:sldMk cId="2541852486" sldId="372"/>
            <ac:spMk id="3" creationId="{5881DA77-DDA1-6DB2-AB05-C356A8ECE5A3}"/>
          </ac:spMkLst>
        </pc:spChg>
      </pc:sldChg>
      <pc:sldChg chg="addSp delSp modSp new">
        <pc:chgData name="monali sagar" userId="4b4497a8bc418a7c" providerId="Windows Live" clId="Web-{6B66B4EC-1026-E90A-463C-60FF3057F522}" dt="2024-11-10T18:04:01.374" v="38" actId="20577"/>
        <pc:sldMkLst>
          <pc:docMk/>
          <pc:sldMk cId="2297163410" sldId="373"/>
        </pc:sldMkLst>
        <pc:spChg chg="mod">
          <ac:chgData name="monali sagar" userId="4b4497a8bc418a7c" providerId="Windows Live" clId="Web-{6B66B4EC-1026-E90A-463C-60FF3057F522}" dt="2024-11-10T18:04:01.374" v="38" actId="20577"/>
          <ac:spMkLst>
            <pc:docMk/>
            <pc:sldMk cId="2297163410" sldId="373"/>
            <ac:spMk id="2" creationId="{7795C0BE-983F-D658-8AE8-B4E8DE578241}"/>
          </ac:spMkLst>
        </pc:spChg>
        <pc:spChg chg="del">
          <ac:chgData name="monali sagar" userId="4b4497a8bc418a7c" providerId="Windows Live" clId="Web-{6B66B4EC-1026-E90A-463C-60FF3057F522}" dt="2024-11-10T18:03:37.452" v="29"/>
          <ac:spMkLst>
            <pc:docMk/>
            <pc:sldMk cId="2297163410" sldId="373"/>
            <ac:spMk id="3" creationId="{B7C8C1FF-8363-7387-E8EC-B20074392244}"/>
          </ac:spMkLst>
        </pc:spChg>
        <pc:picChg chg="add mod ord">
          <ac:chgData name="monali sagar" userId="4b4497a8bc418a7c" providerId="Windows Live" clId="Web-{6B66B4EC-1026-E90A-463C-60FF3057F522}" dt="2024-11-10T18:03:37.452" v="29"/>
          <ac:picMkLst>
            <pc:docMk/>
            <pc:sldMk cId="2297163410" sldId="373"/>
            <ac:picMk id="4" creationId="{E908D913-FF40-14AC-9FFE-86A01B879777}"/>
          </ac:picMkLst>
        </pc:picChg>
      </pc:sldChg>
      <pc:sldChg chg="modSp new">
        <pc:chgData name="monali sagar" userId="4b4497a8bc418a7c" providerId="Windows Live" clId="Web-{6B66B4EC-1026-E90A-463C-60FF3057F522}" dt="2024-11-11T01:17:08.653" v="87" actId="20577"/>
        <pc:sldMkLst>
          <pc:docMk/>
          <pc:sldMk cId="41675897" sldId="374"/>
        </pc:sldMkLst>
        <pc:spChg chg="mod">
          <ac:chgData name="monali sagar" userId="4b4497a8bc418a7c" providerId="Windows Live" clId="Web-{6B66B4EC-1026-E90A-463C-60FF3057F522}" dt="2024-11-11T01:15:49.350" v="67" actId="20577"/>
          <ac:spMkLst>
            <pc:docMk/>
            <pc:sldMk cId="41675897" sldId="374"/>
            <ac:spMk id="2" creationId="{4E3ED178-AB2E-D05B-CC61-E78C0F4897A2}"/>
          </ac:spMkLst>
        </pc:spChg>
        <pc:spChg chg="mod">
          <ac:chgData name="monali sagar" userId="4b4497a8bc418a7c" providerId="Windows Live" clId="Web-{6B66B4EC-1026-E90A-463C-60FF3057F522}" dt="2024-11-11T01:17:08.653" v="87" actId="20577"/>
          <ac:spMkLst>
            <pc:docMk/>
            <pc:sldMk cId="41675897" sldId="374"/>
            <ac:spMk id="3" creationId="{53F01424-8828-2F24-6D87-5FD38D42FCD1}"/>
          </ac:spMkLst>
        </pc:spChg>
      </pc:sldChg>
      <pc:sldChg chg="modSp new">
        <pc:chgData name="monali sagar" userId="4b4497a8bc418a7c" providerId="Windows Live" clId="Web-{6B66B4EC-1026-E90A-463C-60FF3057F522}" dt="2024-11-11T01:17:46.217" v="99" actId="20577"/>
        <pc:sldMkLst>
          <pc:docMk/>
          <pc:sldMk cId="1166172059" sldId="375"/>
        </pc:sldMkLst>
        <pc:spChg chg="mod">
          <ac:chgData name="monali sagar" userId="4b4497a8bc418a7c" providerId="Windows Live" clId="Web-{6B66B4EC-1026-E90A-463C-60FF3057F522}" dt="2024-11-11T01:17:15.732" v="90" actId="20577"/>
          <ac:spMkLst>
            <pc:docMk/>
            <pc:sldMk cId="1166172059" sldId="375"/>
            <ac:spMk id="2" creationId="{FDCFE6CB-DCE1-0C7B-8725-945E7D643AD4}"/>
          </ac:spMkLst>
        </pc:spChg>
        <pc:spChg chg="mod">
          <ac:chgData name="monali sagar" userId="4b4497a8bc418a7c" providerId="Windows Live" clId="Web-{6B66B4EC-1026-E90A-463C-60FF3057F522}" dt="2024-11-11T01:17:46.217" v="99" actId="20577"/>
          <ac:spMkLst>
            <pc:docMk/>
            <pc:sldMk cId="1166172059" sldId="375"/>
            <ac:spMk id="3" creationId="{2D43DC76-29A4-C8BB-F06B-29C3B1CA4010}"/>
          </ac:spMkLst>
        </pc:spChg>
      </pc:sldChg>
      <pc:sldChg chg="addSp delSp modSp new">
        <pc:chgData name="monali sagar" userId="4b4497a8bc418a7c" providerId="Windows Live" clId="Web-{6B66B4EC-1026-E90A-463C-60FF3057F522}" dt="2024-11-11T02:45:27.873" v="153" actId="1076"/>
        <pc:sldMkLst>
          <pc:docMk/>
          <pc:sldMk cId="4011652352" sldId="376"/>
        </pc:sldMkLst>
        <pc:spChg chg="mod">
          <ac:chgData name="monali sagar" userId="4b4497a8bc418a7c" providerId="Windows Live" clId="Web-{6B66B4EC-1026-E90A-463C-60FF3057F522}" dt="2024-11-11T02:42:30.429" v="123" actId="20577"/>
          <ac:spMkLst>
            <pc:docMk/>
            <pc:sldMk cId="4011652352" sldId="376"/>
            <ac:spMk id="2" creationId="{9EE15515-8CCF-3551-1084-0A15C4A749EA}"/>
          </ac:spMkLst>
        </pc:spChg>
        <pc:spChg chg="mod">
          <ac:chgData name="monali sagar" userId="4b4497a8bc418a7c" providerId="Windows Live" clId="Web-{6B66B4EC-1026-E90A-463C-60FF3057F522}" dt="2024-11-11T02:45:23.045" v="151" actId="20577"/>
          <ac:spMkLst>
            <pc:docMk/>
            <pc:sldMk cId="4011652352" sldId="376"/>
            <ac:spMk id="3" creationId="{2BF6B067-C240-6F58-A4E7-4898C784CA61}"/>
          </ac:spMkLst>
        </pc:spChg>
        <pc:graphicFrameChg chg="add del mod modGraphic">
          <ac:chgData name="monali sagar" userId="4b4497a8bc418a7c" providerId="Windows Live" clId="Web-{6B66B4EC-1026-E90A-463C-60FF3057F522}" dt="2024-11-11T02:45:17.748" v="150"/>
          <ac:graphicFrameMkLst>
            <pc:docMk/>
            <pc:sldMk cId="4011652352" sldId="376"/>
            <ac:graphicFrameMk id="5" creationId="{5B0A49D1-C767-06C2-395A-60515245D335}"/>
          </ac:graphicFrameMkLst>
        </pc:graphicFrameChg>
        <pc:picChg chg="add mod">
          <ac:chgData name="monali sagar" userId="4b4497a8bc418a7c" providerId="Windows Live" clId="Web-{6B66B4EC-1026-E90A-463C-60FF3057F522}" dt="2024-11-11T02:45:27.873" v="153" actId="1076"/>
          <ac:picMkLst>
            <pc:docMk/>
            <pc:sldMk cId="4011652352" sldId="376"/>
            <ac:picMk id="6" creationId="{0E957127-B34F-6681-617F-2886C20873CB}"/>
          </ac:picMkLst>
        </pc:picChg>
      </pc:sldChg>
      <pc:sldChg chg="addSp delSp modSp new">
        <pc:chgData name="monali sagar" userId="4b4497a8bc418a7c" providerId="Windows Live" clId="Web-{6B66B4EC-1026-E90A-463C-60FF3057F522}" dt="2024-11-12T02:01:12.370" v="274" actId="1076"/>
        <pc:sldMkLst>
          <pc:docMk/>
          <pc:sldMk cId="490096529" sldId="377"/>
        </pc:sldMkLst>
        <pc:spChg chg="mod">
          <ac:chgData name="monali sagar" userId="4b4497a8bc418a7c" providerId="Windows Live" clId="Web-{6B66B4EC-1026-E90A-463C-60FF3057F522}" dt="2024-11-11T02:50:26.789" v="184" actId="20577"/>
          <ac:spMkLst>
            <pc:docMk/>
            <pc:sldMk cId="490096529" sldId="377"/>
            <ac:spMk id="2" creationId="{D7C9AC7B-5C34-4436-5EB8-EE9B5E8EDECE}"/>
          </ac:spMkLst>
        </pc:spChg>
        <pc:spChg chg="del mod">
          <ac:chgData name="monali sagar" userId="4b4497a8bc418a7c" providerId="Windows Live" clId="Web-{6B66B4EC-1026-E90A-463C-60FF3057F522}" dt="2024-11-12T01:56:02.156" v="260"/>
          <ac:spMkLst>
            <pc:docMk/>
            <pc:sldMk cId="490096529" sldId="377"/>
            <ac:spMk id="3" creationId="{115909D5-10E7-B8D0-DD29-1BD7982F850D}"/>
          </ac:spMkLst>
        </pc:spChg>
        <pc:picChg chg="add del mod">
          <ac:chgData name="monali sagar" userId="4b4497a8bc418a7c" providerId="Windows Live" clId="Web-{6B66B4EC-1026-E90A-463C-60FF3057F522}" dt="2024-11-12T01:55:06.576" v="257"/>
          <ac:picMkLst>
            <pc:docMk/>
            <pc:sldMk cId="490096529" sldId="377"/>
            <ac:picMk id="4" creationId="{6218CF14-D15A-F50C-27D1-F3A66ED54493}"/>
          </ac:picMkLst>
        </pc:picChg>
        <pc:picChg chg="add mod ord">
          <ac:chgData name="monali sagar" userId="4b4497a8bc418a7c" providerId="Windows Live" clId="Web-{6B66B4EC-1026-E90A-463C-60FF3057F522}" dt="2024-11-12T02:01:12.370" v="274" actId="1076"/>
          <ac:picMkLst>
            <pc:docMk/>
            <pc:sldMk cId="490096529" sldId="377"/>
            <ac:picMk id="5" creationId="{F243BDBF-903D-EAFD-8913-29C289689A95}"/>
          </ac:picMkLst>
        </pc:picChg>
      </pc:sldChg>
      <pc:sldChg chg="addSp delSp modSp add del replId">
        <pc:chgData name="monali sagar" userId="4b4497a8bc418a7c" providerId="Windows Live" clId="Web-{6B66B4EC-1026-E90A-463C-60FF3057F522}" dt="2024-11-12T02:01:37.324" v="283"/>
        <pc:sldMkLst>
          <pc:docMk/>
          <pc:sldMk cId="43020541" sldId="378"/>
        </pc:sldMkLst>
        <pc:spChg chg="mod">
          <ac:chgData name="monali sagar" userId="4b4497a8bc418a7c" providerId="Windows Live" clId="Web-{6B66B4EC-1026-E90A-463C-60FF3057F522}" dt="2024-11-12T02:01:09.199" v="273" actId="20577"/>
          <ac:spMkLst>
            <pc:docMk/>
            <pc:sldMk cId="43020541" sldId="378"/>
            <ac:spMk id="3" creationId="{115909D5-10E7-B8D0-DD29-1BD7982F850D}"/>
          </ac:spMkLst>
        </pc:spChg>
        <pc:picChg chg="del mod">
          <ac:chgData name="monali sagar" userId="4b4497a8bc418a7c" providerId="Windows Live" clId="Web-{6B66B4EC-1026-E90A-463C-60FF3057F522}" dt="2024-11-11T02:51:13.150" v="199"/>
          <ac:picMkLst>
            <pc:docMk/>
            <pc:sldMk cId="43020541" sldId="378"/>
            <ac:picMk id="4" creationId="{6218CF14-D15A-F50C-27D1-F3A66ED54493}"/>
          </ac:picMkLst>
        </pc:picChg>
        <pc:picChg chg="add del mod">
          <ac:chgData name="monali sagar" userId="4b4497a8bc418a7c" providerId="Windows Live" clId="Web-{6B66B4EC-1026-E90A-463C-60FF3057F522}" dt="2024-11-12T02:01:05.495" v="272"/>
          <ac:picMkLst>
            <pc:docMk/>
            <pc:sldMk cId="43020541" sldId="378"/>
            <ac:picMk id="4" creationId="{96289DF2-F8B3-11E3-5CAB-0A71CFC56024}"/>
          </ac:picMkLst>
        </pc:picChg>
        <pc:picChg chg="add del mod">
          <ac:chgData name="monali sagar" userId="4b4497a8bc418a7c" providerId="Windows Live" clId="Web-{6B66B4EC-1026-E90A-463C-60FF3057F522}" dt="2024-11-12T01:55:13.576" v="258"/>
          <ac:picMkLst>
            <pc:docMk/>
            <pc:sldMk cId="43020541" sldId="378"/>
            <ac:picMk id="5" creationId="{BF3A76C2-1416-1B54-78FE-B4323B8BF82A}"/>
          </ac:picMkLst>
        </pc:picChg>
      </pc:sldChg>
      <pc:sldChg chg="modSp new">
        <pc:chgData name="monali sagar" userId="4b4497a8bc418a7c" providerId="Windows Live" clId="Web-{6B66B4EC-1026-E90A-463C-60FF3057F522}" dt="2024-11-11T15:16:44.438" v="228" actId="20577"/>
        <pc:sldMkLst>
          <pc:docMk/>
          <pc:sldMk cId="1991724362" sldId="379"/>
        </pc:sldMkLst>
        <pc:spChg chg="mod">
          <ac:chgData name="monali sagar" userId="4b4497a8bc418a7c" providerId="Windows Live" clId="Web-{6B66B4EC-1026-E90A-463C-60FF3057F522}" dt="2024-11-11T15:12:51.528" v="210" actId="20577"/>
          <ac:spMkLst>
            <pc:docMk/>
            <pc:sldMk cId="1991724362" sldId="379"/>
            <ac:spMk id="2" creationId="{90A5F8F5-7455-10F9-EB36-1E2AEEA05238}"/>
          </ac:spMkLst>
        </pc:spChg>
        <pc:spChg chg="mod">
          <ac:chgData name="monali sagar" userId="4b4497a8bc418a7c" providerId="Windows Live" clId="Web-{6B66B4EC-1026-E90A-463C-60FF3057F522}" dt="2024-11-11T15:16:44.438" v="228" actId="20577"/>
          <ac:spMkLst>
            <pc:docMk/>
            <pc:sldMk cId="1991724362" sldId="379"/>
            <ac:spMk id="3" creationId="{2A8F7618-7690-7FA7-0D0A-551C25F9FB51}"/>
          </ac:spMkLst>
        </pc:spChg>
      </pc:sldChg>
      <pc:sldChg chg="modSp new del">
        <pc:chgData name="monali sagar" userId="4b4497a8bc418a7c" providerId="Windows Live" clId="Web-{6B66B4EC-1026-E90A-463C-60FF3057F522}" dt="2024-11-11T15:17:15.907" v="234"/>
        <pc:sldMkLst>
          <pc:docMk/>
          <pc:sldMk cId="2645700440" sldId="380"/>
        </pc:sldMkLst>
        <pc:spChg chg="mod">
          <ac:chgData name="monali sagar" userId="4b4497a8bc418a7c" providerId="Windows Live" clId="Web-{6B66B4EC-1026-E90A-463C-60FF3057F522}" dt="2024-11-11T15:17:13.298" v="233" actId="20577"/>
          <ac:spMkLst>
            <pc:docMk/>
            <pc:sldMk cId="2645700440" sldId="380"/>
            <ac:spMk id="2" creationId="{AE2A238D-ACEA-8870-8EC6-57B855810EAF}"/>
          </ac:spMkLst>
        </pc:spChg>
      </pc:sldChg>
      <pc:sldChg chg="addSp delSp modSp new">
        <pc:chgData name="monali sagar" userId="4b4497a8bc418a7c" providerId="Windows Live" clId="Web-{6B66B4EC-1026-E90A-463C-60FF3057F522}" dt="2024-11-11T15:18:22.767" v="256" actId="14100"/>
        <pc:sldMkLst>
          <pc:docMk/>
          <pc:sldMk cId="3314422699" sldId="380"/>
        </pc:sldMkLst>
        <pc:spChg chg="mod">
          <ac:chgData name="monali sagar" userId="4b4497a8bc418a7c" providerId="Windows Live" clId="Web-{6B66B4EC-1026-E90A-463C-60FF3057F522}" dt="2024-11-11T15:17:43.361" v="251" actId="20577"/>
          <ac:spMkLst>
            <pc:docMk/>
            <pc:sldMk cId="3314422699" sldId="380"/>
            <ac:spMk id="2" creationId="{25599088-CA72-4AAD-243B-39A0851A9C16}"/>
          </ac:spMkLst>
        </pc:spChg>
        <pc:spChg chg="del">
          <ac:chgData name="monali sagar" userId="4b4497a8bc418a7c" providerId="Windows Live" clId="Web-{6B66B4EC-1026-E90A-463C-60FF3057F522}" dt="2024-11-11T15:18:07.611" v="252"/>
          <ac:spMkLst>
            <pc:docMk/>
            <pc:sldMk cId="3314422699" sldId="380"/>
            <ac:spMk id="3" creationId="{64B991A6-BE78-EF2E-4E54-7CFD6FFF21A6}"/>
          </ac:spMkLst>
        </pc:spChg>
        <pc:picChg chg="add mod ord">
          <ac:chgData name="monali sagar" userId="4b4497a8bc418a7c" providerId="Windows Live" clId="Web-{6B66B4EC-1026-E90A-463C-60FF3057F522}" dt="2024-11-11T15:18:22.767" v="256" actId="14100"/>
          <ac:picMkLst>
            <pc:docMk/>
            <pc:sldMk cId="3314422699" sldId="380"/>
            <ac:picMk id="4" creationId="{A85DD918-B429-4FFB-0C4A-FC7BF89B8E55}"/>
          </ac:picMkLst>
        </pc:picChg>
      </pc:sldChg>
      <pc:sldChg chg="addSp delSp modSp new">
        <pc:chgData name="monali sagar" userId="4b4497a8bc418a7c" providerId="Windows Live" clId="Web-{6B66B4EC-1026-E90A-463C-60FF3057F522}" dt="2024-11-12T02:01:28.262" v="282"/>
        <pc:sldMkLst>
          <pc:docMk/>
          <pc:sldMk cId="2338386213" sldId="381"/>
        </pc:sldMkLst>
        <pc:spChg chg="mod">
          <ac:chgData name="monali sagar" userId="4b4497a8bc418a7c" providerId="Windows Live" clId="Web-{6B66B4EC-1026-E90A-463C-60FF3057F522}" dt="2024-11-12T02:01:25.605" v="281" actId="20577"/>
          <ac:spMkLst>
            <pc:docMk/>
            <pc:sldMk cId="2338386213" sldId="381"/>
            <ac:spMk id="2" creationId="{74CB1F12-7923-6AEA-33A6-3F5B5299E519}"/>
          </ac:spMkLst>
        </pc:spChg>
        <pc:spChg chg="del">
          <ac:chgData name="monali sagar" userId="4b4497a8bc418a7c" providerId="Windows Live" clId="Web-{6B66B4EC-1026-E90A-463C-60FF3057F522}" dt="2024-11-12T02:01:28.262" v="282"/>
          <ac:spMkLst>
            <pc:docMk/>
            <pc:sldMk cId="2338386213" sldId="381"/>
            <ac:spMk id="3" creationId="{89ECBA3F-D1D1-1BB9-BFDE-1A89CA23707C}"/>
          </ac:spMkLst>
        </pc:spChg>
        <pc:picChg chg="add mod ord">
          <ac:chgData name="monali sagar" userId="4b4497a8bc418a7c" providerId="Windows Live" clId="Web-{6B66B4EC-1026-E90A-463C-60FF3057F522}" dt="2024-11-12T02:01:28.262" v="282"/>
          <ac:picMkLst>
            <pc:docMk/>
            <pc:sldMk cId="2338386213" sldId="381"/>
            <ac:picMk id="4" creationId="{935C47AE-12FA-F4BD-5B2E-56D42EA6AC8E}"/>
          </ac:picMkLst>
        </pc:picChg>
      </pc:sldChg>
      <pc:sldChg chg="addSp delSp modSp new">
        <pc:chgData name="monali sagar" userId="4b4497a8bc418a7c" providerId="Windows Live" clId="Web-{6B66B4EC-1026-E90A-463C-60FF3057F522}" dt="2024-11-12T02:02:17.498" v="301" actId="14100"/>
        <pc:sldMkLst>
          <pc:docMk/>
          <pc:sldMk cId="1599684565" sldId="382"/>
        </pc:sldMkLst>
        <pc:spChg chg="mod">
          <ac:chgData name="monali sagar" userId="4b4497a8bc418a7c" providerId="Windows Live" clId="Web-{6B66B4EC-1026-E90A-463C-60FF3057F522}" dt="2024-11-12T02:02:04.825" v="297" actId="20577"/>
          <ac:spMkLst>
            <pc:docMk/>
            <pc:sldMk cId="1599684565" sldId="382"/>
            <ac:spMk id="2" creationId="{E2AD0423-2E7F-7AB4-FEFB-EE9579DF9BD1}"/>
          </ac:spMkLst>
        </pc:spChg>
        <pc:spChg chg="del">
          <ac:chgData name="monali sagar" userId="4b4497a8bc418a7c" providerId="Windows Live" clId="Web-{6B66B4EC-1026-E90A-463C-60FF3057F522}" dt="2024-11-12T02:02:06.310" v="298"/>
          <ac:spMkLst>
            <pc:docMk/>
            <pc:sldMk cId="1599684565" sldId="382"/>
            <ac:spMk id="3" creationId="{7E133FBB-3ED2-795E-8454-B0B5229D48D2}"/>
          </ac:spMkLst>
        </pc:spChg>
        <pc:picChg chg="add mod ord">
          <ac:chgData name="monali sagar" userId="4b4497a8bc418a7c" providerId="Windows Live" clId="Web-{6B66B4EC-1026-E90A-463C-60FF3057F522}" dt="2024-11-12T02:02:17.498" v="301" actId="14100"/>
          <ac:picMkLst>
            <pc:docMk/>
            <pc:sldMk cId="1599684565" sldId="382"/>
            <ac:picMk id="4" creationId="{1AECF096-0003-A74B-F4F8-65A7FCD09C94}"/>
          </ac:picMkLst>
        </pc:picChg>
      </pc:sldChg>
      <pc:sldChg chg="modSp new">
        <pc:chgData name="monali sagar" userId="4b4497a8bc418a7c" providerId="Windows Live" clId="Web-{6B66B4EC-1026-E90A-463C-60FF3057F522}" dt="2024-11-12T05:12:46.502" v="337" actId="20577"/>
        <pc:sldMkLst>
          <pc:docMk/>
          <pc:sldMk cId="438494677" sldId="383"/>
        </pc:sldMkLst>
        <pc:spChg chg="mod">
          <ac:chgData name="monali sagar" userId="4b4497a8bc418a7c" providerId="Windows Live" clId="Web-{6B66B4EC-1026-E90A-463C-60FF3057F522}" dt="2024-11-12T05:11:01.172" v="314" actId="20577"/>
          <ac:spMkLst>
            <pc:docMk/>
            <pc:sldMk cId="438494677" sldId="383"/>
            <ac:spMk id="2" creationId="{3A92EE49-21DA-C63A-513B-E4D795EB8101}"/>
          </ac:spMkLst>
        </pc:spChg>
        <pc:spChg chg="mod">
          <ac:chgData name="monali sagar" userId="4b4497a8bc418a7c" providerId="Windows Live" clId="Web-{6B66B4EC-1026-E90A-463C-60FF3057F522}" dt="2024-11-12T05:12:46.502" v="337" actId="20577"/>
          <ac:spMkLst>
            <pc:docMk/>
            <pc:sldMk cId="438494677" sldId="383"/>
            <ac:spMk id="3" creationId="{70E5DC68-2DCB-C318-F718-1076B417E1B7}"/>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pChg chg="mod">
          <ac:chgData name="MAHESH nIMBALKAR" userId="ed99ee7737bc7105" providerId="Windows Live" clId="Web-{3CBAD4D8-99AC-43BA-A221-CD04B92CB0AD}" dt="2024-08-23T15:12:43.704" v="22" actId="20577"/>
          <ac:spMkLst>
            <pc:docMk/>
            <pc:sldMk cId="362947020" sldId="256"/>
            <ac:spMk id="2" creationId="{216BA311-EF6A-CC00-1C6C-843458C0F5AC}"/>
          </ac:spMkLst>
        </pc:spChg>
        <pc:spChg chg="mod">
          <ac:chgData name="MAHESH nIMBALKAR" userId="ed99ee7737bc7105" providerId="Windows Live" clId="Web-{3CBAD4D8-99AC-43BA-A221-CD04B92CB0AD}" dt="2024-08-23T15:13:28.720" v="35" actId="20577"/>
          <ac:spMkLst>
            <pc:docMk/>
            <pc:sldMk cId="362947020" sldId="256"/>
            <ac:spMk id="3" creationId="{A253972A-985D-CA1F-6E3C-EA84FE255298}"/>
          </ac:spMkLst>
        </pc:spChg>
      </pc:sldChg>
      <pc:sldChg chg="modSp">
        <pc:chgData name="MAHESH nIMBALKAR" userId="ed99ee7737bc7105" providerId="Windows Live" clId="Web-{3CBAD4D8-99AC-43BA-A221-CD04B92CB0AD}" dt="2024-08-23T15:19:47.596" v="168" actId="20577"/>
        <pc:sldMkLst>
          <pc:docMk/>
          <pc:sldMk cId="613401619" sldId="257"/>
        </pc:sldMkLst>
        <pc:spChg chg="mod">
          <ac:chgData name="MAHESH nIMBALKAR" userId="ed99ee7737bc7105" providerId="Windows Live" clId="Web-{3CBAD4D8-99AC-43BA-A221-CD04B92CB0AD}" dt="2024-08-23T15:19:47.596" v="168" actId="20577"/>
          <ac:spMkLst>
            <pc:docMk/>
            <pc:sldMk cId="613401619" sldId="257"/>
            <ac:spMk id="3" creationId="{99592D36-612B-4DF9-4FAB-0F06627FEAC8}"/>
          </ac:spMkLst>
        </pc:spChg>
      </pc:sldChg>
      <pc:sldChg chg="addSp delSp modSp">
        <pc:chgData name="MAHESH nIMBALKAR" userId="ed99ee7737bc7105" providerId="Windows Live" clId="Web-{3CBAD4D8-99AC-43BA-A221-CD04B92CB0AD}" dt="2024-08-23T15:45:06.988" v="620" actId="20577"/>
        <pc:sldMkLst>
          <pc:docMk/>
          <pc:sldMk cId="837363118" sldId="258"/>
        </pc:sldMkLst>
        <pc:spChg chg="mod">
          <ac:chgData name="MAHESH nIMBALKAR" userId="ed99ee7737bc7105" providerId="Windows Live" clId="Web-{3CBAD4D8-99AC-43BA-A221-CD04B92CB0AD}" dt="2024-08-23T15:34:19.254" v="403" actId="20577"/>
          <ac:spMkLst>
            <pc:docMk/>
            <pc:sldMk cId="837363118" sldId="258"/>
            <ac:spMk id="2" creationId="{81725924-5B9B-80FC-A0DF-95188ABF0287}"/>
          </ac:spMkLst>
        </pc:spChg>
        <pc:spChg chg="mod">
          <ac:chgData name="MAHESH nIMBALKAR" userId="ed99ee7737bc7105" providerId="Windows Live" clId="Web-{3CBAD4D8-99AC-43BA-A221-CD04B92CB0AD}" dt="2024-08-23T15:45:06.988" v="620" actId="20577"/>
          <ac:spMkLst>
            <pc:docMk/>
            <pc:sldMk cId="837363118" sldId="258"/>
            <ac:spMk id="3" creationId="{A34C8984-AAFE-1AC2-7914-3631F6D13296}"/>
          </ac:spMkLst>
        </pc:spChg>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pChg chg="mod">
          <ac:chgData name="MAHESH nIMBALKAR" userId="ed99ee7737bc7105" providerId="Windows Live" clId="Web-{3CBAD4D8-99AC-43BA-A221-CD04B92CB0AD}" dt="2024-08-23T15:20:39.817" v="173" actId="14100"/>
          <ac:spMkLst>
            <pc:docMk/>
            <pc:sldMk cId="409914625" sldId="280"/>
            <ac:spMk id="2" creationId="{9B6DBBBF-09AB-E66B-7AC0-E91B353E3FDE}"/>
          </ac:spMkLst>
        </pc:spChg>
        <pc:spChg chg="mod">
          <ac:chgData name="MAHESH nIMBALKAR" userId="ed99ee7737bc7105" providerId="Windows Live" clId="Web-{3CBAD4D8-99AC-43BA-A221-CD04B92CB0AD}" dt="2024-08-23T15:25:22.817" v="242" actId="20577"/>
          <ac:spMkLst>
            <pc:docMk/>
            <pc:sldMk cId="409914625" sldId="280"/>
            <ac:spMk id="3" creationId="{99592D36-612B-4DF9-4FAB-0F06627FEAC8}"/>
          </ac:spMkLst>
        </pc:spChg>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pChg chg="mod">
          <ac:chgData name="MAHESH nIMBALKAR" userId="ed99ee7737bc7105" providerId="Windows Live" clId="Web-{3CBAD4D8-99AC-43BA-A221-CD04B92CB0AD}" dt="2024-08-23T15:48:31.691" v="626" actId="20577"/>
          <ac:spMkLst>
            <pc:docMk/>
            <pc:sldMk cId="1149513687" sldId="282"/>
            <ac:spMk id="2" creationId="{81725924-5B9B-80FC-A0DF-95188ABF0287}"/>
          </ac:spMkLst>
        </pc:spChg>
        <pc:spChg chg="mod">
          <ac:chgData name="MAHESH nIMBALKAR" userId="ed99ee7737bc7105" providerId="Windows Live" clId="Web-{3CBAD4D8-99AC-43BA-A221-CD04B92CB0AD}" dt="2024-08-23T15:51:08.300" v="696" actId="20577"/>
          <ac:spMkLst>
            <pc:docMk/>
            <pc:sldMk cId="1149513687" sldId="282"/>
            <ac:spMk id="3" creationId="{A34C8984-AAFE-1AC2-7914-3631F6D13296}"/>
          </ac:spMkLst>
        </pc:spChg>
      </pc:sldChg>
      <pc:sldChg chg="modSp add replId">
        <pc:chgData name="MAHESH nIMBALKAR" userId="ed99ee7737bc7105" providerId="Windows Live" clId="Web-{3CBAD4D8-99AC-43BA-A221-CD04B92CB0AD}" dt="2024-08-23T15:57:11.428" v="816" actId="20577"/>
        <pc:sldMkLst>
          <pc:docMk/>
          <pc:sldMk cId="298278097" sldId="283"/>
        </pc:sldMkLst>
        <pc:spChg chg="mod">
          <ac:chgData name="MAHESH nIMBALKAR" userId="ed99ee7737bc7105" providerId="Windows Live" clId="Web-{3CBAD4D8-99AC-43BA-A221-CD04B92CB0AD}" dt="2024-08-23T15:51:56.628" v="708" actId="20577"/>
          <ac:spMkLst>
            <pc:docMk/>
            <pc:sldMk cId="298278097" sldId="283"/>
            <ac:spMk id="2" creationId="{81725924-5B9B-80FC-A0DF-95188ABF0287}"/>
          </ac:spMkLst>
        </pc:spChg>
      </pc:sldChg>
      <pc:sldChg chg="modSp add replId">
        <pc:chgData name="MAHESH nIMBALKAR" userId="ed99ee7737bc7105" providerId="Windows Live" clId="Web-{3CBAD4D8-99AC-43BA-A221-CD04B92CB0AD}" dt="2024-08-23T16:05:15.903" v="1026" actId="20577"/>
        <pc:sldMkLst>
          <pc:docMk/>
          <pc:sldMk cId="3498696969" sldId="284"/>
        </pc:sldMkLst>
        <pc:spChg chg="mod">
          <ac:chgData name="MAHESH nIMBALKAR" userId="ed99ee7737bc7105" providerId="Windows Live" clId="Web-{3CBAD4D8-99AC-43BA-A221-CD04B92CB0AD}" dt="2024-08-23T15:57:44.397" v="834" actId="20577"/>
          <ac:spMkLst>
            <pc:docMk/>
            <pc:sldMk cId="3498696969" sldId="284"/>
            <ac:spMk id="2" creationId="{81725924-5B9B-80FC-A0DF-95188ABF0287}"/>
          </ac:spMkLst>
        </pc:spChg>
        <pc:spChg chg="mod">
          <ac:chgData name="MAHESH nIMBALKAR" userId="ed99ee7737bc7105" providerId="Windows Live" clId="Web-{3CBAD4D8-99AC-43BA-A221-CD04B92CB0AD}" dt="2024-08-23T16:05:15.903" v="1026" actId="20577"/>
          <ac:spMkLst>
            <pc:docMk/>
            <pc:sldMk cId="3498696969" sldId="284"/>
            <ac:spMk id="3" creationId="{A34C8984-AAFE-1AC2-7914-3631F6D13296}"/>
          </ac:spMkLst>
        </pc:spChg>
      </pc:sldChg>
      <pc:sldChg chg="modSp add replId">
        <pc:chgData name="MAHESH nIMBALKAR" userId="ed99ee7737bc7105" providerId="Windows Live" clId="Web-{3CBAD4D8-99AC-43BA-A221-CD04B92CB0AD}" dt="2024-08-23T16:10:05.923" v="1210" actId="20577"/>
        <pc:sldMkLst>
          <pc:docMk/>
          <pc:sldMk cId="1168626070" sldId="285"/>
        </pc:sldMkLst>
        <pc:spChg chg="mod">
          <ac:chgData name="MAHESH nIMBALKAR" userId="ed99ee7737bc7105" providerId="Windows Live" clId="Web-{3CBAD4D8-99AC-43BA-A221-CD04B92CB0AD}" dt="2024-08-23T16:05:48.340" v="1046" actId="20577"/>
          <ac:spMkLst>
            <pc:docMk/>
            <pc:sldMk cId="1168626070" sldId="285"/>
            <ac:spMk id="2" creationId="{81725924-5B9B-80FC-A0DF-95188ABF0287}"/>
          </ac:spMkLst>
        </pc:spChg>
        <pc:spChg chg="mod">
          <ac:chgData name="MAHESH nIMBALKAR" userId="ed99ee7737bc7105" providerId="Windows Live" clId="Web-{3CBAD4D8-99AC-43BA-A221-CD04B92CB0AD}" dt="2024-08-23T16:10:05.923" v="1210" actId="20577"/>
          <ac:spMkLst>
            <pc:docMk/>
            <pc:sldMk cId="1168626070" sldId="285"/>
            <ac:spMk id="3" creationId="{A34C8984-AAFE-1AC2-7914-3631F6D13296}"/>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pChg chg="mod">
          <ac:chgData name="monali sagar" userId="4b4497a8bc418a7c" providerId="Windows Live" clId="Web-{F66176D7-6557-6AE3-C936-E65E21D00FB0}" dt="2024-11-06T23:42:56.498" v="0" actId="20577"/>
          <ac:spMkLst>
            <pc:docMk/>
            <pc:sldMk cId="3980994896" sldId="355"/>
            <ac:spMk id="2" creationId="{3C0109C3-0394-E577-C826-5EAB038B019D}"/>
          </ac:spMkLst>
        </pc:spChg>
      </pc:sldChg>
      <pc:sldChg chg="modSp add replId">
        <pc:chgData name="monali sagar" userId="4b4497a8bc418a7c" providerId="Windows Live" clId="Web-{F66176D7-6557-6AE3-C936-E65E21D00FB0}" dt="2024-11-07T02:05:12.209" v="310" actId="20577"/>
        <pc:sldMkLst>
          <pc:docMk/>
          <pc:sldMk cId="1958745092" sldId="357"/>
        </pc:sldMkLst>
        <pc:spChg chg="mod">
          <ac:chgData name="monali sagar" userId="4b4497a8bc418a7c" providerId="Windows Live" clId="Web-{F66176D7-6557-6AE3-C936-E65E21D00FB0}" dt="2024-11-07T01:05:45.564" v="9" actId="20577"/>
          <ac:spMkLst>
            <pc:docMk/>
            <pc:sldMk cId="1958745092" sldId="357"/>
            <ac:spMk id="2" creationId="{D52778E6-DABA-E74E-81C1-D531252DB786}"/>
          </ac:spMkLst>
        </pc:spChg>
        <pc:spChg chg="mod">
          <ac:chgData name="monali sagar" userId="4b4497a8bc418a7c" providerId="Windows Live" clId="Web-{F66176D7-6557-6AE3-C936-E65E21D00FB0}" dt="2024-11-07T02:05:12.209" v="310" actId="20577"/>
          <ac:spMkLst>
            <pc:docMk/>
            <pc:sldMk cId="1958745092" sldId="357"/>
            <ac:spMk id="3" creationId="{0E8FD2BE-4FC2-4C64-AF8C-8424A6A9567F}"/>
          </ac:spMkLst>
        </pc:spChg>
      </pc:sldChg>
      <pc:sldChg chg="modSp add del replId">
        <pc:chgData name="monali sagar" userId="4b4497a8bc418a7c" providerId="Windows Live" clId="Web-{F66176D7-6557-6AE3-C936-E65E21D00FB0}" dt="2024-11-07T01:20:12.745" v="190"/>
        <pc:sldMkLst>
          <pc:docMk/>
          <pc:sldMk cId="551908037" sldId="358"/>
        </pc:sldMkLst>
        <pc:spChg chg="mod">
          <ac:chgData name="monali sagar" userId="4b4497a8bc418a7c" providerId="Windows Live" clId="Web-{F66176D7-6557-6AE3-C936-E65E21D00FB0}" dt="2024-11-07T01:08:51.379" v="64" actId="20577"/>
          <ac:spMkLst>
            <pc:docMk/>
            <pc:sldMk cId="551908037" sldId="358"/>
            <ac:spMk id="2" creationId="{D52778E6-DABA-E74E-81C1-D531252DB786}"/>
          </ac:spMkLst>
        </pc:spChg>
        <pc:spChg chg="mod">
          <ac:chgData name="monali sagar" userId="4b4497a8bc418a7c" providerId="Windows Live" clId="Web-{F66176D7-6557-6AE3-C936-E65E21D00FB0}" dt="2024-11-07T01:11:12.365" v="84" actId="20577"/>
          <ac:spMkLst>
            <pc:docMk/>
            <pc:sldMk cId="551908037" sldId="358"/>
            <ac:spMk id="3" creationId="{0E8FD2BE-4FC2-4C64-AF8C-8424A6A9567F}"/>
          </ac:spMkLst>
        </pc:spChg>
      </pc:sldChg>
      <pc:sldChg chg="modSp add replId">
        <pc:chgData name="monali sagar" userId="4b4497a8bc418a7c" providerId="Windows Live" clId="Web-{F66176D7-6557-6AE3-C936-E65E21D00FB0}" dt="2024-11-07T01:13:33.507" v="114" actId="20577"/>
        <pc:sldMkLst>
          <pc:docMk/>
          <pc:sldMk cId="2373470308" sldId="359"/>
        </pc:sldMkLst>
        <pc:spChg chg="mod">
          <ac:chgData name="monali sagar" userId="4b4497a8bc418a7c" providerId="Windows Live" clId="Web-{F66176D7-6557-6AE3-C936-E65E21D00FB0}" dt="2024-11-07T01:11:50.490" v="94" actId="20577"/>
          <ac:spMkLst>
            <pc:docMk/>
            <pc:sldMk cId="2373470308" sldId="359"/>
            <ac:spMk id="2" creationId="{D52778E6-DABA-E74E-81C1-D531252DB786}"/>
          </ac:spMkLst>
        </pc:spChg>
        <pc:spChg chg="mod">
          <ac:chgData name="monali sagar" userId="4b4497a8bc418a7c" providerId="Windows Live" clId="Web-{F66176D7-6557-6AE3-C936-E65E21D00FB0}" dt="2024-11-07T01:13:33.507" v="114" actId="20577"/>
          <ac:spMkLst>
            <pc:docMk/>
            <pc:sldMk cId="2373470308" sldId="359"/>
            <ac:spMk id="3" creationId="{0E8FD2BE-4FC2-4C64-AF8C-8424A6A9567F}"/>
          </ac:spMkLst>
        </pc:spChg>
      </pc:sldChg>
      <pc:sldChg chg="modSp add replId">
        <pc:chgData name="monali sagar" userId="4b4497a8bc418a7c" providerId="Windows Live" clId="Web-{F66176D7-6557-6AE3-C936-E65E21D00FB0}" dt="2024-11-07T01:15:44.195" v="124" actId="20577"/>
        <pc:sldMkLst>
          <pc:docMk/>
          <pc:sldMk cId="4250466893" sldId="360"/>
        </pc:sldMkLst>
        <pc:spChg chg="mod">
          <ac:chgData name="monali sagar" userId="4b4497a8bc418a7c" providerId="Windows Live" clId="Web-{F66176D7-6557-6AE3-C936-E65E21D00FB0}" dt="2024-11-07T01:15:11.461" v="119" actId="20577"/>
          <ac:spMkLst>
            <pc:docMk/>
            <pc:sldMk cId="4250466893" sldId="360"/>
            <ac:spMk id="2" creationId="{D52778E6-DABA-E74E-81C1-D531252DB786}"/>
          </ac:spMkLst>
        </pc:spChg>
        <pc:spChg chg="mod">
          <ac:chgData name="monali sagar" userId="4b4497a8bc418a7c" providerId="Windows Live" clId="Web-{F66176D7-6557-6AE3-C936-E65E21D00FB0}" dt="2024-11-07T01:15:44.195" v="124" actId="20577"/>
          <ac:spMkLst>
            <pc:docMk/>
            <pc:sldMk cId="4250466893" sldId="360"/>
            <ac:spMk id="3" creationId="{0E8FD2BE-4FC2-4C64-AF8C-8424A6A9567F}"/>
          </ac:spMkLst>
        </pc:spChg>
      </pc:sldChg>
      <pc:sldChg chg="modSp add replId">
        <pc:chgData name="monali sagar" userId="4b4497a8bc418a7c" providerId="Windows Live" clId="Web-{F66176D7-6557-6AE3-C936-E65E21D00FB0}" dt="2024-11-07T01:17:21.915" v="140" actId="20577"/>
        <pc:sldMkLst>
          <pc:docMk/>
          <pc:sldMk cId="379897981" sldId="361"/>
        </pc:sldMkLst>
        <pc:spChg chg="mod">
          <ac:chgData name="monali sagar" userId="4b4497a8bc418a7c" providerId="Windows Live" clId="Web-{F66176D7-6557-6AE3-C936-E65E21D00FB0}" dt="2024-11-07T01:16:32.274" v="132" actId="20577"/>
          <ac:spMkLst>
            <pc:docMk/>
            <pc:sldMk cId="379897981" sldId="361"/>
            <ac:spMk id="2" creationId="{D52778E6-DABA-E74E-81C1-D531252DB786}"/>
          </ac:spMkLst>
        </pc:spChg>
        <pc:spChg chg="mod">
          <ac:chgData name="monali sagar" userId="4b4497a8bc418a7c" providerId="Windows Live" clId="Web-{F66176D7-6557-6AE3-C936-E65E21D00FB0}" dt="2024-11-07T01:17:21.915" v="140" actId="20577"/>
          <ac:spMkLst>
            <pc:docMk/>
            <pc:sldMk cId="379897981" sldId="361"/>
            <ac:spMk id="3" creationId="{0E8FD2BE-4FC2-4C64-AF8C-8424A6A9567F}"/>
          </ac:spMkLst>
        </pc:spChg>
      </pc:sldChg>
      <pc:sldChg chg="addSp delSp modSp add replId">
        <pc:chgData name="monali sagar" userId="4b4497a8bc418a7c" providerId="Windows Live" clId="Web-{F66176D7-6557-6AE3-C936-E65E21D00FB0}" dt="2024-11-07T01:19:01.525" v="174" actId="20577"/>
        <pc:sldMkLst>
          <pc:docMk/>
          <pc:sldMk cId="4199400696" sldId="362"/>
        </pc:sldMkLst>
        <pc:spChg chg="mod">
          <ac:chgData name="monali sagar" userId="4b4497a8bc418a7c" providerId="Windows Live" clId="Web-{F66176D7-6557-6AE3-C936-E65E21D00FB0}" dt="2024-11-07T01:17:49.665" v="146" actId="20577"/>
          <ac:spMkLst>
            <pc:docMk/>
            <pc:sldMk cId="4199400696" sldId="362"/>
            <ac:spMk id="2" creationId="{D52778E6-DABA-E74E-81C1-D531252DB786}"/>
          </ac:spMkLst>
        </pc:spChg>
        <pc:spChg chg="mod">
          <ac:chgData name="monali sagar" userId="4b4497a8bc418a7c" providerId="Windows Live" clId="Web-{F66176D7-6557-6AE3-C936-E65E21D00FB0}" dt="2024-11-07T01:19:01.525" v="174" actId="20577"/>
          <ac:spMkLst>
            <pc:docMk/>
            <pc:sldMk cId="4199400696" sldId="362"/>
            <ac:spMk id="3" creationId="{0E8FD2BE-4FC2-4C64-AF8C-8424A6A9567F}"/>
          </ac:spMkLst>
        </pc:spChg>
        <pc:spChg chg="add del mod">
          <ac:chgData name="monali sagar" userId="4b4497a8bc418a7c" providerId="Windows Live" clId="Web-{F66176D7-6557-6AE3-C936-E65E21D00FB0}" dt="2024-11-07T01:18:01.478" v="159"/>
          <ac:spMkLst>
            <pc:docMk/>
            <pc:sldMk cId="4199400696" sldId="362"/>
            <ac:spMk id="12" creationId="{4B1ED3C9-E72D-3FE1-6A78-04B552245063}"/>
          </ac:spMkLst>
        </pc:spChg>
        <pc:graphicFrameChg chg="add del mod">
          <ac:chgData name="monali sagar" userId="4b4497a8bc418a7c" providerId="Windows Live" clId="Web-{F66176D7-6557-6AE3-C936-E65E21D00FB0}" dt="2024-11-07T01:18:01.478" v="166"/>
          <ac:graphicFrameMkLst>
            <pc:docMk/>
            <pc:sldMk cId="4199400696" sldId="362"/>
            <ac:graphicFrameMk id="5" creationId="{6B7B9156-2341-0DED-EE7C-0E43A77F2D14}"/>
          </ac:graphicFrameMkLst>
        </pc:graphicFrameChg>
        <pc:picChg chg="add del mod">
          <ac:chgData name="monali sagar" userId="4b4497a8bc418a7c" providerId="Windows Live" clId="Web-{F66176D7-6557-6AE3-C936-E65E21D00FB0}" dt="2024-11-07T01:18:01.478" v="165"/>
          <ac:picMkLst>
            <pc:docMk/>
            <pc:sldMk cId="4199400696" sldId="362"/>
            <ac:picMk id="6" creationId="{3A4019C8-CA6E-5190-4BF2-3B5B94822676}"/>
          </ac:picMkLst>
        </pc:picChg>
        <pc:picChg chg="add del mod">
          <ac:chgData name="monali sagar" userId="4b4497a8bc418a7c" providerId="Windows Live" clId="Web-{F66176D7-6557-6AE3-C936-E65E21D00FB0}" dt="2024-11-07T01:18:01.478" v="164"/>
          <ac:picMkLst>
            <pc:docMk/>
            <pc:sldMk cId="4199400696" sldId="362"/>
            <ac:picMk id="7" creationId="{B4C4BCB4-8B8C-2506-140E-B03996F8A3EA}"/>
          </ac:picMkLst>
        </pc:picChg>
        <pc:picChg chg="add del mod">
          <ac:chgData name="monali sagar" userId="4b4497a8bc418a7c" providerId="Windows Live" clId="Web-{F66176D7-6557-6AE3-C936-E65E21D00FB0}" dt="2024-11-07T01:18:01.478" v="163"/>
          <ac:picMkLst>
            <pc:docMk/>
            <pc:sldMk cId="4199400696" sldId="362"/>
            <ac:picMk id="8" creationId="{44BAD354-6254-33F8-EE93-6EFF18838C18}"/>
          </ac:picMkLst>
        </pc:picChg>
        <pc:picChg chg="add del mod">
          <ac:chgData name="monali sagar" userId="4b4497a8bc418a7c" providerId="Windows Live" clId="Web-{F66176D7-6557-6AE3-C936-E65E21D00FB0}" dt="2024-11-07T01:18:01.478" v="162"/>
          <ac:picMkLst>
            <pc:docMk/>
            <pc:sldMk cId="4199400696" sldId="362"/>
            <ac:picMk id="9" creationId="{0842C42E-2F06-35B3-04F9-06286C7340E5}"/>
          </ac:picMkLst>
        </pc:picChg>
        <pc:picChg chg="add del mod">
          <ac:chgData name="monali sagar" userId="4b4497a8bc418a7c" providerId="Windows Live" clId="Web-{F66176D7-6557-6AE3-C936-E65E21D00FB0}" dt="2024-11-07T01:18:01.478" v="161"/>
          <ac:picMkLst>
            <pc:docMk/>
            <pc:sldMk cId="4199400696" sldId="362"/>
            <ac:picMk id="10" creationId="{711A58B3-5CA3-BD7C-D3BD-64E3D4ABD938}"/>
          </ac:picMkLst>
        </pc:picChg>
        <pc:picChg chg="add del mod">
          <ac:chgData name="monali sagar" userId="4b4497a8bc418a7c" providerId="Windows Live" clId="Web-{F66176D7-6557-6AE3-C936-E65E21D00FB0}" dt="2024-11-07T01:18:01.478" v="160"/>
          <ac:picMkLst>
            <pc:docMk/>
            <pc:sldMk cId="4199400696" sldId="362"/>
            <ac:picMk id="11" creationId="{19EB7896-DD2F-645E-C3FC-7974675FFB42}"/>
          </ac:picMkLst>
        </pc:picChg>
      </pc:sldChg>
      <pc:sldChg chg="modSp add replId">
        <pc:chgData name="monali sagar" userId="4b4497a8bc418a7c" providerId="Windows Live" clId="Web-{F66176D7-6557-6AE3-C936-E65E21D00FB0}" dt="2024-11-07T01:19:38.245" v="188" actId="20577"/>
        <pc:sldMkLst>
          <pc:docMk/>
          <pc:sldMk cId="2419814964" sldId="363"/>
        </pc:sldMkLst>
        <pc:spChg chg="mod">
          <ac:chgData name="monali sagar" userId="4b4497a8bc418a7c" providerId="Windows Live" clId="Web-{F66176D7-6557-6AE3-C936-E65E21D00FB0}" dt="2024-11-07T01:19:16.276" v="179" actId="20577"/>
          <ac:spMkLst>
            <pc:docMk/>
            <pc:sldMk cId="2419814964" sldId="363"/>
            <ac:spMk id="2" creationId="{D52778E6-DABA-E74E-81C1-D531252DB786}"/>
          </ac:spMkLst>
        </pc:spChg>
        <pc:spChg chg="mod">
          <ac:chgData name="monali sagar" userId="4b4497a8bc418a7c" providerId="Windows Live" clId="Web-{F66176D7-6557-6AE3-C936-E65E21D00FB0}" dt="2024-11-07T01:19:38.245" v="188" actId="20577"/>
          <ac:spMkLst>
            <pc:docMk/>
            <pc:sldMk cId="2419814964" sldId="363"/>
            <ac:spMk id="3" creationId="{0E8FD2BE-4FC2-4C64-AF8C-8424A6A9567F}"/>
          </ac:spMkLst>
        </pc:spChg>
      </pc:sldChg>
      <pc:sldChg chg="modSp add replId">
        <pc:chgData name="monali sagar" userId="4b4497a8bc418a7c" providerId="Windows Live" clId="Web-{F66176D7-6557-6AE3-C936-E65E21D00FB0}" dt="2024-11-07T01:21:22.746" v="211" actId="20577"/>
        <pc:sldMkLst>
          <pc:docMk/>
          <pc:sldMk cId="361780578" sldId="364"/>
        </pc:sldMkLst>
        <pc:spChg chg="mod">
          <ac:chgData name="monali sagar" userId="4b4497a8bc418a7c" providerId="Windows Live" clId="Web-{F66176D7-6557-6AE3-C936-E65E21D00FB0}" dt="2024-11-07T01:20:46.620" v="200" actId="20577"/>
          <ac:spMkLst>
            <pc:docMk/>
            <pc:sldMk cId="361780578" sldId="364"/>
            <ac:spMk id="2" creationId="{D52778E6-DABA-E74E-81C1-D531252DB786}"/>
          </ac:spMkLst>
        </pc:spChg>
        <pc:spChg chg="mod">
          <ac:chgData name="monali sagar" userId="4b4497a8bc418a7c" providerId="Windows Live" clId="Web-{F66176D7-6557-6AE3-C936-E65E21D00FB0}" dt="2024-11-07T01:21:22.746" v="211" actId="20577"/>
          <ac:spMkLst>
            <pc:docMk/>
            <pc:sldMk cId="361780578" sldId="364"/>
            <ac:spMk id="3" creationId="{0E8FD2BE-4FC2-4C64-AF8C-8424A6A9567F}"/>
          </ac:spMkLst>
        </pc:spChg>
      </pc:sldChg>
      <pc:sldChg chg="modSp add replId">
        <pc:chgData name="monali sagar" userId="4b4497a8bc418a7c" providerId="Windows Live" clId="Web-{F66176D7-6557-6AE3-C936-E65E21D00FB0}" dt="2024-11-07T01:22:36.590" v="225" actId="20577"/>
        <pc:sldMkLst>
          <pc:docMk/>
          <pc:sldMk cId="32034698" sldId="365"/>
        </pc:sldMkLst>
        <pc:spChg chg="mod">
          <ac:chgData name="monali sagar" userId="4b4497a8bc418a7c" providerId="Windows Live" clId="Web-{F66176D7-6557-6AE3-C936-E65E21D00FB0}" dt="2024-11-07T01:21:54.746" v="220" actId="20577"/>
          <ac:spMkLst>
            <pc:docMk/>
            <pc:sldMk cId="32034698" sldId="365"/>
            <ac:spMk id="2" creationId="{D52778E6-DABA-E74E-81C1-D531252DB786}"/>
          </ac:spMkLst>
        </pc:spChg>
        <pc:spChg chg="mod">
          <ac:chgData name="monali sagar" userId="4b4497a8bc418a7c" providerId="Windows Live" clId="Web-{F66176D7-6557-6AE3-C936-E65E21D00FB0}" dt="2024-11-07T01:22:36.590" v="225" actId="20577"/>
          <ac:spMkLst>
            <pc:docMk/>
            <pc:sldMk cId="32034698" sldId="365"/>
            <ac:spMk id="3" creationId="{0E8FD2BE-4FC2-4C64-AF8C-8424A6A9567F}"/>
          </ac:spMkLst>
        </pc:spChg>
      </pc:sldChg>
      <pc:sldChg chg="modSp add replId">
        <pc:chgData name="monali sagar" userId="4b4497a8bc418a7c" providerId="Windows Live" clId="Web-{F66176D7-6557-6AE3-C936-E65E21D00FB0}" dt="2024-11-07T01:24:08.716" v="243" actId="20577"/>
        <pc:sldMkLst>
          <pc:docMk/>
          <pc:sldMk cId="356748073" sldId="366"/>
        </pc:sldMkLst>
        <pc:spChg chg="mod">
          <ac:chgData name="monali sagar" userId="4b4497a8bc418a7c" providerId="Windows Live" clId="Web-{F66176D7-6557-6AE3-C936-E65E21D00FB0}" dt="2024-11-07T01:23:29.763" v="232" actId="20577"/>
          <ac:spMkLst>
            <pc:docMk/>
            <pc:sldMk cId="356748073" sldId="366"/>
            <ac:spMk id="2" creationId="{D52778E6-DABA-E74E-81C1-D531252DB786}"/>
          </ac:spMkLst>
        </pc:spChg>
        <pc:spChg chg="mod">
          <ac:chgData name="monali sagar" userId="4b4497a8bc418a7c" providerId="Windows Live" clId="Web-{F66176D7-6557-6AE3-C936-E65E21D00FB0}" dt="2024-11-07T01:24:08.716" v="243" actId="20577"/>
          <ac:spMkLst>
            <pc:docMk/>
            <pc:sldMk cId="356748073" sldId="366"/>
            <ac:spMk id="3" creationId="{0E8FD2BE-4FC2-4C64-AF8C-8424A6A9567F}"/>
          </ac:spMkLst>
        </pc:spChg>
      </pc:sldChg>
      <pc:sldChg chg="modSp add replId">
        <pc:chgData name="monali sagar" userId="4b4497a8bc418a7c" providerId="Windows Live" clId="Web-{F66176D7-6557-6AE3-C936-E65E21D00FB0}" dt="2024-11-07T01:25:28.326" v="263" actId="20577"/>
        <pc:sldMkLst>
          <pc:docMk/>
          <pc:sldMk cId="686088131" sldId="367"/>
        </pc:sldMkLst>
        <pc:spChg chg="mod">
          <ac:chgData name="monali sagar" userId="4b4497a8bc418a7c" providerId="Windows Live" clId="Web-{F66176D7-6557-6AE3-C936-E65E21D00FB0}" dt="2024-11-07T01:24:55.591" v="252" actId="20577"/>
          <ac:spMkLst>
            <pc:docMk/>
            <pc:sldMk cId="686088131" sldId="367"/>
            <ac:spMk id="2" creationId="{D52778E6-DABA-E74E-81C1-D531252DB786}"/>
          </ac:spMkLst>
        </pc:spChg>
        <pc:spChg chg="mod">
          <ac:chgData name="monali sagar" userId="4b4497a8bc418a7c" providerId="Windows Live" clId="Web-{F66176D7-6557-6AE3-C936-E65E21D00FB0}" dt="2024-11-07T01:25:28.326" v="263" actId="20577"/>
          <ac:spMkLst>
            <pc:docMk/>
            <pc:sldMk cId="686088131" sldId="367"/>
            <ac:spMk id="3" creationId="{0E8FD2BE-4FC2-4C64-AF8C-8424A6A9567F}"/>
          </ac:spMkLst>
        </pc:spChg>
      </pc:sldChg>
      <pc:sldChg chg="modSp add replId">
        <pc:chgData name="monali sagar" userId="4b4497a8bc418a7c" providerId="Windows Live" clId="Web-{F66176D7-6557-6AE3-C936-E65E21D00FB0}" dt="2024-11-07T01:31:30.845" v="295" actId="20577"/>
        <pc:sldMkLst>
          <pc:docMk/>
          <pc:sldMk cId="196493492" sldId="368"/>
        </pc:sldMkLst>
        <pc:spChg chg="mod">
          <ac:chgData name="monali sagar" userId="4b4497a8bc418a7c" providerId="Windows Live" clId="Web-{F66176D7-6557-6AE3-C936-E65E21D00FB0}" dt="2024-11-07T01:31:30.845" v="295" actId="20577"/>
          <ac:spMkLst>
            <pc:docMk/>
            <pc:sldMk cId="196493492" sldId="368"/>
            <ac:spMk id="2" creationId="{D52778E6-DABA-E74E-81C1-D531252DB786}"/>
          </ac:spMkLst>
        </pc:spChg>
        <pc:spChg chg="mod">
          <ac:chgData name="monali sagar" userId="4b4497a8bc418a7c" providerId="Windows Live" clId="Web-{F66176D7-6557-6AE3-C936-E65E21D00FB0}" dt="2024-11-07T01:26:56.249" v="281" actId="20577"/>
          <ac:spMkLst>
            <pc:docMk/>
            <pc:sldMk cId="196493492" sldId="368"/>
            <ac:spMk id="3" creationId="{0E8FD2BE-4FC2-4C64-AF8C-8424A6A9567F}"/>
          </ac:spMkLst>
        </pc:spChg>
      </pc:sldChg>
      <pc:sldChg chg="modSp add replId">
        <pc:chgData name="monali sagar" userId="4b4497a8bc418a7c" providerId="Windows Live" clId="Web-{F66176D7-6557-6AE3-C936-E65E21D00FB0}" dt="2024-11-07T01:27:46.187" v="294" actId="20577"/>
        <pc:sldMkLst>
          <pc:docMk/>
          <pc:sldMk cId="2887269787" sldId="369"/>
        </pc:sldMkLst>
        <pc:spChg chg="mod">
          <ac:chgData name="monali sagar" userId="4b4497a8bc418a7c" providerId="Windows Live" clId="Web-{F66176D7-6557-6AE3-C936-E65E21D00FB0}" dt="2024-11-07T01:27:20.140" v="288" actId="20577"/>
          <ac:spMkLst>
            <pc:docMk/>
            <pc:sldMk cId="2887269787" sldId="369"/>
            <ac:spMk id="2" creationId="{D52778E6-DABA-E74E-81C1-D531252DB786}"/>
          </ac:spMkLst>
        </pc:spChg>
        <pc:spChg chg="mod">
          <ac:chgData name="monali sagar" userId="4b4497a8bc418a7c" providerId="Windows Live" clId="Web-{F66176D7-6557-6AE3-C936-E65E21D00FB0}" dt="2024-11-07T01:27:46.187" v="294" actId="20577"/>
          <ac:spMkLst>
            <pc:docMk/>
            <pc:sldMk cId="2887269787" sldId="369"/>
            <ac:spMk id="3" creationId="{0E8FD2BE-4FC2-4C64-AF8C-8424A6A9567F}"/>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picChg chg="mod">
          <ac:chgData name="monali sagar" userId="4b4497a8bc418a7c" providerId="Windows Live" clId="Web-{EA1BD972-FC1E-69E2-80E4-D021E2F2C6D5}" dt="2024-11-13T04:07:12.602" v="97" actId="14100"/>
          <ac:picMkLst>
            <pc:docMk/>
            <pc:sldMk cId="2575652601" sldId="384"/>
            <ac:picMk id="7" creationId="{19B06724-78CD-A667-6CD3-8A4DAA7EE9E8}"/>
          </ac:picMkLst>
        </pc:picChg>
      </pc:sldChg>
      <pc:sldChg chg="modSp new">
        <pc:chgData name="monali sagar" userId="4b4497a8bc418a7c" providerId="Windows Live" clId="Web-{EA1BD972-FC1E-69E2-80E4-D021E2F2C6D5}" dt="2024-11-13T01:51:42.750" v="22" actId="20577"/>
        <pc:sldMkLst>
          <pc:docMk/>
          <pc:sldMk cId="2466999250" sldId="387"/>
        </pc:sldMkLst>
        <pc:spChg chg="mod">
          <ac:chgData name="monali sagar" userId="4b4497a8bc418a7c" providerId="Windows Live" clId="Web-{EA1BD972-FC1E-69E2-80E4-D021E2F2C6D5}" dt="2024-11-13T01:50:03.138" v="13" actId="20577"/>
          <ac:spMkLst>
            <pc:docMk/>
            <pc:sldMk cId="2466999250" sldId="387"/>
            <ac:spMk id="2" creationId="{FC55D151-4249-37B6-9D6D-22C148B4711F}"/>
          </ac:spMkLst>
        </pc:spChg>
        <pc:spChg chg="mod">
          <ac:chgData name="monali sagar" userId="4b4497a8bc418a7c" providerId="Windows Live" clId="Web-{EA1BD972-FC1E-69E2-80E4-D021E2F2C6D5}" dt="2024-11-13T01:51:42.750" v="22" actId="20577"/>
          <ac:spMkLst>
            <pc:docMk/>
            <pc:sldMk cId="2466999250" sldId="387"/>
            <ac:spMk id="3" creationId="{BAD9163D-F9B5-8B72-57EF-12C22E6CAE67}"/>
          </ac:spMkLst>
        </pc:spChg>
      </pc:sldChg>
      <pc:sldChg chg="modSp new ord">
        <pc:chgData name="monali sagar" userId="4b4497a8bc418a7c" providerId="Windows Live" clId="Web-{EA1BD972-FC1E-69E2-80E4-D021E2F2C6D5}" dt="2024-11-13T02:13:09.913" v="62"/>
        <pc:sldMkLst>
          <pc:docMk/>
          <pc:sldMk cId="3093172752" sldId="388"/>
        </pc:sldMkLst>
        <pc:spChg chg="mod">
          <ac:chgData name="monali sagar" userId="4b4497a8bc418a7c" providerId="Windows Live" clId="Web-{EA1BD972-FC1E-69E2-80E4-D021E2F2C6D5}" dt="2024-11-13T01:52:50.518" v="33" actId="20577"/>
          <ac:spMkLst>
            <pc:docMk/>
            <pc:sldMk cId="3093172752" sldId="388"/>
            <ac:spMk id="2" creationId="{85E58A95-3619-4FDA-4162-28D786A78374}"/>
          </ac:spMkLst>
        </pc:spChg>
        <pc:spChg chg="mod">
          <ac:chgData name="monali sagar" userId="4b4497a8bc418a7c" providerId="Windows Live" clId="Web-{EA1BD972-FC1E-69E2-80E4-D021E2F2C6D5}" dt="2024-11-13T02:06:21.260" v="42" actId="20577"/>
          <ac:spMkLst>
            <pc:docMk/>
            <pc:sldMk cId="3093172752" sldId="388"/>
            <ac:spMk id="3" creationId="{446B43AF-D036-A9E5-0566-B8538A8664A3}"/>
          </ac:spMkLst>
        </pc:spChg>
      </pc:sldChg>
      <pc:sldChg chg="modSp new add del">
        <pc:chgData name="monali sagar" userId="4b4497a8bc418a7c" providerId="Windows Live" clId="Web-{EA1BD972-FC1E-69E2-80E4-D021E2F2C6D5}" dt="2024-11-13T02:13:23.163" v="64"/>
        <pc:sldMkLst>
          <pc:docMk/>
          <pc:sldMk cId="1847464179" sldId="389"/>
        </pc:sldMkLst>
        <pc:spChg chg="mod">
          <ac:chgData name="monali sagar" userId="4b4497a8bc418a7c" providerId="Windows Live" clId="Web-{EA1BD972-FC1E-69E2-80E4-D021E2F2C6D5}" dt="2024-11-13T02:06:52.652" v="61" actId="20577"/>
          <ac:spMkLst>
            <pc:docMk/>
            <pc:sldMk cId="1847464179" sldId="389"/>
            <ac:spMk id="2" creationId="{EA308A90-F88E-A169-186A-CDE114B47E76}"/>
          </ac:spMkLst>
        </pc:spChg>
        <pc:spChg chg="mod">
          <ac:chgData name="monali sagar" userId="4b4497a8bc418a7c" providerId="Windows Live" clId="Web-{EA1BD972-FC1E-69E2-80E4-D021E2F2C6D5}" dt="2024-11-13T02:06:36.183" v="46"/>
          <ac:spMkLst>
            <pc:docMk/>
            <pc:sldMk cId="1847464179" sldId="389"/>
            <ac:spMk id="3" creationId="{D10E4A66-26AF-E5FF-0D86-F56A05897B54}"/>
          </ac:spMkLst>
        </pc:spChg>
      </pc:sldChg>
      <pc:sldChg chg="modSp new">
        <pc:chgData name="monali sagar" userId="4b4497a8bc418a7c" providerId="Windows Live" clId="Web-{EA1BD972-FC1E-69E2-80E4-D021E2F2C6D5}" dt="2024-11-13T02:28:24.362" v="93"/>
        <pc:sldMkLst>
          <pc:docMk/>
          <pc:sldMk cId="3811363796" sldId="390"/>
        </pc:sldMkLst>
        <pc:spChg chg="mod">
          <ac:chgData name="monali sagar" userId="4b4497a8bc418a7c" providerId="Windows Live" clId="Web-{EA1BD972-FC1E-69E2-80E4-D021E2F2C6D5}" dt="2024-11-13T02:14:34.978" v="86" actId="20577"/>
          <ac:spMkLst>
            <pc:docMk/>
            <pc:sldMk cId="3811363796" sldId="390"/>
            <ac:spMk id="2" creationId="{AE3172B6-004D-B297-0D7B-CD5D5FA26E95}"/>
          </ac:spMkLst>
        </pc:spChg>
        <pc:spChg chg="mod">
          <ac:chgData name="monali sagar" userId="4b4497a8bc418a7c" providerId="Windows Live" clId="Web-{EA1BD972-FC1E-69E2-80E4-D021E2F2C6D5}" dt="2024-11-13T02:28:24.362" v="93"/>
          <ac:spMkLst>
            <pc:docMk/>
            <pc:sldMk cId="3811363796" sldId="390"/>
            <ac:spMk id="3" creationId="{A7E428B4-82E2-6F46-F580-D56C472C34B7}"/>
          </ac:spMkLst>
        </pc:spChg>
      </pc:sldChg>
      <pc:sldChg chg="modSp new">
        <pc:chgData name="monali sagar" userId="4b4497a8bc418a7c" providerId="Windows Live" clId="Web-{EA1BD972-FC1E-69E2-80E4-D021E2F2C6D5}" dt="2024-11-13T16:55:47.734" v="125"/>
        <pc:sldMkLst>
          <pc:docMk/>
          <pc:sldMk cId="1595945530" sldId="391"/>
        </pc:sldMkLst>
        <pc:spChg chg="mod">
          <ac:chgData name="monali sagar" userId="4b4497a8bc418a7c" providerId="Windows Live" clId="Web-{EA1BD972-FC1E-69E2-80E4-D021E2F2C6D5}" dt="2024-11-13T16:50:03.301" v="108" actId="20577"/>
          <ac:spMkLst>
            <pc:docMk/>
            <pc:sldMk cId="1595945530" sldId="391"/>
            <ac:spMk id="2" creationId="{71EE174D-2EAC-FAA6-C1D3-75133B464FF8}"/>
          </ac:spMkLst>
        </pc:spChg>
        <pc:spChg chg="mod">
          <ac:chgData name="monali sagar" userId="4b4497a8bc418a7c" providerId="Windows Live" clId="Web-{EA1BD972-FC1E-69E2-80E4-D021E2F2C6D5}" dt="2024-11-13T16:55:47.734" v="125"/>
          <ac:spMkLst>
            <pc:docMk/>
            <pc:sldMk cId="1595945530" sldId="391"/>
            <ac:spMk id="3" creationId="{6A247526-DD95-BA37-93C8-9A3CF4613ECC}"/>
          </ac:spMkLst>
        </pc:spChg>
      </pc:sldChg>
      <pc:sldChg chg="modSp new">
        <pc:chgData name="monali sagar" userId="4b4497a8bc418a7c" providerId="Windows Live" clId="Web-{EA1BD972-FC1E-69E2-80E4-D021E2F2C6D5}" dt="2024-11-14T00:21:07.289" v="139" actId="20577"/>
        <pc:sldMkLst>
          <pc:docMk/>
          <pc:sldMk cId="3265340988" sldId="392"/>
        </pc:sldMkLst>
        <pc:spChg chg="mod">
          <ac:chgData name="monali sagar" userId="4b4497a8bc418a7c" providerId="Windows Live" clId="Web-{EA1BD972-FC1E-69E2-80E4-D021E2F2C6D5}" dt="2024-11-14T00:21:07.289" v="139" actId="20577"/>
          <ac:spMkLst>
            <pc:docMk/>
            <pc:sldMk cId="3265340988" sldId="392"/>
            <ac:spMk id="2" creationId="{5A3C9643-2EDD-F81B-B0F8-77157C11F05C}"/>
          </ac:spMkLst>
        </pc:spChg>
        <pc:spChg chg="mod">
          <ac:chgData name="monali sagar" userId="4b4497a8bc418a7c" providerId="Windows Live" clId="Web-{EA1BD972-FC1E-69E2-80E4-D021E2F2C6D5}" dt="2024-11-14T00:19:59.474" v="132"/>
          <ac:spMkLst>
            <pc:docMk/>
            <pc:sldMk cId="3265340988" sldId="392"/>
            <ac:spMk id="3" creationId="{C18B4406-4E12-99EC-93F9-6BE3D452A02D}"/>
          </ac:spMkLst>
        </pc:spChg>
      </pc:sldChg>
      <pc:sldChg chg="modSp new">
        <pc:chgData name="monali sagar" userId="4b4497a8bc418a7c" providerId="Windows Live" clId="Web-{EA1BD972-FC1E-69E2-80E4-D021E2F2C6D5}" dt="2024-11-14T00:21:41.727" v="162" actId="20577"/>
        <pc:sldMkLst>
          <pc:docMk/>
          <pc:sldMk cId="4133239976" sldId="393"/>
        </pc:sldMkLst>
        <pc:spChg chg="mod">
          <ac:chgData name="monali sagar" userId="4b4497a8bc418a7c" providerId="Windows Live" clId="Web-{EA1BD972-FC1E-69E2-80E4-D021E2F2C6D5}" dt="2024-11-14T00:21:41.727" v="162" actId="20577"/>
          <ac:spMkLst>
            <pc:docMk/>
            <pc:sldMk cId="4133239976" sldId="393"/>
            <ac:spMk id="2" creationId="{3AF9812D-238A-59B2-719F-C862EE747D10}"/>
          </ac:spMkLst>
        </pc:spChg>
        <pc:spChg chg="mod">
          <ac:chgData name="monali sagar" userId="4b4497a8bc418a7c" providerId="Windows Live" clId="Web-{EA1BD972-FC1E-69E2-80E4-D021E2F2C6D5}" dt="2024-11-14T00:21:23.352" v="144" actId="20577"/>
          <ac:spMkLst>
            <pc:docMk/>
            <pc:sldMk cId="4133239976" sldId="393"/>
            <ac:spMk id="3" creationId="{6F7C50ED-7831-AFD7-056C-D2C32EB0AF5E}"/>
          </ac:spMkLst>
        </pc:spChg>
      </pc:sldChg>
      <pc:sldChg chg="modSp new">
        <pc:chgData name="monali sagar" userId="4b4497a8bc418a7c" providerId="Windows Live" clId="Web-{EA1BD972-FC1E-69E2-80E4-D021E2F2C6D5}" dt="2024-11-14T00:24:01.091" v="197"/>
        <pc:sldMkLst>
          <pc:docMk/>
          <pc:sldMk cId="3009954549" sldId="394"/>
        </pc:sldMkLst>
        <pc:spChg chg="mod">
          <ac:chgData name="monali sagar" userId="4b4497a8bc418a7c" providerId="Windows Live" clId="Web-{EA1BD972-FC1E-69E2-80E4-D021E2F2C6D5}" dt="2024-11-14T00:23:51.435" v="194" actId="20577"/>
          <ac:spMkLst>
            <pc:docMk/>
            <pc:sldMk cId="3009954549" sldId="394"/>
            <ac:spMk id="2" creationId="{34E09A1F-AD07-3975-7853-97416B5C7BAE}"/>
          </ac:spMkLst>
        </pc:spChg>
        <pc:spChg chg="mod">
          <ac:chgData name="monali sagar" userId="4b4497a8bc418a7c" providerId="Windows Live" clId="Web-{EA1BD972-FC1E-69E2-80E4-D021E2F2C6D5}" dt="2024-11-14T00:24:01.091" v="197"/>
          <ac:spMkLst>
            <pc:docMk/>
            <pc:sldMk cId="3009954549" sldId="394"/>
            <ac:spMk id="3" creationId="{783519FA-3F9E-3A76-F3D4-271235015063}"/>
          </ac:spMkLst>
        </pc:spChg>
      </pc:sldChg>
      <pc:sldChg chg="modSp new">
        <pc:chgData name="monali sagar" userId="4b4497a8bc418a7c" providerId="Windows Live" clId="Web-{EA1BD972-FC1E-69E2-80E4-D021E2F2C6D5}" dt="2024-11-14T00:25:57.173" v="216"/>
        <pc:sldMkLst>
          <pc:docMk/>
          <pc:sldMk cId="4002745976" sldId="395"/>
        </pc:sldMkLst>
        <pc:spChg chg="mod">
          <ac:chgData name="monali sagar" userId="4b4497a8bc418a7c" providerId="Windows Live" clId="Web-{EA1BD972-FC1E-69E2-80E4-D021E2F2C6D5}" dt="2024-11-14T00:24:48.843" v="209" actId="20577"/>
          <ac:spMkLst>
            <pc:docMk/>
            <pc:sldMk cId="4002745976" sldId="395"/>
            <ac:spMk id="2" creationId="{C9D937B0-F92C-32BA-4B82-E06D01EE3466}"/>
          </ac:spMkLst>
        </pc:spChg>
        <pc:spChg chg="mod">
          <ac:chgData name="monali sagar" userId="4b4497a8bc418a7c" providerId="Windows Live" clId="Web-{EA1BD972-FC1E-69E2-80E4-D021E2F2C6D5}" dt="2024-11-14T00:25:57.173" v="216"/>
          <ac:spMkLst>
            <pc:docMk/>
            <pc:sldMk cId="4002745976" sldId="395"/>
            <ac:spMk id="3" creationId="{5413FC6E-D91F-3A8C-54A0-FDAB869DBBCF}"/>
          </ac:spMkLst>
        </pc:spChg>
      </pc:sldChg>
      <pc:sldChg chg="modSp add replId">
        <pc:chgData name="monali sagar" userId="4b4497a8bc418a7c" providerId="Windows Live" clId="Web-{EA1BD972-FC1E-69E2-80E4-D021E2F2C6D5}" dt="2024-11-14T00:27:16.473" v="240"/>
        <pc:sldMkLst>
          <pc:docMk/>
          <pc:sldMk cId="469693537" sldId="396"/>
        </pc:sldMkLst>
        <pc:spChg chg="mod">
          <ac:chgData name="monali sagar" userId="4b4497a8bc418a7c" providerId="Windows Live" clId="Web-{EA1BD972-FC1E-69E2-80E4-D021E2F2C6D5}" dt="2024-11-14T00:26:59.863" v="237" actId="20577"/>
          <ac:spMkLst>
            <pc:docMk/>
            <pc:sldMk cId="469693537" sldId="396"/>
            <ac:spMk id="2" creationId="{C9D937B0-F92C-32BA-4B82-E06D01EE3466}"/>
          </ac:spMkLst>
        </pc:spChg>
        <pc:spChg chg="mod">
          <ac:chgData name="monali sagar" userId="4b4497a8bc418a7c" providerId="Windows Live" clId="Web-{EA1BD972-FC1E-69E2-80E4-D021E2F2C6D5}" dt="2024-11-14T00:27:16.473" v="240"/>
          <ac:spMkLst>
            <pc:docMk/>
            <pc:sldMk cId="469693537" sldId="396"/>
            <ac:spMk id="3" creationId="{5413FC6E-D91F-3A8C-54A0-FDAB869DBBCF}"/>
          </ac:spMkLst>
        </pc:spChg>
      </pc:sldChg>
      <pc:sldChg chg="modSp new">
        <pc:chgData name="monali sagar" userId="4b4497a8bc418a7c" providerId="Windows Live" clId="Web-{EA1BD972-FC1E-69E2-80E4-D021E2F2C6D5}" dt="2024-11-14T00:58:45.852" v="326" actId="20577"/>
        <pc:sldMkLst>
          <pc:docMk/>
          <pc:sldMk cId="3852952880" sldId="397"/>
        </pc:sldMkLst>
        <pc:spChg chg="mod">
          <ac:chgData name="monali sagar" userId="4b4497a8bc418a7c" providerId="Windows Live" clId="Web-{EA1BD972-FC1E-69E2-80E4-D021E2F2C6D5}" dt="2024-11-14T00:50:48.863" v="255" actId="20577"/>
          <ac:spMkLst>
            <pc:docMk/>
            <pc:sldMk cId="3852952880" sldId="397"/>
            <ac:spMk id="2" creationId="{DD90A4FE-210A-F662-1E7F-E1D2C011851E}"/>
          </ac:spMkLst>
        </pc:spChg>
        <pc:spChg chg="mod">
          <ac:chgData name="monali sagar" userId="4b4497a8bc418a7c" providerId="Windows Live" clId="Web-{EA1BD972-FC1E-69E2-80E4-D021E2F2C6D5}" dt="2024-11-14T00:58:45.852" v="326" actId="20577"/>
          <ac:spMkLst>
            <pc:docMk/>
            <pc:sldMk cId="3852952880" sldId="397"/>
            <ac:spMk id="3" creationId="{DF8DF667-1877-9E21-695D-96177C580382}"/>
          </ac:spMkLst>
        </pc:spChg>
      </pc:sldChg>
      <pc:sldChg chg="modSp new">
        <pc:chgData name="monali sagar" userId="4b4497a8bc418a7c" providerId="Windows Live" clId="Web-{EA1BD972-FC1E-69E2-80E4-D021E2F2C6D5}" dt="2024-11-14T00:58:34.898" v="325" actId="20577"/>
        <pc:sldMkLst>
          <pc:docMk/>
          <pc:sldMk cId="1453452362" sldId="398"/>
        </pc:sldMkLst>
        <pc:spChg chg="mod">
          <ac:chgData name="monali sagar" userId="4b4497a8bc418a7c" providerId="Windows Live" clId="Web-{EA1BD972-FC1E-69E2-80E4-D021E2F2C6D5}" dt="2024-11-14T00:54:12.979" v="288" actId="20577"/>
          <ac:spMkLst>
            <pc:docMk/>
            <pc:sldMk cId="1453452362" sldId="398"/>
            <ac:spMk id="2" creationId="{A60067E4-7B34-E4A5-28E6-49F281C212EA}"/>
          </ac:spMkLst>
        </pc:spChg>
        <pc:spChg chg="mod">
          <ac:chgData name="monali sagar" userId="4b4497a8bc418a7c" providerId="Windows Live" clId="Web-{EA1BD972-FC1E-69E2-80E4-D021E2F2C6D5}" dt="2024-11-14T00:58:34.898" v="325" actId="20577"/>
          <ac:spMkLst>
            <pc:docMk/>
            <pc:sldMk cId="1453452362" sldId="398"/>
            <ac:spMk id="3" creationId="{FA18EB4A-D17A-76F8-4750-9B28168392AF}"/>
          </ac:spMkLst>
        </pc:spChg>
      </pc:sldChg>
      <pc:sldChg chg="modSp new">
        <pc:chgData name="monali sagar" userId="4b4497a8bc418a7c" providerId="Windows Live" clId="Web-{EA1BD972-FC1E-69E2-80E4-D021E2F2C6D5}" dt="2024-11-14T01:01:17.778" v="331" actId="20577"/>
        <pc:sldMkLst>
          <pc:docMk/>
          <pc:sldMk cId="1028903720" sldId="399"/>
        </pc:sldMkLst>
        <pc:spChg chg="mod">
          <ac:chgData name="monali sagar" userId="4b4497a8bc418a7c" providerId="Windows Live" clId="Web-{EA1BD972-FC1E-69E2-80E4-D021E2F2C6D5}" dt="2024-11-14T00:57:26.282" v="319" actId="20577"/>
          <ac:spMkLst>
            <pc:docMk/>
            <pc:sldMk cId="1028903720" sldId="399"/>
            <ac:spMk id="2" creationId="{6720C1C2-93C2-2D26-9385-E432E1D3679B}"/>
          </ac:spMkLst>
        </pc:spChg>
        <pc:spChg chg="mod">
          <ac:chgData name="monali sagar" userId="4b4497a8bc418a7c" providerId="Windows Live" clId="Web-{EA1BD972-FC1E-69E2-80E4-D021E2F2C6D5}" dt="2024-11-14T01:01:17.778" v="331" actId="20577"/>
          <ac:spMkLst>
            <pc:docMk/>
            <pc:sldMk cId="1028903720" sldId="399"/>
            <ac:spMk id="3" creationId="{506440C3-CC90-AE10-4ECE-0E6A2E56223D}"/>
          </ac:spMkLst>
        </pc:spChg>
      </pc:sldChg>
      <pc:sldChg chg="modSp new">
        <pc:chgData name="monali sagar" userId="4b4497a8bc418a7c" providerId="Windows Live" clId="Web-{EA1BD972-FC1E-69E2-80E4-D021E2F2C6D5}" dt="2024-11-14T01:05:47.334" v="361"/>
        <pc:sldMkLst>
          <pc:docMk/>
          <pc:sldMk cId="2229234514" sldId="400"/>
        </pc:sldMkLst>
        <pc:spChg chg="mod">
          <ac:chgData name="monali sagar" userId="4b4497a8bc418a7c" providerId="Windows Live" clId="Web-{EA1BD972-FC1E-69E2-80E4-D021E2F2C6D5}" dt="2024-11-14T01:03:35.408" v="347" actId="20577"/>
          <ac:spMkLst>
            <pc:docMk/>
            <pc:sldMk cId="2229234514" sldId="400"/>
            <ac:spMk id="2" creationId="{B0D4325B-9725-2C96-B075-61BF8BE3F375}"/>
          </ac:spMkLst>
        </pc:spChg>
        <pc:spChg chg="mod">
          <ac:chgData name="monali sagar" userId="4b4497a8bc418a7c" providerId="Windows Live" clId="Web-{EA1BD972-FC1E-69E2-80E4-D021E2F2C6D5}" dt="2024-11-14T01:05:47.334" v="361"/>
          <ac:spMkLst>
            <pc:docMk/>
            <pc:sldMk cId="2229234514" sldId="400"/>
            <ac:spMk id="3" creationId="{52F2FE78-009B-CC82-A437-6C8C2C040688}"/>
          </ac:spMkLst>
        </pc:spChg>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pChg chg="mod">
          <ac:chgData name="MAHESH nIMBALKAR" userId="ed99ee7737bc7105" providerId="Windows Live" clId="Web-{B7CD63DD-6C39-471A-A358-9CE3044810C0}" dt="2024-08-23T17:25:33.078" v="973" actId="14100"/>
          <ac:spMkLst>
            <pc:docMk/>
            <pc:sldMk cId="613401619" sldId="257"/>
            <ac:spMk id="3" creationId="{99592D36-612B-4DF9-4FAB-0F06627FEAC8}"/>
          </ac:spMkLst>
        </pc:spChg>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pChg chg="mod">
          <ac:chgData name="MAHESH nIMBALKAR" userId="ed99ee7737bc7105" providerId="Windows Live" clId="Web-{B7CD63DD-6C39-471A-A358-9CE3044810C0}" dt="2024-08-23T17:25:24.421" v="971" actId="20577"/>
          <ac:spMkLst>
            <pc:docMk/>
            <pc:sldMk cId="409914625" sldId="280"/>
            <ac:spMk id="3" creationId="{99592D36-612B-4DF9-4FAB-0F06627FEAC8}"/>
          </ac:spMkLst>
        </pc:spChg>
      </pc:sldChg>
      <pc:sldChg chg="modSp">
        <pc:chgData name="MAHESH nIMBALKAR" userId="ed99ee7737bc7105" providerId="Windows Live" clId="Web-{B7CD63DD-6C39-471A-A358-9CE3044810C0}" dt="2024-08-23T16:55:33.894" v="5" actId="20577"/>
        <pc:sldMkLst>
          <pc:docMk/>
          <pc:sldMk cId="1168626070" sldId="285"/>
        </pc:sldMkLst>
        <pc:spChg chg="mod">
          <ac:chgData name="MAHESH nIMBALKAR" userId="ed99ee7737bc7105" providerId="Windows Live" clId="Web-{B7CD63DD-6C39-471A-A358-9CE3044810C0}" dt="2024-08-23T16:55:33.894" v="5" actId="20577"/>
          <ac:spMkLst>
            <pc:docMk/>
            <pc:sldMk cId="1168626070" sldId="285"/>
            <ac:spMk id="3" creationId="{A34C8984-AAFE-1AC2-7914-3631F6D13296}"/>
          </ac:spMkLst>
        </pc:spChg>
      </pc:sldChg>
      <pc:sldChg chg="modSp add replId">
        <pc:chgData name="MAHESH nIMBALKAR" userId="ed99ee7737bc7105" providerId="Windows Live" clId="Web-{B7CD63DD-6C39-471A-A358-9CE3044810C0}" dt="2024-08-23T17:03:11.153" v="303" actId="20577"/>
        <pc:sldMkLst>
          <pc:docMk/>
          <pc:sldMk cId="1596562967" sldId="286"/>
        </pc:sldMkLst>
        <pc:spChg chg="mod">
          <ac:chgData name="MAHESH nIMBALKAR" userId="ed99ee7737bc7105" providerId="Windows Live" clId="Web-{B7CD63DD-6C39-471A-A358-9CE3044810C0}" dt="2024-08-23T17:03:11.153" v="303" actId="20577"/>
          <ac:spMkLst>
            <pc:docMk/>
            <pc:sldMk cId="1596562967" sldId="286"/>
            <ac:spMk id="2" creationId="{81725924-5B9B-80FC-A0DF-95188ABF0287}"/>
          </ac:spMkLst>
        </pc:spChg>
        <pc:spChg chg="mod">
          <ac:chgData name="MAHESH nIMBALKAR" userId="ed99ee7737bc7105" providerId="Windows Live" clId="Web-{B7CD63DD-6C39-471A-A358-9CE3044810C0}" dt="2024-08-23T17:01:45.965" v="300" actId="20577"/>
          <ac:spMkLst>
            <pc:docMk/>
            <pc:sldMk cId="1596562967" sldId="286"/>
            <ac:spMk id="3" creationId="{A34C8984-AAFE-1AC2-7914-3631F6D13296}"/>
          </ac:spMkLst>
        </pc:spChg>
      </pc:sldChg>
      <pc:sldChg chg="addSp delSp modSp add replId">
        <pc:chgData name="MAHESH nIMBALKAR" userId="ed99ee7737bc7105" providerId="Windows Live" clId="Web-{B7CD63DD-6C39-471A-A358-9CE3044810C0}" dt="2024-08-23T17:12:00.096" v="594"/>
        <pc:sldMkLst>
          <pc:docMk/>
          <pc:sldMk cId="3278340122" sldId="287"/>
        </pc:sldMkLst>
        <pc:spChg chg="mod">
          <ac:chgData name="MAHESH nIMBALKAR" userId="ed99ee7737bc7105" providerId="Windows Live" clId="Web-{B7CD63DD-6C39-471A-A358-9CE3044810C0}" dt="2024-08-23T17:03:27.106" v="314" actId="20577"/>
          <ac:spMkLst>
            <pc:docMk/>
            <pc:sldMk cId="3278340122" sldId="287"/>
            <ac:spMk id="2" creationId="{81725924-5B9B-80FC-A0DF-95188ABF0287}"/>
          </ac:spMkLst>
        </pc:spChg>
        <pc:spChg chg="mod">
          <ac:chgData name="MAHESH nIMBALKAR" userId="ed99ee7737bc7105" providerId="Windows Live" clId="Web-{B7CD63DD-6C39-471A-A358-9CE3044810C0}" dt="2024-08-23T17:07:31.952" v="444" actId="20577"/>
          <ac:spMkLst>
            <pc:docMk/>
            <pc:sldMk cId="3278340122" sldId="287"/>
            <ac:spMk id="3" creationId="{A34C8984-AAFE-1AC2-7914-3631F6D13296}"/>
          </ac:spMkLst>
        </pc:spChg>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pChg chg="mod">
          <ac:chgData name="monali sagar" userId="4b4497a8bc418a7c" providerId="Windows Live" clId="Web-{97F4ED60-D969-1975-7D48-94AEA20F4B9B}" dt="2024-11-08T02:18:32.801" v="104" actId="20577"/>
          <ac:spMkLst>
            <pc:docMk/>
            <pc:sldMk cId="356748073" sldId="366"/>
            <ac:spMk id="3" creationId="{0E8FD2BE-4FC2-4C64-AF8C-8424A6A9567F}"/>
          </ac:spMkLst>
        </pc:spChg>
      </pc:sldChg>
      <pc:sldChg chg="addSp delSp modSp add replId">
        <pc:chgData name="monali sagar" userId="4b4497a8bc418a7c" providerId="Windows Live" clId="Web-{97F4ED60-D969-1975-7D48-94AEA20F4B9B}" dt="2024-11-08T02:08:32.187" v="59" actId="20577"/>
        <pc:sldMkLst>
          <pc:docMk/>
          <pc:sldMk cId="139798901" sldId="370"/>
        </pc:sldMkLst>
        <pc:spChg chg="mod">
          <ac:chgData name="monali sagar" userId="4b4497a8bc418a7c" providerId="Windows Live" clId="Web-{97F4ED60-D969-1975-7D48-94AEA20F4B9B}" dt="2024-11-08T01:51:38.293" v="6" actId="20577"/>
          <ac:spMkLst>
            <pc:docMk/>
            <pc:sldMk cId="139798901" sldId="370"/>
            <ac:spMk id="2" creationId="{D52778E6-DABA-E74E-81C1-D531252DB786}"/>
          </ac:spMkLst>
        </pc:spChg>
        <pc:spChg chg="mod">
          <ac:chgData name="monali sagar" userId="4b4497a8bc418a7c" providerId="Windows Live" clId="Web-{97F4ED60-D969-1975-7D48-94AEA20F4B9B}" dt="2024-11-08T02:08:32.187" v="59" actId="20577"/>
          <ac:spMkLst>
            <pc:docMk/>
            <pc:sldMk cId="139798901" sldId="370"/>
            <ac:spMk id="3" creationId="{0E8FD2BE-4FC2-4C64-AF8C-8424A6A9567F}"/>
          </ac:spMkLst>
        </pc:spChg>
        <pc:picChg chg="add del mod">
          <ac:chgData name="monali sagar" userId="4b4497a8bc418a7c" providerId="Windows Live" clId="Web-{97F4ED60-D969-1975-7D48-94AEA20F4B9B}" dt="2024-11-08T02:06:47.652" v="37"/>
          <ac:picMkLst>
            <pc:docMk/>
            <pc:sldMk cId="139798901" sldId="370"/>
            <ac:picMk id="4" creationId="{31643A4F-CF98-FF4D-8F5C-648A89161B5C}"/>
          </ac:picMkLst>
        </pc:picChg>
      </pc:sldChg>
      <pc:sldChg chg="addSp modSp new">
        <pc:chgData name="monali sagar" userId="4b4497a8bc418a7c" providerId="Windows Live" clId="Web-{97F4ED60-D969-1975-7D48-94AEA20F4B9B}" dt="2024-11-08T02:20:51.791" v="113" actId="20577"/>
        <pc:sldMkLst>
          <pc:docMk/>
          <pc:sldMk cId="1417838978" sldId="371"/>
        </pc:sldMkLst>
        <pc:spChg chg="mod">
          <ac:chgData name="monali sagar" userId="4b4497a8bc418a7c" providerId="Windows Live" clId="Web-{97F4ED60-D969-1975-7D48-94AEA20F4B9B}" dt="2024-11-08T02:20:51.791" v="113" actId="20577"/>
          <ac:spMkLst>
            <pc:docMk/>
            <pc:sldMk cId="1417838978" sldId="371"/>
            <ac:spMk id="2" creationId="{4798A34D-4339-7AD6-6087-0B417FCE62C9}"/>
          </ac:spMkLst>
        </pc:spChg>
        <pc:spChg chg="mod">
          <ac:chgData name="monali sagar" userId="4b4497a8bc418a7c" providerId="Windows Live" clId="Web-{97F4ED60-D969-1975-7D48-94AEA20F4B9B}" dt="2024-11-08T02:20:10.664" v="107" actId="20577"/>
          <ac:spMkLst>
            <pc:docMk/>
            <pc:sldMk cId="1417838978" sldId="371"/>
            <ac:spMk id="3" creationId="{AC9D5CE5-9F54-EA47-4179-560879E1BA41}"/>
          </ac:spMkLst>
        </pc:spChg>
        <pc:picChg chg="add mod">
          <ac:chgData name="monali sagar" userId="4b4497a8bc418a7c" providerId="Windows Live" clId="Web-{97F4ED60-D969-1975-7D48-94AEA20F4B9B}" dt="2024-11-08T02:20:16.727" v="109" actId="1076"/>
          <ac:picMkLst>
            <pc:docMk/>
            <pc:sldMk cId="1417838978" sldId="371"/>
            <ac:picMk id="4" creationId="{63D0AADE-6EC9-9731-CBC9-A1DF5DF3EBB6}"/>
          </ac:picMkLst>
        </pc:picChg>
      </pc:sldChg>
      <pc:sldChg chg="modSp new">
        <pc:chgData name="monali sagar" userId="4b4497a8bc418a7c" providerId="Windows Live" clId="Web-{97F4ED60-D969-1975-7D48-94AEA20F4B9B}" dt="2024-11-10T17:58:20.681" v="133" actId="20577"/>
        <pc:sldMkLst>
          <pc:docMk/>
          <pc:sldMk cId="2541852486" sldId="372"/>
        </pc:sldMkLst>
        <pc:spChg chg="mod">
          <ac:chgData name="monali sagar" userId="4b4497a8bc418a7c" providerId="Windows Live" clId="Web-{97F4ED60-D969-1975-7D48-94AEA20F4B9B}" dt="2024-11-10T17:48:48.021" v="131" actId="20577"/>
          <ac:spMkLst>
            <pc:docMk/>
            <pc:sldMk cId="2541852486" sldId="372"/>
            <ac:spMk id="2" creationId="{D6D33DAA-4328-223E-EE5C-FD9EF7D59955}"/>
          </ac:spMkLst>
        </pc:spChg>
        <pc:spChg chg="mod">
          <ac:chgData name="monali sagar" userId="4b4497a8bc418a7c" providerId="Windows Live" clId="Web-{97F4ED60-D969-1975-7D48-94AEA20F4B9B}" dt="2024-11-10T17:58:20.681" v="133" actId="20577"/>
          <ac:spMkLst>
            <pc:docMk/>
            <pc:sldMk cId="2541852486" sldId="372"/>
            <ac:spMk id="3" creationId="{5881DA77-DDA1-6DB2-AB05-C356A8ECE5A3}"/>
          </ac:spMkLst>
        </pc:spChg>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pChg chg="mod">
          <ac:chgData name="monali sagar" userId="4b4497a8bc418a7c" providerId="Windows Live" clId="Web-{B55E1643-B59C-0BC3-7DF0-CD0752DE7D7F}" dt="2024-11-14T01:06:50.893" v="0"/>
          <ac:spMkLst>
            <pc:docMk/>
            <pc:sldMk cId="2229234514" sldId="400"/>
            <ac:spMk id="3" creationId="{52F2FE78-009B-CC82-A437-6C8C2C040688}"/>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pChg chg="mod">
          <ac:chgData name="monali sagar" userId="4b4497a8bc418a7c" providerId="Windows Live" clId="Web-{8B6B273C-BB4E-D504-BDAF-0F308F02C1FB}" dt="2024-11-02T15:24:41.251" v="20" actId="20577"/>
          <ac:spMkLst>
            <pc:docMk/>
            <pc:sldMk cId="277788773" sldId="356"/>
            <ac:spMk id="2" creationId="{D52778E6-DABA-E74E-81C1-D531252DB786}"/>
          </ac:spMkLst>
        </pc:spChg>
        <pc:spChg chg="mod">
          <ac:chgData name="monali sagar" userId="4b4497a8bc418a7c" providerId="Windows Live" clId="Web-{8B6B273C-BB4E-D504-BDAF-0F308F02C1FB}" dt="2024-11-02T15:26:50.663" v="37" actId="20577"/>
          <ac:spMkLst>
            <pc:docMk/>
            <pc:sldMk cId="277788773" sldId="356"/>
            <ac:spMk id="3" creationId="{0E8FD2BE-4FC2-4C64-AF8C-8424A6A9567F}"/>
          </ac:spMkLst>
        </pc:spChg>
      </pc:sldChg>
      <pc:sldChg chg="addSp delSp modSp new del">
        <pc:chgData name="monali sagar" userId="4b4497a8bc418a7c" providerId="Windows Live" clId="Web-{8B6B273C-BB4E-D504-BDAF-0F308F02C1FB}" dt="2024-11-02T15:25:17.112" v="26"/>
        <pc:sldMkLst>
          <pc:docMk/>
          <pc:sldMk cId="483477752" sldId="357"/>
        </pc:sldMkLst>
        <pc:spChg chg="add del">
          <ac:chgData name="monali sagar" userId="4b4497a8bc418a7c" providerId="Windows Live" clId="Web-{8B6B273C-BB4E-D504-BDAF-0F308F02C1FB}" dt="2024-11-02T15:25:16.424" v="25"/>
          <ac:spMkLst>
            <pc:docMk/>
            <pc:sldMk cId="483477752" sldId="357"/>
            <ac:spMk id="3" creationId="{B772D40E-2DF3-D63D-7CCC-0056079E766B}"/>
          </ac:spMkLst>
        </pc:spChg>
        <pc:picChg chg="add del mod ord">
          <ac:chgData name="monali sagar" userId="4b4497a8bc418a7c" providerId="Windows Live" clId="Web-{8B6B273C-BB4E-D504-BDAF-0F308F02C1FB}" dt="2024-11-02T15:25:16.424" v="25"/>
          <ac:picMkLst>
            <pc:docMk/>
            <pc:sldMk cId="483477752" sldId="357"/>
            <ac:picMk id="4" creationId="{302B00AA-AF4D-A70C-E178-C0F7A4F50E36}"/>
          </ac:picMkLst>
        </pc:picChg>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pChg chg="mod">
          <ac:chgData name="Madhu Jadhav" userId="9bc3fa615ce6fb4f" providerId="LiveId" clId="{9BAB6822-9E62-451B-9AB4-48510439A803}" dt="2024-10-06T17:31:12.132" v="661" actId="21"/>
          <ac:spMkLst>
            <pc:docMk/>
            <pc:sldMk cId="837363118" sldId="258"/>
            <ac:spMk id="2" creationId="{81725924-5B9B-80FC-A0DF-95188ABF0287}"/>
          </ac:spMkLst>
        </pc:spChg>
        <pc:spChg chg="mod">
          <ac:chgData name="Madhu Jadhav" userId="9bc3fa615ce6fb4f" providerId="LiveId" clId="{9BAB6822-9E62-451B-9AB4-48510439A803}" dt="2024-10-09T04:01:36.989" v="978" actId="2711"/>
          <ac:spMkLst>
            <pc:docMk/>
            <pc:sldMk cId="837363118" sldId="258"/>
            <ac:spMk id="3" creationId="{A34C8984-AAFE-1AC2-7914-3631F6D13296}"/>
          </ac:spMkLst>
        </pc:spChg>
      </pc:sldChg>
      <pc:sldChg chg="modSp mod">
        <pc:chgData name="Madhu Jadhav" userId="9bc3fa615ce6fb4f" providerId="LiveId" clId="{9BAB6822-9E62-451B-9AB4-48510439A803}" dt="2024-10-09T04:01:56.334" v="980" actId="27636"/>
        <pc:sldMkLst>
          <pc:docMk/>
          <pc:sldMk cId="409914625" sldId="280"/>
        </pc:sldMkLst>
        <pc:spChg chg="mod">
          <ac:chgData name="Madhu Jadhav" userId="9bc3fa615ce6fb4f" providerId="LiveId" clId="{9BAB6822-9E62-451B-9AB4-48510439A803}" dt="2024-10-06T17:06:07.423" v="566" actId="20577"/>
          <ac:spMkLst>
            <pc:docMk/>
            <pc:sldMk cId="409914625" sldId="280"/>
            <ac:spMk id="2" creationId="{9B6DBBBF-09AB-E66B-7AC0-E91B353E3FDE}"/>
          </ac:spMkLst>
        </pc:spChg>
        <pc:spChg chg="mod">
          <ac:chgData name="Madhu Jadhav" userId="9bc3fa615ce6fb4f" providerId="LiveId" clId="{9BAB6822-9E62-451B-9AB4-48510439A803}" dt="2024-10-09T04:01:56.334" v="980" actId="27636"/>
          <ac:spMkLst>
            <pc:docMk/>
            <pc:sldMk cId="409914625" sldId="280"/>
            <ac:spMk id="3" creationId="{99592D36-612B-4DF9-4FAB-0F06627FEAC8}"/>
          </ac:spMkLst>
        </pc:spChg>
      </pc:sldChg>
      <pc:sldChg chg="modSp mod">
        <pc:chgData name="Madhu Jadhav" userId="9bc3fa615ce6fb4f" providerId="LiveId" clId="{9BAB6822-9E62-451B-9AB4-48510439A803}" dt="2024-10-09T04:02:38.259" v="982" actId="2711"/>
        <pc:sldMkLst>
          <pc:docMk/>
          <pc:sldMk cId="2380328935" sldId="281"/>
        </pc:sldMkLst>
        <pc:spChg chg="mod">
          <ac:chgData name="Madhu Jadhav" userId="9bc3fa615ce6fb4f" providerId="LiveId" clId="{9BAB6822-9E62-451B-9AB4-48510439A803}" dt="2024-10-06T17:08:48.066" v="603" actId="20577"/>
          <ac:spMkLst>
            <pc:docMk/>
            <pc:sldMk cId="2380328935" sldId="281"/>
            <ac:spMk id="2" creationId="{81725924-5B9B-80FC-A0DF-95188ABF0287}"/>
          </ac:spMkLst>
        </pc:spChg>
        <pc:spChg chg="mod">
          <ac:chgData name="Madhu Jadhav" userId="9bc3fa615ce6fb4f" providerId="LiveId" clId="{9BAB6822-9E62-451B-9AB4-48510439A803}" dt="2024-10-09T04:02:38.259" v="982" actId="2711"/>
          <ac:spMkLst>
            <pc:docMk/>
            <pc:sldMk cId="2380328935" sldId="281"/>
            <ac:spMk id="3" creationId="{A34C8984-AAFE-1AC2-7914-3631F6D13296}"/>
          </ac:spMkLst>
        </pc:spChg>
      </pc:sldChg>
      <pc:sldChg chg="modSp mod">
        <pc:chgData name="Madhu Jadhav" userId="9bc3fa615ce6fb4f" providerId="LiveId" clId="{9BAB6822-9E62-451B-9AB4-48510439A803}" dt="2024-10-06T17:38:20.344" v="746" actId="27636"/>
        <pc:sldMkLst>
          <pc:docMk/>
          <pc:sldMk cId="1149513687" sldId="282"/>
        </pc:sldMkLst>
        <pc:spChg chg="mod">
          <ac:chgData name="Madhu Jadhav" userId="9bc3fa615ce6fb4f" providerId="LiveId" clId="{9BAB6822-9E62-451B-9AB4-48510439A803}" dt="2024-10-06T17:37:35.147" v="732" actId="21"/>
          <ac:spMkLst>
            <pc:docMk/>
            <pc:sldMk cId="1149513687" sldId="282"/>
            <ac:spMk id="2" creationId="{81725924-5B9B-80FC-A0DF-95188ABF0287}"/>
          </ac:spMkLst>
        </pc:spChg>
        <pc:spChg chg="mod">
          <ac:chgData name="Madhu Jadhav" userId="9bc3fa615ce6fb4f" providerId="LiveId" clId="{9BAB6822-9E62-451B-9AB4-48510439A803}" dt="2024-10-06T17:38:20.344" v="746" actId="27636"/>
          <ac:spMkLst>
            <pc:docMk/>
            <pc:sldMk cId="1149513687" sldId="282"/>
            <ac:spMk id="3" creationId="{A34C8984-AAFE-1AC2-7914-3631F6D13296}"/>
          </ac:spMkLst>
        </pc:spChg>
      </pc:sldChg>
      <pc:sldChg chg="addSp delSp modSp mod">
        <pc:chgData name="Madhu Jadhav" userId="9bc3fa615ce6fb4f" providerId="LiveId" clId="{9BAB6822-9E62-451B-9AB4-48510439A803}" dt="2024-10-06T18:02:04.664" v="776" actId="22"/>
        <pc:sldMkLst>
          <pc:docMk/>
          <pc:sldMk cId="298278097" sldId="283"/>
        </pc:sldMkLst>
        <pc:spChg chg="mod">
          <ac:chgData name="Madhu Jadhav" userId="9bc3fa615ce6fb4f" providerId="LiveId" clId="{9BAB6822-9E62-451B-9AB4-48510439A803}" dt="2024-10-06T18:01:31.124" v="771" actId="20577"/>
          <ac:spMkLst>
            <pc:docMk/>
            <pc:sldMk cId="298278097" sldId="283"/>
            <ac:spMk id="2" creationId="{81725924-5B9B-80FC-A0DF-95188ABF0287}"/>
          </ac:spMkLst>
        </pc:spChg>
        <pc:picChg chg="add mod ord">
          <ac:chgData name="Madhu Jadhav" userId="9bc3fa615ce6fb4f" providerId="LiveId" clId="{9BAB6822-9E62-451B-9AB4-48510439A803}" dt="2024-10-06T18:02:04.664" v="776" actId="22"/>
          <ac:picMkLst>
            <pc:docMk/>
            <pc:sldMk cId="298278097" sldId="283"/>
            <ac:picMk id="6" creationId="{7046021B-789E-B879-4479-3185C4461F12}"/>
          </ac:picMkLst>
        </pc:picChg>
      </pc:sldChg>
      <pc:sldChg chg="addSp modSp mod">
        <pc:chgData name="Madhu Jadhav" userId="9bc3fa615ce6fb4f" providerId="LiveId" clId="{9BAB6822-9E62-451B-9AB4-48510439A803}" dt="2024-10-10T01:59:33.014" v="2736" actId="14100"/>
        <pc:sldMkLst>
          <pc:docMk/>
          <pc:sldMk cId="3498696969" sldId="284"/>
        </pc:sldMkLst>
        <pc:spChg chg="mod">
          <ac:chgData name="Madhu Jadhav" userId="9bc3fa615ce6fb4f" providerId="LiveId" clId="{9BAB6822-9E62-451B-9AB4-48510439A803}" dt="2024-10-06T18:16:00.590" v="793" actId="20577"/>
          <ac:spMkLst>
            <pc:docMk/>
            <pc:sldMk cId="3498696969" sldId="284"/>
            <ac:spMk id="2" creationId="{81725924-5B9B-80FC-A0DF-95188ABF0287}"/>
          </ac:spMkLst>
        </pc:spChg>
        <pc:spChg chg="mod">
          <ac:chgData name="Madhu Jadhav" userId="9bc3fa615ce6fb4f" providerId="LiveId" clId="{9BAB6822-9E62-451B-9AB4-48510439A803}" dt="2024-10-09T21:52:43.941" v="1085" actId="27636"/>
          <ac:spMkLst>
            <pc:docMk/>
            <pc:sldMk cId="3498696969" sldId="284"/>
            <ac:spMk id="3" creationId="{A34C8984-AAFE-1AC2-7914-3631F6D13296}"/>
          </ac:spMkLst>
        </pc:spChg>
        <pc:picChg chg="add mod">
          <ac:chgData name="Madhu Jadhav" userId="9bc3fa615ce6fb4f" providerId="LiveId" clId="{9BAB6822-9E62-451B-9AB4-48510439A803}" dt="2024-10-10T01:59:33.014" v="2736" actId="14100"/>
          <ac:picMkLst>
            <pc:docMk/>
            <pc:sldMk cId="3498696969" sldId="284"/>
            <ac:picMk id="5" creationId="{36A08B75-78FD-D112-D680-5C79402A57A8}"/>
          </ac:picMkLst>
        </pc:picChg>
        <pc:picChg chg="add mod">
          <ac:chgData name="Madhu Jadhav" userId="9bc3fa615ce6fb4f" providerId="LiveId" clId="{9BAB6822-9E62-451B-9AB4-48510439A803}" dt="2024-10-10T01:56:31.123" v="2732" actId="1076"/>
          <ac:picMkLst>
            <pc:docMk/>
            <pc:sldMk cId="3498696969" sldId="284"/>
            <ac:picMk id="7" creationId="{17A8DD34-3E3D-59C0-178E-CB9CAE72E7C4}"/>
          </ac:picMkLst>
        </pc:picChg>
      </pc:sldChg>
      <pc:sldChg chg="modSp mod">
        <pc:chgData name="Madhu Jadhav" userId="9bc3fa615ce6fb4f" providerId="LiveId" clId="{9BAB6822-9E62-451B-9AB4-48510439A803}" dt="2024-10-12T02:34:30.359" v="4749" actId="20577"/>
        <pc:sldMkLst>
          <pc:docMk/>
          <pc:sldMk cId="1168626070" sldId="285"/>
        </pc:sldMkLst>
        <pc:spChg chg="mod">
          <ac:chgData name="Madhu Jadhav" userId="9bc3fa615ce6fb4f" providerId="LiveId" clId="{9BAB6822-9E62-451B-9AB4-48510439A803}" dt="2024-10-09T23:16:53" v="2061"/>
          <ac:spMkLst>
            <pc:docMk/>
            <pc:sldMk cId="1168626070" sldId="285"/>
            <ac:spMk id="2" creationId="{81725924-5B9B-80FC-A0DF-95188ABF0287}"/>
          </ac:spMkLst>
        </pc:spChg>
        <pc:spChg chg="mod">
          <ac:chgData name="Madhu Jadhav" userId="9bc3fa615ce6fb4f" providerId="LiveId" clId="{9BAB6822-9E62-451B-9AB4-48510439A803}" dt="2024-10-12T02:34:30.359" v="4749" actId="20577"/>
          <ac:spMkLst>
            <pc:docMk/>
            <pc:sldMk cId="1168626070" sldId="285"/>
            <ac:spMk id="3" creationId="{A34C8984-AAFE-1AC2-7914-3631F6D13296}"/>
          </ac:spMkLst>
        </pc:spChg>
      </pc:sldChg>
      <pc:sldChg chg="addSp modSp mod">
        <pc:chgData name="Madhu Jadhav" userId="9bc3fa615ce6fb4f" providerId="LiveId" clId="{9BAB6822-9E62-451B-9AB4-48510439A803}" dt="2024-10-12T01:01:10.178" v="3003" actId="1076"/>
        <pc:sldMkLst>
          <pc:docMk/>
          <pc:sldMk cId="1596562967" sldId="286"/>
        </pc:sldMkLst>
        <pc:spChg chg="mod">
          <ac:chgData name="Madhu Jadhav" userId="9bc3fa615ce6fb4f" providerId="LiveId" clId="{9BAB6822-9E62-451B-9AB4-48510439A803}" dt="2024-10-06T18:33:58.395" v="892" actId="20577"/>
          <ac:spMkLst>
            <pc:docMk/>
            <pc:sldMk cId="1596562967" sldId="286"/>
            <ac:spMk id="2" creationId="{81725924-5B9B-80FC-A0DF-95188ABF0287}"/>
          </ac:spMkLst>
        </pc:spChg>
        <pc:spChg chg="mod">
          <ac:chgData name="Madhu Jadhav" userId="9bc3fa615ce6fb4f" providerId="LiveId" clId="{9BAB6822-9E62-451B-9AB4-48510439A803}" dt="2024-10-12T01:00:44.164" v="2999" actId="20577"/>
          <ac:spMkLst>
            <pc:docMk/>
            <pc:sldMk cId="1596562967" sldId="286"/>
            <ac:spMk id="3" creationId="{A34C8984-AAFE-1AC2-7914-3631F6D13296}"/>
          </ac:spMkLst>
        </pc:spChg>
        <pc:picChg chg="add mod">
          <ac:chgData name="Madhu Jadhav" userId="9bc3fa615ce6fb4f" providerId="LiveId" clId="{9BAB6822-9E62-451B-9AB4-48510439A803}" dt="2024-10-12T01:01:02.031" v="3001" actId="1076"/>
          <ac:picMkLst>
            <pc:docMk/>
            <pc:sldMk cId="1596562967" sldId="286"/>
            <ac:picMk id="5" creationId="{A79FFBE7-6396-255F-D786-84D87FCF1BE8}"/>
          </ac:picMkLst>
        </pc:picChg>
        <pc:picChg chg="add mod">
          <ac:chgData name="Madhu Jadhav" userId="9bc3fa615ce6fb4f" providerId="LiveId" clId="{9BAB6822-9E62-451B-9AB4-48510439A803}" dt="2024-10-12T01:01:10.178" v="3003" actId="1076"/>
          <ac:picMkLst>
            <pc:docMk/>
            <pc:sldMk cId="1596562967" sldId="286"/>
            <ac:picMk id="7" creationId="{83E3FE7D-447E-CDB3-3113-584C16FE1487}"/>
          </ac:picMkLst>
        </pc:picChg>
      </pc:sldChg>
      <pc:sldChg chg="addSp modSp mod">
        <pc:chgData name="Madhu Jadhav" userId="9bc3fa615ce6fb4f" providerId="LiveId" clId="{9BAB6822-9E62-451B-9AB4-48510439A803}" dt="2024-10-11T01:42:33.182" v="2903" actId="1076"/>
        <pc:sldMkLst>
          <pc:docMk/>
          <pc:sldMk cId="3278340122" sldId="287"/>
        </pc:sldMkLst>
        <pc:spChg chg="mod">
          <ac:chgData name="Madhu Jadhav" userId="9bc3fa615ce6fb4f" providerId="LiveId" clId="{9BAB6822-9E62-451B-9AB4-48510439A803}" dt="2024-10-06T18:40:49.414" v="943" actId="20577"/>
          <ac:spMkLst>
            <pc:docMk/>
            <pc:sldMk cId="3278340122" sldId="287"/>
            <ac:spMk id="2" creationId="{81725924-5B9B-80FC-A0DF-95188ABF0287}"/>
          </ac:spMkLst>
        </pc:spChg>
        <pc:spChg chg="mod">
          <ac:chgData name="Madhu Jadhav" userId="9bc3fa615ce6fb4f" providerId="LiveId" clId="{9BAB6822-9E62-451B-9AB4-48510439A803}" dt="2024-10-11T01:34:31.947" v="2902" actId="6549"/>
          <ac:spMkLst>
            <pc:docMk/>
            <pc:sldMk cId="3278340122" sldId="287"/>
            <ac:spMk id="3" creationId="{A34C8984-AAFE-1AC2-7914-3631F6D13296}"/>
          </ac:spMkLst>
        </pc:spChg>
        <pc:picChg chg="add mod">
          <ac:chgData name="Madhu Jadhav" userId="9bc3fa615ce6fb4f" providerId="LiveId" clId="{9BAB6822-9E62-451B-9AB4-48510439A803}" dt="2024-10-11T01:42:33.182" v="2903" actId="1076"/>
          <ac:picMkLst>
            <pc:docMk/>
            <pc:sldMk cId="3278340122" sldId="287"/>
            <ac:picMk id="5" creationId="{A524262A-54B0-9F74-E273-D045BD02AB0A}"/>
          </ac:picMkLst>
        </pc:picChg>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pChg chg="mod">
          <ac:chgData name="Madhu Jadhav" userId="9bc3fa615ce6fb4f" providerId="LiveId" clId="{9BAB6822-9E62-451B-9AB4-48510439A803}" dt="2024-10-06T18:41:23.142" v="959" actId="20577"/>
          <ac:spMkLst>
            <pc:docMk/>
            <pc:sldMk cId="2600887647" sldId="292"/>
            <ac:spMk id="2" creationId="{ACE338A9-40A9-FD3E-62A5-389CE3AF5F9B}"/>
          </ac:spMkLst>
        </pc:spChg>
        <pc:picChg chg="add mod ord">
          <ac:chgData name="Madhu Jadhav" userId="9bc3fa615ce6fb4f" providerId="LiveId" clId="{9BAB6822-9E62-451B-9AB4-48510439A803}" dt="2024-10-06T18:38:54.265" v="905" actId="14100"/>
          <ac:picMkLst>
            <pc:docMk/>
            <pc:sldMk cId="2600887647" sldId="292"/>
            <ac:picMk id="5" creationId="{CE4825D5-13CB-FCD2-D6AB-EC4DC628273B}"/>
          </ac:picMkLst>
        </pc:picChg>
      </pc:sldChg>
      <pc:sldChg chg="addSp modSp new mod">
        <pc:chgData name="Madhu Jadhav" userId="9bc3fa615ce6fb4f" providerId="LiveId" clId="{9BAB6822-9E62-451B-9AB4-48510439A803}" dt="2024-10-09T04:05:11.535" v="1052" actId="1076"/>
        <pc:sldMkLst>
          <pc:docMk/>
          <pc:sldMk cId="182614095" sldId="293"/>
        </pc:sldMkLst>
        <pc:spChg chg="mod">
          <ac:chgData name="Madhu Jadhav" userId="9bc3fa615ce6fb4f" providerId="LiveId" clId="{9BAB6822-9E62-451B-9AB4-48510439A803}" dt="2024-10-09T04:03:05.716" v="1000" actId="20577"/>
          <ac:spMkLst>
            <pc:docMk/>
            <pc:sldMk cId="182614095" sldId="293"/>
            <ac:spMk id="2" creationId="{31830F84-5EB9-31A0-2DA8-0F35CBCF3564}"/>
          </ac:spMkLst>
        </pc:spChg>
        <pc:spChg chg="mod">
          <ac:chgData name="Madhu Jadhav" userId="9bc3fa615ce6fb4f" providerId="LiveId" clId="{9BAB6822-9E62-451B-9AB4-48510439A803}" dt="2024-10-09T04:05:09.945" v="1051" actId="14100"/>
          <ac:spMkLst>
            <pc:docMk/>
            <pc:sldMk cId="182614095" sldId="293"/>
            <ac:spMk id="3" creationId="{838570FD-2350-010B-3A0B-7317DAA9A092}"/>
          </ac:spMkLst>
        </pc:spChg>
        <pc:picChg chg="add mod">
          <ac:chgData name="Madhu Jadhav" userId="9bc3fa615ce6fb4f" providerId="LiveId" clId="{9BAB6822-9E62-451B-9AB4-48510439A803}" dt="2024-10-09T04:05:11.535" v="1052" actId="1076"/>
          <ac:picMkLst>
            <pc:docMk/>
            <pc:sldMk cId="182614095" sldId="293"/>
            <ac:picMk id="4" creationId="{DF18EA76-4B18-D8F9-6221-A44C9A27FC7E}"/>
          </ac:picMkLst>
        </pc:picChg>
      </pc:sldChg>
      <pc:sldChg chg="addSp modSp new mod">
        <pc:chgData name="Madhu Jadhav" userId="9bc3fa615ce6fb4f" providerId="LiveId" clId="{9BAB6822-9E62-451B-9AB4-48510439A803}" dt="2024-10-09T04:06:04.051" v="1081" actId="1076"/>
        <pc:sldMkLst>
          <pc:docMk/>
          <pc:sldMk cId="261198935" sldId="294"/>
        </pc:sldMkLst>
        <pc:spChg chg="mod">
          <ac:chgData name="Madhu Jadhav" userId="9bc3fa615ce6fb4f" providerId="LiveId" clId="{9BAB6822-9E62-451B-9AB4-48510439A803}" dt="2024-10-09T04:05:36.778" v="1078"/>
          <ac:spMkLst>
            <pc:docMk/>
            <pc:sldMk cId="261198935" sldId="294"/>
            <ac:spMk id="3" creationId="{4FDBE6FB-780A-598E-AA7E-5690FD86F37C}"/>
          </ac:spMkLst>
        </pc:spChg>
        <pc:picChg chg="add mod">
          <ac:chgData name="Madhu Jadhav" userId="9bc3fa615ce6fb4f" providerId="LiveId" clId="{9BAB6822-9E62-451B-9AB4-48510439A803}" dt="2024-10-09T04:06:04.051" v="1081" actId="1076"/>
          <ac:picMkLst>
            <pc:docMk/>
            <pc:sldMk cId="261198935" sldId="294"/>
            <ac:picMk id="4" creationId="{F90D8BE9-769A-B6D4-E6E0-8FE49A72FA7F}"/>
          </ac:picMkLst>
        </pc:picChg>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pChg chg="mod">
          <ac:chgData name="Madhu Jadhav" userId="9bc3fa615ce6fb4f" providerId="LiveId" clId="{9BAB6822-9E62-451B-9AB4-48510439A803}" dt="2024-10-09T21:52:51.958" v="1090"/>
          <ac:spMkLst>
            <pc:docMk/>
            <pc:sldMk cId="264624856" sldId="296"/>
            <ac:spMk id="2" creationId="{8F561C56-A5E2-3B12-2746-BFA43E6493F5}"/>
          </ac:spMkLst>
        </pc:spChg>
        <pc:spChg chg="mod">
          <ac:chgData name="Madhu Jadhav" userId="9bc3fa615ce6fb4f" providerId="LiveId" clId="{9BAB6822-9E62-451B-9AB4-48510439A803}" dt="2024-10-09T22:18:16.824" v="1174" actId="6549"/>
          <ac:spMkLst>
            <pc:docMk/>
            <pc:sldMk cId="264624856" sldId="296"/>
            <ac:spMk id="3" creationId="{008B784A-0531-D19C-72F0-7A24539189D2}"/>
          </ac:spMkLst>
        </pc:spChg>
      </pc:sldChg>
      <pc:sldChg chg="modSp new mod">
        <pc:chgData name="Madhu Jadhav" userId="9bc3fa615ce6fb4f" providerId="LiveId" clId="{9BAB6822-9E62-451B-9AB4-48510439A803}" dt="2024-10-09T22:13:47.955" v="1121" actId="20577"/>
        <pc:sldMkLst>
          <pc:docMk/>
          <pc:sldMk cId="644346732" sldId="297"/>
        </pc:sldMkLst>
        <pc:spChg chg="mod">
          <ac:chgData name="Madhu Jadhav" userId="9bc3fa615ce6fb4f" providerId="LiveId" clId="{9BAB6822-9E62-451B-9AB4-48510439A803}" dt="2024-10-09T22:13:47.955" v="1121" actId="20577"/>
          <ac:spMkLst>
            <pc:docMk/>
            <pc:sldMk cId="644346732" sldId="297"/>
            <ac:spMk id="2" creationId="{A6E39385-43C5-8B87-6F86-E9D03C98A913}"/>
          </ac:spMkLst>
        </pc:spChg>
        <pc:spChg chg="mod">
          <ac:chgData name="Madhu Jadhav" userId="9bc3fa615ce6fb4f" providerId="LiveId" clId="{9BAB6822-9E62-451B-9AB4-48510439A803}" dt="2024-10-09T21:58:45.817" v="1105"/>
          <ac:spMkLst>
            <pc:docMk/>
            <pc:sldMk cId="644346732" sldId="297"/>
            <ac:spMk id="3" creationId="{087A85F8-C247-E75B-9F90-4D8146F5E3E7}"/>
          </ac:spMkLst>
        </pc:spChg>
      </pc:sldChg>
      <pc:sldChg chg="addSp modSp new mod">
        <pc:chgData name="Madhu Jadhav" userId="9bc3fa615ce6fb4f" providerId="LiveId" clId="{9BAB6822-9E62-451B-9AB4-48510439A803}" dt="2024-10-10T02:14:01.523" v="2740" actId="6549"/>
        <pc:sldMkLst>
          <pc:docMk/>
          <pc:sldMk cId="2644836529" sldId="298"/>
        </pc:sldMkLst>
        <pc:spChg chg="mod">
          <ac:chgData name="Madhu Jadhav" userId="9bc3fa615ce6fb4f" providerId="LiveId" clId="{9BAB6822-9E62-451B-9AB4-48510439A803}" dt="2024-10-09T22:19:38.192" v="1198" actId="20577"/>
          <ac:spMkLst>
            <pc:docMk/>
            <pc:sldMk cId="2644836529" sldId="298"/>
            <ac:spMk id="2" creationId="{C716FED0-8740-D030-939E-C6778686A10C}"/>
          </ac:spMkLst>
        </pc:spChg>
        <pc:spChg chg="mod">
          <ac:chgData name="Madhu Jadhav" userId="9bc3fa615ce6fb4f" providerId="LiveId" clId="{9BAB6822-9E62-451B-9AB4-48510439A803}" dt="2024-10-10T02:14:01.523" v="2740" actId="6549"/>
          <ac:spMkLst>
            <pc:docMk/>
            <pc:sldMk cId="2644836529" sldId="298"/>
            <ac:spMk id="3" creationId="{D7A3A2FC-410C-2161-956E-A155AEE56F39}"/>
          </ac:spMkLst>
        </pc:spChg>
        <pc:picChg chg="add mod">
          <ac:chgData name="Madhu Jadhav" userId="9bc3fa615ce6fb4f" providerId="LiveId" clId="{9BAB6822-9E62-451B-9AB4-48510439A803}" dt="2024-10-09T22:34:11.536" v="1407" actId="1076"/>
          <ac:picMkLst>
            <pc:docMk/>
            <pc:sldMk cId="2644836529" sldId="298"/>
            <ac:picMk id="5" creationId="{C2D9F6A2-EA85-D011-6843-FEAA2BF48507}"/>
          </ac:picMkLst>
        </pc:picChg>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pChg chg="mod">
          <ac:chgData name="Madhu Jadhav" userId="9bc3fa615ce6fb4f" providerId="LiveId" clId="{9BAB6822-9E62-451B-9AB4-48510439A803}" dt="2024-10-09T22:39:09.661" v="1459" actId="20577"/>
          <ac:spMkLst>
            <pc:docMk/>
            <pc:sldMk cId="14910084" sldId="299"/>
            <ac:spMk id="2" creationId="{7A4752FC-B7CE-1D4A-FB98-9C99741F435D}"/>
          </ac:spMkLst>
        </pc:spChg>
        <pc:picChg chg="add mod ord">
          <ac:chgData name="Madhu Jadhav" userId="9bc3fa615ce6fb4f" providerId="LiveId" clId="{9BAB6822-9E62-451B-9AB4-48510439A803}" dt="2024-10-09T22:47:30.857" v="1467" actId="1076"/>
          <ac:picMkLst>
            <pc:docMk/>
            <pc:sldMk cId="14910084" sldId="299"/>
            <ac:picMk id="5" creationId="{088A7EAB-F27D-6434-C975-BB8C94B0EC16}"/>
          </ac:picMkLst>
        </pc:picChg>
      </pc:sldChg>
      <pc:sldChg chg="modSp new mod">
        <pc:chgData name="Madhu Jadhav" userId="9bc3fa615ce6fb4f" providerId="LiveId" clId="{9BAB6822-9E62-451B-9AB4-48510439A803}" dt="2024-10-09T22:52:06.487" v="1620" actId="20577"/>
        <pc:sldMkLst>
          <pc:docMk/>
          <pc:sldMk cId="1701918527" sldId="300"/>
        </pc:sldMkLst>
        <pc:spChg chg="mod">
          <ac:chgData name="Madhu Jadhav" userId="9bc3fa615ce6fb4f" providerId="LiveId" clId="{9BAB6822-9E62-451B-9AB4-48510439A803}" dt="2024-10-09T22:50:38.282" v="1493" actId="20577"/>
          <ac:spMkLst>
            <pc:docMk/>
            <pc:sldMk cId="1701918527" sldId="300"/>
            <ac:spMk id="2" creationId="{ED298938-0E0C-1199-46A5-5A9B6D9B6C1F}"/>
          </ac:spMkLst>
        </pc:spChg>
        <pc:spChg chg="mod">
          <ac:chgData name="Madhu Jadhav" userId="9bc3fa615ce6fb4f" providerId="LiveId" clId="{9BAB6822-9E62-451B-9AB4-48510439A803}" dt="2024-10-09T22:52:06.487" v="1620" actId="20577"/>
          <ac:spMkLst>
            <pc:docMk/>
            <pc:sldMk cId="1701918527" sldId="300"/>
            <ac:spMk id="3" creationId="{F73DF4BF-922B-0A27-3710-3E28B4CDB0EF}"/>
          </ac:spMkLst>
        </pc:spChg>
      </pc:sldChg>
      <pc:sldChg chg="modSp new mod">
        <pc:chgData name="Madhu Jadhav" userId="9bc3fa615ce6fb4f" providerId="LiveId" clId="{9BAB6822-9E62-451B-9AB4-48510439A803}" dt="2024-10-09T23:08:11.314" v="2046" actId="20577"/>
        <pc:sldMkLst>
          <pc:docMk/>
          <pc:sldMk cId="3834136958" sldId="301"/>
        </pc:sldMkLst>
        <pc:spChg chg="mod">
          <ac:chgData name="Madhu Jadhav" userId="9bc3fa615ce6fb4f" providerId="LiveId" clId="{9BAB6822-9E62-451B-9AB4-48510439A803}" dt="2024-10-09T23:03:10.259" v="1654" actId="20577"/>
          <ac:spMkLst>
            <pc:docMk/>
            <pc:sldMk cId="3834136958" sldId="301"/>
            <ac:spMk id="2" creationId="{D5F68035-AFCA-3B12-DCE9-15059AC11CB9}"/>
          </ac:spMkLst>
        </pc:spChg>
        <pc:spChg chg="mod">
          <ac:chgData name="Madhu Jadhav" userId="9bc3fa615ce6fb4f" providerId="LiveId" clId="{9BAB6822-9E62-451B-9AB4-48510439A803}" dt="2024-10-09T23:08:11.314" v="2046" actId="20577"/>
          <ac:spMkLst>
            <pc:docMk/>
            <pc:sldMk cId="3834136958" sldId="301"/>
            <ac:spMk id="3" creationId="{0DBC27ED-D5D1-3B97-C0A7-466F7BBF05A7}"/>
          </ac:spMkLst>
        </pc:spChg>
      </pc:sldChg>
      <pc:sldChg chg="modSp new mod">
        <pc:chgData name="Madhu Jadhav" userId="9bc3fa615ce6fb4f" providerId="LiveId" clId="{9BAB6822-9E62-451B-9AB4-48510439A803}" dt="2024-10-10T01:24:07.334" v="2454" actId="20577"/>
        <pc:sldMkLst>
          <pc:docMk/>
          <pc:sldMk cId="1994965429" sldId="302"/>
        </pc:sldMkLst>
        <pc:spChg chg="mod">
          <ac:chgData name="Madhu Jadhav" userId="9bc3fa615ce6fb4f" providerId="LiveId" clId="{9BAB6822-9E62-451B-9AB4-48510439A803}" dt="2024-10-10T01:20:56.891" v="2178" actId="20577"/>
          <ac:spMkLst>
            <pc:docMk/>
            <pc:sldMk cId="1994965429" sldId="302"/>
            <ac:spMk id="2" creationId="{7E611D41-ABD9-97E4-3F59-B48DF4B485D0}"/>
          </ac:spMkLst>
        </pc:spChg>
        <pc:spChg chg="mod">
          <ac:chgData name="Madhu Jadhav" userId="9bc3fa615ce6fb4f" providerId="LiveId" clId="{9BAB6822-9E62-451B-9AB4-48510439A803}" dt="2024-10-10T01:24:07.334" v="2454" actId="20577"/>
          <ac:spMkLst>
            <pc:docMk/>
            <pc:sldMk cId="1994965429" sldId="302"/>
            <ac:spMk id="3" creationId="{51A180A6-10A3-EC13-BE0D-EE55E8782EBF}"/>
          </ac:spMkLst>
        </pc:spChg>
      </pc:sldChg>
      <pc:sldChg chg="modSp new mod">
        <pc:chgData name="Madhu Jadhav" userId="9bc3fa615ce6fb4f" providerId="LiveId" clId="{9BAB6822-9E62-451B-9AB4-48510439A803}" dt="2024-10-11T23:03:04.689" v="2904" actId="5793"/>
        <pc:sldMkLst>
          <pc:docMk/>
          <pc:sldMk cId="3098282652" sldId="303"/>
        </pc:sldMkLst>
        <pc:spChg chg="mod">
          <ac:chgData name="Madhu Jadhav" userId="9bc3fa615ce6fb4f" providerId="LiveId" clId="{9BAB6822-9E62-451B-9AB4-48510439A803}" dt="2024-10-10T01:31:22.375" v="2481" actId="20577"/>
          <ac:spMkLst>
            <pc:docMk/>
            <pc:sldMk cId="3098282652" sldId="303"/>
            <ac:spMk id="2" creationId="{9BBB7A4D-F0DE-EE1E-2DCD-65509B4EB117}"/>
          </ac:spMkLst>
        </pc:spChg>
        <pc:spChg chg="mod">
          <ac:chgData name="Madhu Jadhav" userId="9bc3fa615ce6fb4f" providerId="LiveId" clId="{9BAB6822-9E62-451B-9AB4-48510439A803}" dt="2024-10-11T23:03:04.689" v="2904" actId="5793"/>
          <ac:spMkLst>
            <pc:docMk/>
            <pc:sldMk cId="3098282652" sldId="303"/>
            <ac:spMk id="3" creationId="{F20AA57D-ABBB-7CBC-F24A-B098BC8707AC}"/>
          </ac:spMkLst>
        </pc:spChg>
      </pc:sldChg>
      <pc:sldChg chg="modSp new mod">
        <pc:chgData name="Madhu Jadhav" userId="9bc3fa615ce6fb4f" providerId="LiveId" clId="{9BAB6822-9E62-451B-9AB4-48510439A803}" dt="2024-10-12T01:17:37.639" v="3220" actId="20577"/>
        <pc:sldMkLst>
          <pc:docMk/>
          <pc:sldMk cId="3800761350" sldId="304"/>
        </pc:sldMkLst>
        <pc:spChg chg="mod">
          <ac:chgData name="Madhu Jadhav" userId="9bc3fa615ce6fb4f" providerId="LiveId" clId="{9BAB6822-9E62-451B-9AB4-48510439A803}" dt="2024-10-12T01:03:39.743" v="3026" actId="20577"/>
          <ac:spMkLst>
            <pc:docMk/>
            <pc:sldMk cId="3800761350" sldId="304"/>
            <ac:spMk id="2" creationId="{596FD522-67AF-7D93-1083-0ADA4A7FD442}"/>
          </ac:spMkLst>
        </pc:spChg>
        <pc:spChg chg="mod">
          <ac:chgData name="Madhu Jadhav" userId="9bc3fa615ce6fb4f" providerId="LiveId" clId="{9BAB6822-9E62-451B-9AB4-48510439A803}" dt="2024-10-12T01:17:37.639" v="3220" actId="20577"/>
          <ac:spMkLst>
            <pc:docMk/>
            <pc:sldMk cId="3800761350" sldId="304"/>
            <ac:spMk id="3" creationId="{1AA0EE3E-A96C-556F-1D39-436BAF8CA9E7}"/>
          </ac:spMkLst>
        </pc:spChg>
      </pc:sldChg>
      <pc:sldChg chg="addSp modSp new mod">
        <pc:chgData name="Madhu Jadhav" userId="9bc3fa615ce6fb4f" providerId="LiveId" clId="{9BAB6822-9E62-451B-9AB4-48510439A803}" dt="2024-10-12T01:20:34.840" v="3398" actId="14100"/>
        <pc:sldMkLst>
          <pc:docMk/>
          <pc:sldMk cId="1115553602" sldId="305"/>
        </pc:sldMkLst>
        <pc:spChg chg="mod">
          <ac:chgData name="Madhu Jadhav" userId="9bc3fa615ce6fb4f" providerId="LiveId" clId="{9BAB6822-9E62-451B-9AB4-48510439A803}" dt="2024-10-12T01:18:20.631" v="3232" actId="20577"/>
          <ac:spMkLst>
            <pc:docMk/>
            <pc:sldMk cId="1115553602" sldId="305"/>
            <ac:spMk id="2" creationId="{233970F8-50E3-624C-7DE6-53642C26F37A}"/>
          </ac:spMkLst>
        </pc:spChg>
        <pc:spChg chg="mod">
          <ac:chgData name="Madhu Jadhav" userId="9bc3fa615ce6fb4f" providerId="LiveId" clId="{9BAB6822-9E62-451B-9AB4-48510439A803}" dt="2024-10-12T01:19:33.817" v="3393" actId="20577"/>
          <ac:spMkLst>
            <pc:docMk/>
            <pc:sldMk cId="1115553602" sldId="305"/>
            <ac:spMk id="3" creationId="{C0AC2566-9EC6-8F04-C0E3-E8C8734A5B2E}"/>
          </ac:spMkLst>
        </pc:spChg>
        <pc:picChg chg="add mod">
          <ac:chgData name="Madhu Jadhav" userId="9bc3fa615ce6fb4f" providerId="LiveId" clId="{9BAB6822-9E62-451B-9AB4-48510439A803}" dt="2024-10-12T01:20:34.840" v="3398" actId="14100"/>
          <ac:picMkLst>
            <pc:docMk/>
            <pc:sldMk cId="1115553602" sldId="305"/>
            <ac:picMk id="5" creationId="{53ABEDCC-0E2F-F3D7-DFA5-9C0F0F379F14}"/>
          </ac:picMkLst>
        </pc:picChg>
      </pc:sldChg>
      <pc:sldChg chg="addSp modSp new mod">
        <pc:chgData name="Madhu Jadhav" userId="9bc3fa615ce6fb4f" providerId="LiveId" clId="{9BAB6822-9E62-451B-9AB4-48510439A803}" dt="2024-10-12T01:31:49.057" v="3573" actId="1076"/>
        <pc:sldMkLst>
          <pc:docMk/>
          <pc:sldMk cId="3582763467" sldId="306"/>
        </pc:sldMkLst>
        <pc:spChg chg="mod">
          <ac:chgData name="Madhu Jadhav" userId="9bc3fa615ce6fb4f" providerId="LiveId" clId="{9BAB6822-9E62-451B-9AB4-48510439A803}" dt="2024-10-12T01:29:44.210" v="3416" actId="20577"/>
          <ac:spMkLst>
            <pc:docMk/>
            <pc:sldMk cId="3582763467" sldId="306"/>
            <ac:spMk id="2" creationId="{D136FAF4-155C-650D-7836-46D4555BD9F5}"/>
          </ac:spMkLst>
        </pc:spChg>
        <pc:spChg chg="mod">
          <ac:chgData name="Madhu Jadhav" userId="9bc3fa615ce6fb4f" providerId="LiveId" clId="{9BAB6822-9E62-451B-9AB4-48510439A803}" dt="2024-10-12T01:31:01.107" v="3569" actId="20577"/>
          <ac:spMkLst>
            <pc:docMk/>
            <pc:sldMk cId="3582763467" sldId="306"/>
            <ac:spMk id="3" creationId="{7102060F-09E9-3398-0DBA-CF76AB54B76C}"/>
          </ac:spMkLst>
        </pc:spChg>
        <pc:picChg chg="add mod">
          <ac:chgData name="Madhu Jadhav" userId="9bc3fa615ce6fb4f" providerId="LiveId" clId="{9BAB6822-9E62-451B-9AB4-48510439A803}" dt="2024-10-12T01:31:49.057" v="3573" actId="1076"/>
          <ac:picMkLst>
            <pc:docMk/>
            <pc:sldMk cId="3582763467" sldId="306"/>
            <ac:picMk id="5" creationId="{5CCCA6F9-F2C8-1C25-AE90-E034BD29C800}"/>
          </ac:picMkLst>
        </pc:picChg>
      </pc:sldChg>
      <pc:sldChg chg="addSp modSp new mod">
        <pc:chgData name="Madhu Jadhav" userId="9bc3fa615ce6fb4f" providerId="LiveId" clId="{9BAB6822-9E62-451B-9AB4-48510439A803}" dt="2024-10-12T01:41:42.474" v="3845" actId="20577"/>
        <pc:sldMkLst>
          <pc:docMk/>
          <pc:sldMk cId="2430145874" sldId="307"/>
        </pc:sldMkLst>
        <pc:spChg chg="mod">
          <ac:chgData name="Madhu Jadhav" userId="9bc3fa615ce6fb4f" providerId="LiveId" clId="{9BAB6822-9E62-451B-9AB4-48510439A803}" dt="2024-10-12T01:37:40.524" v="3583" actId="20577"/>
          <ac:spMkLst>
            <pc:docMk/>
            <pc:sldMk cId="2430145874" sldId="307"/>
            <ac:spMk id="2" creationId="{0DAC4875-0F61-3429-6793-DA42B2B7AE34}"/>
          </ac:spMkLst>
        </pc:spChg>
        <pc:spChg chg="mod">
          <ac:chgData name="Madhu Jadhav" userId="9bc3fa615ce6fb4f" providerId="LiveId" clId="{9BAB6822-9E62-451B-9AB4-48510439A803}" dt="2024-10-12T01:41:42.474" v="3845" actId="20577"/>
          <ac:spMkLst>
            <pc:docMk/>
            <pc:sldMk cId="2430145874" sldId="307"/>
            <ac:spMk id="3" creationId="{389E9A57-7F92-7C3D-C01C-049F8AEE7247}"/>
          </ac:spMkLst>
        </pc:spChg>
        <pc:picChg chg="add mod">
          <ac:chgData name="Madhu Jadhav" userId="9bc3fa615ce6fb4f" providerId="LiveId" clId="{9BAB6822-9E62-451B-9AB4-48510439A803}" dt="2024-10-12T01:41:27.864" v="3843" actId="1076"/>
          <ac:picMkLst>
            <pc:docMk/>
            <pc:sldMk cId="2430145874" sldId="307"/>
            <ac:picMk id="5" creationId="{003F0FEB-E3D7-4AA7-903E-6107615BCE7D}"/>
          </ac:picMkLst>
        </pc:picChg>
      </pc:sldChg>
      <pc:sldChg chg="addSp modSp new mod">
        <pc:chgData name="Madhu Jadhav" userId="9bc3fa615ce6fb4f" providerId="LiveId" clId="{9BAB6822-9E62-451B-9AB4-48510439A803}" dt="2024-10-12T01:55:23.641" v="4222" actId="1076"/>
        <pc:sldMkLst>
          <pc:docMk/>
          <pc:sldMk cId="76168407" sldId="308"/>
        </pc:sldMkLst>
        <pc:spChg chg="mod">
          <ac:chgData name="Madhu Jadhav" userId="9bc3fa615ce6fb4f" providerId="LiveId" clId="{9BAB6822-9E62-451B-9AB4-48510439A803}" dt="2024-10-12T01:48:18.034" v="3861" actId="20577"/>
          <ac:spMkLst>
            <pc:docMk/>
            <pc:sldMk cId="76168407" sldId="308"/>
            <ac:spMk id="2" creationId="{30C61901-CF67-AE82-BA95-68242A47F896}"/>
          </ac:spMkLst>
        </pc:spChg>
        <pc:spChg chg="mod">
          <ac:chgData name="Madhu Jadhav" userId="9bc3fa615ce6fb4f" providerId="LiveId" clId="{9BAB6822-9E62-451B-9AB4-48510439A803}" dt="2024-10-12T01:55:01.132" v="4215" actId="27636"/>
          <ac:spMkLst>
            <pc:docMk/>
            <pc:sldMk cId="76168407" sldId="308"/>
            <ac:spMk id="3" creationId="{4DD7572B-C71F-83CF-4AF3-4D093B72C20E}"/>
          </ac:spMkLst>
        </pc:spChg>
        <pc:picChg chg="add mod">
          <ac:chgData name="Madhu Jadhav" userId="9bc3fa615ce6fb4f" providerId="LiveId" clId="{9BAB6822-9E62-451B-9AB4-48510439A803}" dt="2024-10-12T01:55:23.641" v="4222" actId="1076"/>
          <ac:picMkLst>
            <pc:docMk/>
            <pc:sldMk cId="76168407" sldId="308"/>
            <ac:picMk id="5" creationId="{A49AF400-6550-14A1-45CB-7006586C09F1}"/>
          </ac:picMkLst>
        </pc:picChg>
      </pc:sldChg>
      <pc:sldChg chg="modSp new mod">
        <pc:chgData name="Madhu Jadhav" userId="9bc3fa615ce6fb4f" providerId="LiveId" clId="{9BAB6822-9E62-451B-9AB4-48510439A803}" dt="2024-10-12T02:20:49.091" v="4708" actId="20577"/>
        <pc:sldMkLst>
          <pc:docMk/>
          <pc:sldMk cId="745548913" sldId="309"/>
        </pc:sldMkLst>
        <pc:spChg chg="mod">
          <ac:chgData name="Madhu Jadhav" userId="9bc3fa615ce6fb4f" providerId="LiveId" clId="{9BAB6822-9E62-451B-9AB4-48510439A803}" dt="2024-10-12T02:09:17.647" v="4251" actId="20577"/>
          <ac:spMkLst>
            <pc:docMk/>
            <pc:sldMk cId="745548913" sldId="309"/>
            <ac:spMk id="2" creationId="{EA885845-EAC4-2E65-AA38-D8B1CF5CA0DA}"/>
          </ac:spMkLst>
        </pc:spChg>
        <pc:spChg chg="mod">
          <ac:chgData name="Madhu Jadhav" userId="9bc3fa615ce6fb4f" providerId="LiveId" clId="{9BAB6822-9E62-451B-9AB4-48510439A803}" dt="2024-10-12T02:20:49.091" v="4708" actId="20577"/>
          <ac:spMkLst>
            <pc:docMk/>
            <pc:sldMk cId="745548913" sldId="309"/>
            <ac:spMk id="3" creationId="{743D5D98-C44F-4EB9-2DEA-91008419FC12}"/>
          </ac:spMkLst>
        </pc:spChg>
      </pc:sldChg>
      <pc:sldChg chg="addSp delSp modSp new mod setBg">
        <pc:chgData name="Madhu Jadhav" userId="9bc3fa615ce6fb4f" providerId="LiveId" clId="{9BAB6822-9E62-451B-9AB4-48510439A803}" dt="2024-10-13T17:19:22.576" v="4960" actId="113"/>
        <pc:sldMkLst>
          <pc:docMk/>
          <pc:sldMk cId="1216820171" sldId="310"/>
        </pc:sldMkLst>
        <pc:spChg chg="mod">
          <ac:chgData name="Madhu Jadhav" userId="9bc3fa615ce6fb4f" providerId="LiveId" clId="{9BAB6822-9E62-451B-9AB4-48510439A803}" dt="2024-10-13T17:10:58.914" v="4755" actId="20577"/>
          <ac:spMkLst>
            <pc:docMk/>
            <pc:sldMk cId="1216820171" sldId="310"/>
            <ac:spMk id="2" creationId="{F50A1D58-764E-EA4D-294B-32C502D4C7E8}"/>
          </ac:spMkLst>
        </pc:spChg>
        <pc:spChg chg="add del mod">
          <ac:chgData name="Madhu Jadhav" userId="9bc3fa615ce6fb4f" providerId="LiveId" clId="{9BAB6822-9E62-451B-9AB4-48510439A803}" dt="2024-10-13T17:19:22.576" v="4960" actId="113"/>
          <ac:spMkLst>
            <pc:docMk/>
            <pc:sldMk cId="1216820171" sldId="310"/>
            <ac:spMk id="3" creationId="{749BA78A-0190-65E7-D059-1F0140309FF3}"/>
          </ac:spMkLst>
        </pc:spChg>
      </pc:sldChg>
      <pc:sldChg chg="modSp new mod">
        <pc:chgData name="Madhu Jadhav" userId="9bc3fa615ce6fb4f" providerId="LiveId" clId="{9BAB6822-9E62-451B-9AB4-48510439A803}" dt="2024-10-18T03:36:11.557" v="11026" actId="27636"/>
        <pc:sldMkLst>
          <pc:docMk/>
          <pc:sldMk cId="2266705164" sldId="311"/>
        </pc:sldMkLst>
        <pc:spChg chg="mod">
          <ac:chgData name="Madhu Jadhav" userId="9bc3fa615ce6fb4f" providerId="LiveId" clId="{9BAB6822-9E62-451B-9AB4-48510439A803}" dt="2024-10-14T00:21:06.695" v="5002" actId="20577"/>
          <ac:spMkLst>
            <pc:docMk/>
            <pc:sldMk cId="2266705164" sldId="311"/>
            <ac:spMk id="2" creationId="{55A0279C-3B8F-5227-5914-2B6677E99AA1}"/>
          </ac:spMkLst>
        </pc:spChg>
        <pc:spChg chg="mod">
          <ac:chgData name="Madhu Jadhav" userId="9bc3fa615ce6fb4f" providerId="LiveId" clId="{9BAB6822-9E62-451B-9AB4-48510439A803}" dt="2024-10-18T03:36:11.557" v="11026" actId="27636"/>
          <ac:spMkLst>
            <pc:docMk/>
            <pc:sldMk cId="2266705164" sldId="311"/>
            <ac:spMk id="3" creationId="{04A2EB47-1DC4-FBAA-9898-D42D52B4A06A}"/>
          </ac:spMkLst>
        </pc:spChg>
      </pc:sldChg>
      <pc:sldChg chg="modSp new mod">
        <pc:chgData name="Madhu Jadhav" userId="9bc3fa615ce6fb4f" providerId="LiveId" clId="{9BAB6822-9E62-451B-9AB4-48510439A803}" dt="2024-10-14T00:27:37.206" v="5245" actId="20577"/>
        <pc:sldMkLst>
          <pc:docMk/>
          <pc:sldMk cId="1185279744" sldId="312"/>
        </pc:sldMkLst>
        <pc:spChg chg="mod">
          <ac:chgData name="Madhu Jadhav" userId="9bc3fa615ce6fb4f" providerId="LiveId" clId="{9BAB6822-9E62-451B-9AB4-48510439A803}" dt="2024-10-14T00:26:52.406" v="5160" actId="20577"/>
          <ac:spMkLst>
            <pc:docMk/>
            <pc:sldMk cId="1185279744" sldId="312"/>
            <ac:spMk id="2" creationId="{64CD7ACD-F440-D584-741E-E0224525D841}"/>
          </ac:spMkLst>
        </pc:spChg>
        <pc:spChg chg="mod">
          <ac:chgData name="Madhu Jadhav" userId="9bc3fa615ce6fb4f" providerId="LiveId" clId="{9BAB6822-9E62-451B-9AB4-48510439A803}" dt="2024-10-14T00:27:37.206" v="5245" actId="20577"/>
          <ac:spMkLst>
            <pc:docMk/>
            <pc:sldMk cId="1185279744" sldId="312"/>
            <ac:spMk id="3" creationId="{C53DF633-8CE0-0306-F601-9BA63D620E55}"/>
          </ac:spMkLst>
        </pc:spChg>
      </pc:sldChg>
      <pc:sldChg chg="addSp modSp new mod">
        <pc:chgData name="Madhu Jadhav" userId="9bc3fa615ce6fb4f" providerId="LiveId" clId="{9BAB6822-9E62-451B-9AB4-48510439A803}" dt="2024-10-14T00:30:08.369" v="5400" actId="1076"/>
        <pc:sldMkLst>
          <pc:docMk/>
          <pc:sldMk cId="2894770974" sldId="313"/>
        </pc:sldMkLst>
        <pc:spChg chg="mod">
          <ac:chgData name="Madhu Jadhav" userId="9bc3fa615ce6fb4f" providerId="LiveId" clId="{9BAB6822-9E62-451B-9AB4-48510439A803}" dt="2024-10-14T00:28:25.771" v="5256" actId="20577"/>
          <ac:spMkLst>
            <pc:docMk/>
            <pc:sldMk cId="2894770974" sldId="313"/>
            <ac:spMk id="2" creationId="{E0972C93-E15E-6B24-191D-B86369D8D506}"/>
          </ac:spMkLst>
        </pc:spChg>
        <pc:spChg chg="mod">
          <ac:chgData name="Madhu Jadhav" userId="9bc3fa615ce6fb4f" providerId="LiveId" clId="{9BAB6822-9E62-451B-9AB4-48510439A803}" dt="2024-10-14T00:29:42.495" v="5398" actId="20577"/>
          <ac:spMkLst>
            <pc:docMk/>
            <pc:sldMk cId="2894770974" sldId="313"/>
            <ac:spMk id="3" creationId="{40F24790-77E6-748D-8F5D-01D754ACCA7A}"/>
          </ac:spMkLst>
        </pc:spChg>
        <pc:picChg chg="add mod">
          <ac:chgData name="Madhu Jadhav" userId="9bc3fa615ce6fb4f" providerId="LiveId" clId="{9BAB6822-9E62-451B-9AB4-48510439A803}" dt="2024-10-14T00:30:08.369" v="5400" actId="1076"/>
          <ac:picMkLst>
            <pc:docMk/>
            <pc:sldMk cId="2894770974" sldId="313"/>
            <ac:picMk id="5" creationId="{BCA65988-6227-32A3-172C-34E84D6FDBB4}"/>
          </ac:picMkLst>
        </pc:picChg>
      </pc:sldChg>
      <pc:sldChg chg="modSp new mod">
        <pc:chgData name="Madhu Jadhav" userId="9bc3fa615ce6fb4f" providerId="LiveId" clId="{9BAB6822-9E62-451B-9AB4-48510439A803}" dt="2024-10-14T00:36:28.495" v="5551" actId="20577"/>
        <pc:sldMkLst>
          <pc:docMk/>
          <pc:sldMk cId="3536381518" sldId="314"/>
        </pc:sldMkLst>
        <pc:spChg chg="mod">
          <ac:chgData name="Madhu Jadhav" userId="9bc3fa615ce6fb4f" providerId="LiveId" clId="{9BAB6822-9E62-451B-9AB4-48510439A803}" dt="2024-10-14T00:34:35.779" v="5410" actId="20577"/>
          <ac:spMkLst>
            <pc:docMk/>
            <pc:sldMk cId="3536381518" sldId="314"/>
            <ac:spMk id="2" creationId="{08DDF124-61BC-E61D-E85B-F4A2621ECA03}"/>
          </ac:spMkLst>
        </pc:spChg>
        <pc:spChg chg="mod">
          <ac:chgData name="Madhu Jadhav" userId="9bc3fa615ce6fb4f" providerId="LiveId" clId="{9BAB6822-9E62-451B-9AB4-48510439A803}" dt="2024-10-14T00:36:28.495" v="5551" actId="20577"/>
          <ac:spMkLst>
            <pc:docMk/>
            <pc:sldMk cId="3536381518" sldId="314"/>
            <ac:spMk id="3" creationId="{482D8FCC-918B-CEDF-D3C6-1D746C7C9494}"/>
          </ac:spMkLst>
        </pc:spChg>
      </pc:sldChg>
      <pc:sldChg chg="modSp new mod">
        <pc:chgData name="Madhu Jadhav" userId="9bc3fa615ce6fb4f" providerId="LiveId" clId="{9BAB6822-9E62-451B-9AB4-48510439A803}" dt="2024-10-14T00:38:17.817" v="5709" actId="20577"/>
        <pc:sldMkLst>
          <pc:docMk/>
          <pc:sldMk cId="2785403997" sldId="315"/>
        </pc:sldMkLst>
        <pc:spChg chg="mod">
          <ac:chgData name="Madhu Jadhav" userId="9bc3fa615ce6fb4f" providerId="LiveId" clId="{9BAB6822-9E62-451B-9AB4-48510439A803}" dt="2024-10-14T00:37:04.423" v="5564" actId="20577"/>
          <ac:spMkLst>
            <pc:docMk/>
            <pc:sldMk cId="2785403997" sldId="315"/>
            <ac:spMk id="2" creationId="{A84A57D5-1B7C-2A39-6586-E95F55BC5CD0}"/>
          </ac:spMkLst>
        </pc:spChg>
        <pc:spChg chg="mod">
          <ac:chgData name="Madhu Jadhav" userId="9bc3fa615ce6fb4f" providerId="LiveId" clId="{9BAB6822-9E62-451B-9AB4-48510439A803}" dt="2024-10-14T00:38:17.817" v="5709" actId="20577"/>
          <ac:spMkLst>
            <pc:docMk/>
            <pc:sldMk cId="2785403997" sldId="315"/>
            <ac:spMk id="3" creationId="{98A7E61C-64E2-9521-7348-33FA16F2D447}"/>
          </ac:spMkLst>
        </pc:spChg>
      </pc:sldChg>
      <pc:sldChg chg="modSp new mod">
        <pc:chgData name="Madhu Jadhav" userId="9bc3fa615ce6fb4f" providerId="LiveId" clId="{9BAB6822-9E62-451B-9AB4-48510439A803}" dt="2024-10-14T02:06:46.100" v="5881" actId="20577"/>
        <pc:sldMkLst>
          <pc:docMk/>
          <pc:sldMk cId="303102580" sldId="316"/>
        </pc:sldMkLst>
        <pc:spChg chg="mod">
          <ac:chgData name="Madhu Jadhav" userId="9bc3fa615ce6fb4f" providerId="LiveId" clId="{9BAB6822-9E62-451B-9AB4-48510439A803}" dt="2024-10-14T00:46:46.121" v="5733" actId="20577"/>
          <ac:spMkLst>
            <pc:docMk/>
            <pc:sldMk cId="303102580" sldId="316"/>
            <ac:spMk id="2" creationId="{94D9B77C-5785-0A40-128A-F1C5D59F5587}"/>
          </ac:spMkLst>
        </pc:spChg>
        <pc:spChg chg="mod">
          <ac:chgData name="Madhu Jadhav" userId="9bc3fa615ce6fb4f" providerId="LiveId" clId="{9BAB6822-9E62-451B-9AB4-48510439A803}" dt="2024-10-14T02:06:46.100" v="5881" actId="20577"/>
          <ac:spMkLst>
            <pc:docMk/>
            <pc:sldMk cId="303102580" sldId="316"/>
            <ac:spMk id="3" creationId="{898BF4E2-3272-B1BB-A37A-BC549B620834}"/>
          </ac:spMkLst>
        </pc:spChg>
      </pc:sldChg>
      <pc:sldChg chg="modSp new mod">
        <pc:chgData name="Madhu Jadhav" userId="9bc3fa615ce6fb4f" providerId="LiveId" clId="{9BAB6822-9E62-451B-9AB4-48510439A803}" dt="2024-10-14T02:09:35.934" v="6029" actId="20577"/>
        <pc:sldMkLst>
          <pc:docMk/>
          <pc:sldMk cId="3114842190" sldId="317"/>
        </pc:sldMkLst>
        <pc:spChg chg="mod">
          <ac:chgData name="Madhu Jadhav" userId="9bc3fa615ce6fb4f" providerId="LiveId" clId="{9BAB6822-9E62-451B-9AB4-48510439A803}" dt="2024-10-14T02:08:35.689" v="5889" actId="20577"/>
          <ac:spMkLst>
            <pc:docMk/>
            <pc:sldMk cId="3114842190" sldId="317"/>
            <ac:spMk id="2" creationId="{C0903742-045C-F4B6-6BBD-B67D26BCB3AE}"/>
          </ac:spMkLst>
        </pc:spChg>
        <pc:spChg chg="mod">
          <ac:chgData name="Madhu Jadhav" userId="9bc3fa615ce6fb4f" providerId="LiveId" clId="{9BAB6822-9E62-451B-9AB4-48510439A803}" dt="2024-10-14T02:09:35.934" v="6029" actId="20577"/>
          <ac:spMkLst>
            <pc:docMk/>
            <pc:sldMk cId="3114842190" sldId="317"/>
            <ac:spMk id="3" creationId="{6428B78A-B7D4-B3C9-ECA8-C7F9D6C9F313}"/>
          </ac:spMkLst>
        </pc:spChg>
      </pc:sldChg>
      <pc:sldChg chg="modSp new mod">
        <pc:chgData name="Madhu Jadhav" userId="9bc3fa615ce6fb4f" providerId="LiveId" clId="{9BAB6822-9E62-451B-9AB4-48510439A803}" dt="2024-10-14T02:12:56.391" v="6138" actId="20577"/>
        <pc:sldMkLst>
          <pc:docMk/>
          <pc:sldMk cId="3909145671" sldId="318"/>
        </pc:sldMkLst>
        <pc:spChg chg="mod">
          <ac:chgData name="Madhu Jadhav" userId="9bc3fa615ce6fb4f" providerId="LiveId" clId="{9BAB6822-9E62-451B-9AB4-48510439A803}" dt="2024-10-14T02:11:32.073" v="6036" actId="20577"/>
          <ac:spMkLst>
            <pc:docMk/>
            <pc:sldMk cId="3909145671" sldId="318"/>
            <ac:spMk id="2" creationId="{6BCA0922-7498-33D5-48B9-FE41496A1F2C}"/>
          </ac:spMkLst>
        </pc:spChg>
        <pc:spChg chg="mod">
          <ac:chgData name="Madhu Jadhav" userId="9bc3fa615ce6fb4f" providerId="LiveId" clId="{9BAB6822-9E62-451B-9AB4-48510439A803}" dt="2024-10-14T02:12:56.391" v="6138" actId="20577"/>
          <ac:spMkLst>
            <pc:docMk/>
            <pc:sldMk cId="3909145671" sldId="318"/>
            <ac:spMk id="3" creationId="{ECF9806E-139A-D208-B6E9-FAD789D95441}"/>
          </ac:spMkLst>
        </pc:spChg>
      </pc:sldChg>
      <pc:sldChg chg="modSp new mod">
        <pc:chgData name="Madhu Jadhav" userId="9bc3fa615ce6fb4f" providerId="LiveId" clId="{9BAB6822-9E62-451B-9AB4-48510439A803}" dt="2024-10-14T02:17:06.919" v="6294" actId="20577"/>
        <pc:sldMkLst>
          <pc:docMk/>
          <pc:sldMk cId="1643210883" sldId="319"/>
        </pc:sldMkLst>
        <pc:spChg chg="mod">
          <ac:chgData name="Madhu Jadhav" userId="9bc3fa615ce6fb4f" providerId="LiveId" clId="{9BAB6822-9E62-451B-9AB4-48510439A803}" dt="2024-10-14T02:17:06.919" v="6294" actId="20577"/>
          <ac:spMkLst>
            <pc:docMk/>
            <pc:sldMk cId="1643210883" sldId="319"/>
            <ac:spMk id="2" creationId="{840AD110-C600-6F69-05DD-58EFB4F70923}"/>
          </ac:spMkLst>
        </pc:spChg>
        <pc:spChg chg="mod">
          <ac:chgData name="Madhu Jadhav" userId="9bc3fa615ce6fb4f" providerId="LiveId" clId="{9BAB6822-9E62-451B-9AB4-48510439A803}" dt="2024-10-14T02:16:53.018" v="6285" actId="20577"/>
          <ac:spMkLst>
            <pc:docMk/>
            <pc:sldMk cId="1643210883" sldId="319"/>
            <ac:spMk id="3" creationId="{756B541A-3F3C-59BE-5D07-FEBCEB5DF485}"/>
          </ac:spMkLst>
        </pc:spChg>
      </pc:sldChg>
      <pc:sldChg chg="modSp new mod">
        <pc:chgData name="Madhu Jadhav" userId="9bc3fa615ce6fb4f" providerId="LiveId" clId="{9BAB6822-9E62-451B-9AB4-48510439A803}" dt="2024-10-14T02:24:12.629" v="6486" actId="20577"/>
        <pc:sldMkLst>
          <pc:docMk/>
          <pc:sldMk cId="568398318" sldId="320"/>
        </pc:sldMkLst>
        <pc:spChg chg="mod">
          <ac:chgData name="Madhu Jadhav" userId="9bc3fa615ce6fb4f" providerId="LiveId" clId="{9BAB6822-9E62-451B-9AB4-48510439A803}" dt="2024-10-14T02:17:33.303" v="6316" actId="20577"/>
          <ac:spMkLst>
            <pc:docMk/>
            <pc:sldMk cId="568398318" sldId="320"/>
            <ac:spMk id="2" creationId="{23624C51-D48C-D9B4-7836-89518A616739}"/>
          </ac:spMkLst>
        </pc:spChg>
        <pc:spChg chg="mod">
          <ac:chgData name="Madhu Jadhav" userId="9bc3fa615ce6fb4f" providerId="LiveId" clId="{9BAB6822-9E62-451B-9AB4-48510439A803}" dt="2024-10-14T02:24:12.629" v="6486" actId="20577"/>
          <ac:spMkLst>
            <pc:docMk/>
            <pc:sldMk cId="568398318" sldId="320"/>
            <ac:spMk id="3" creationId="{FC81417D-178C-01C3-09D3-7CF52FAAFFCE}"/>
          </ac:spMkLst>
        </pc:spChg>
      </pc:sldChg>
      <pc:sldChg chg="modSp new mod">
        <pc:chgData name="Madhu Jadhav" userId="9bc3fa615ce6fb4f" providerId="LiveId" clId="{9BAB6822-9E62-451B-9AB4-48510439A803}" dt="2024-10-14T02:28:50.392" v="6621" actId="20577"/>
        <pc:sldMkLst>
          <pc:docMk/>
          <pc:sldMk cId="2269729873" sldId="321"/>
        </pc:sldMkLst>
        <pc:spChg chg="mod">
          <ac:chgData name="Madhu Jadhav" userId="9bc3fa615ce6fb4f" providerId="LiveId" clId="{9BAB6822-9E62-451B-9AB4-48510439A803}" dt="2024-10-14T02:17:37.616" v="6320" actId="20577"/>
          <ac:spMkLst>
            <pc:docMk/>
            <pc:sldMk cId="2269729873" sldId="321"/>
            <ac:spMk id="2" creationId="{3C27DF93-4167-96AC-A949-3E3B91C90571}"/>
          </ac:spMkLst>
        </pc:spChg>
        <pc:spChg chg="mod">
          <ac:chgData name="Madhu Jadhav" userId="9bc3fa615ce6fb4f" providerId="LiveId" clId="{9BAB6822-9E62-451B-9AB4-48510439A803}" dt="2024-10-14T02:28:50.392" v="6621" actId="20577"/>
          <ac:spMkLst>
            <pc:docMk/>
            <pc:sldMk cId="2269729873" sldId="321"/>
            <ac:spMk id="3" creationId="{1B65E26E-2352-EFF2-9D48-76AD51AFC132}"/>
          </ac:spMkLst>
        </pc:spChg>
      </pc:sldChg>
      <pc:sldChg chg="modSp new mod">
        <pc:chgData name="Madhu Jadhav" userId="9bc3fa615ce6fb4f" providerId="LiveId" clId="{9BAB6822-9E62-451B-9AB4-48510439A803}" dt="2024-10-14T02:36:25.714" v="6777" actId="20577"/>
        <pc:sldMkLst>
          <pc:docMk/>
          <pc:sldMk cId="216303354" sldId="322"/>
        </pc:sldMkLst>
        <pc:spChg chg="mod">
          <ac:chgData name="Madhu Jadhav" userId="9bc3fa615ce6fb4f" providerId="LiveId" clId="{9BAB6822-9E62-451B-9AB4-48510439A803}" dt="2024-10-14T02:35:27.604" v="6648" actId="20577"/>
          <ac:spMkLst>
            <pc:docMk/>
            <pc:sldMk cId="216303354" sldId="322"/>
            <ac:spMk id="2" creationId="{1070A96C-D641-111F-0037-4C49FE1ADDC0}"/>
          </ac:spMkLst>
        </pc:spChg>
        <pc:spChg chg="mod">
          <ac:chgData name="Madhu Jadhav" userId="9bc3fa615ce6fb4f" providerId="LiveId" clId="{9BAB6822-9E62-451B-9AB4-48510439A803}" dt="2024-10-14T02:36:25.714" v="6777" actId="20577"/>
          <ac:spMkLst>
            <pc:docMk/>
            <pc:sldMk cId="216303354" sldId="322"/>
            <ac:spMk id="3" creationId="{6AAC2A1B-A527-3FBC-E42A-E0FD65366316}"/>
          </ac:spMkLst>
        </pc:spChg>
      </pc:sldChg>
      <pc:sldChg chg="modSp new mod">
        <pc:chgData name="Madhu Jadhav" userId="9bc3fa615ce6fb4f" providerId="LiveId" clId="{9BAB6822-9E62-451B-9AB4-48510439A803}" dt="2024-10-14T05:26:02.159" v="7139" actId="5793"/>
        <pc:sldMkLst>
          <pc:docMk/>
          <pc:sldMk cId="370955760" sldId="323"/>
        </pc:sldMkLst>
        <pc:spChg chg="mod">
          <ac:chgData name="Madhu Jadhav" userId="9bc3fa615ce6fb4f" providerId="LiveId" clId="{9BAB6822-9E62-451B-9AB4-48510439A803}" dt="2024-10-14T05:22:31.447" v="6804" actId="20577"/>
          <ac:spMkLst>
            <pc:docMk/>
            <pc:sldMk cId="370955760" sldId="323"/>
            <ac:spMk id="2" creationId="{E4AD9197-91AD-5DAD-F18B-751E25438087}"/>
          </ac:spMkLst>
        </pc:spChg>
        <pc:spChg chg="mod">
          <ac:chgData name="Madhu Jadhav" userId="9bc3fa615ce6fb4f" providerId="LiveId" clId="{9BAB6822-9E62-451B-9AB4-48510439A803}" dt="2024-10-14T05:26:02.159" v="7139" actId="5793"/>
          <ac:spMkLst>
            <pc:docMk/>
            <pc:sldMk cId="370955760" sldId="323"/>
            <ac:spMk id="3" creationId="{223076EF-0B99-4479-E72F-5487D697C75A}"/>
          </ac:spMkLst>
        </pc:spChg>
      </pc:sldChg>
      <pc:sldChg chg="addSp delSp modSp new mod">
        <pc:chgData name="Madhu Jadhav" userId="9bc3fa615ce6fb4f" providerId="LiveId" clId="{9BAB6822-9E62-451B-9AB4-48510439A803}" dt="2024-10-15T23:50:39.810" v="7458" actId="20577"/>
        <pc:sldMkLst>
          <pc:docMk/>
          <pc:sldMk cId="930025539" sldId="324"/>
        </pc:sldMkLst>
        <pc:spChg chg="mod">
          <ac:chgData name="Madhu Jadhav" userId="9bc3fa615ce6fb4f" providerId="LiveId" clId="{9BAB6822-9E62-451B-9AB4-48510439A803}" dt="2024-10-15T23:47:32.971" v="7158" actId="20577"/>
          <ac:spMkLst>
            <pc:docMk/>
            <pc:sldMk cId="930025539" sldId="324"/>
            <ac:spMk id="2" creationId="{398147F9-E2FD-15F0-A58B-A5780F191A06}"/>
          </ac:spMkLst>
        </pc:spChg>
        <pc:spChg chg="add del mod">
          <ac:chgData name="Madhu Jadhav" userId="9bc3fa615ce6fb4f" providerId="LiveId" clId="{9BAB6822-9E62-451B-9AB4-48510439A803}" dt="2024-10-15T23:50:39.810" v="7458" actId="20577"/>
          <ac:spMkLst>
            <pc:docMk/>
            <pc:sldMk cId="930025539" sldId="324"/>
            <ac:spMk id="3" creationId="{CD758DB4-7B3E-26CB-A650-A6E77D046ADF}"/>
          </ac:spMkLst>
        </pc:spChg>
        <pc:picChg chg="add mod">
          <ac:chgData name="Madhu Jadhav" userId="9bc3fa615ce6fb4f" providerId="LiveId" clId="{9BAB6822-9E62-451B-9AB4-48510439A803}" dt="2024-10-15T23:50:18.861" v="7446" actId="1076"/>
          <ac:picMkLst>
            <pc:docMk/>
            <pc:sldMk cId="930025539" sldId="324"/>
            <ac:picMk id="7" creationId="{1A1AD4BF-E9B5-1674-574F-0E4C7F89F59E}"/>
          </ac:picMkLst>
        </pc:picChg>
      </pc:sldChg>
      <pc:sldChg chg="modSp new mod">
        <pc:chgData name="Madhu Jadhav" userId="9bc3fa615ce6fb4f" providerId="LiveId" clId="{9BAB6822-9E62-451B-9AB4-48510439A803}" dt="2024-10-16T00:13:26.071" v="7632" actId="20577"/>
        <pc:sldMkLst>
          <pc:docMk/>
          <pc:sldMk cId="2346650043" sldId="325"/>
        </pc:sldMkLst>
        <pc:spChg chg="mod">
          <ac:chgData name="Madhu Jadhav" userId="9bc3fa615ce6fb4f" providerId="LiveId" clId="{9BAB6822-9E62-451B-9AB4-48510439A803}" dt="2024-10-16T00:11:59.579" v="7472" actId="20577"/>
          <ac:spMkLst>
            <pc:docMk/>
            <pc:sldMk cId="2346650043" sldId="325"/>
            <ac:spMk id="2" creationId="{09CB6461-8C73-C21D-0D5D-2A44A5C8D716}"/>
          </ac:spMkLst>
        </pc:spChg>
        <pc:spChg chg="mod">
          <ac:chgData name="Madhu Jadhav" userId="9bc3fa615ce6fb4f" providerId="LiveId" clId="{9BAB6822-9E62-451B-9AB4-48510439A803}" dt="2024-10-16T00:13:26.071" v="7632" actId="20577"/>
          <ac:spMkLst>
            <pc:docMk/>
            <pc:sldMk cId="2346650043" sldId="325"/>
            <ac:spMk id="3" creationId="{02F49085-CD0F-8D8B-B869-1F90FDC2F9E6}"/>
          </ac:spMkLst>
        </pc:spChg>
      </pc:sldChg>
      <pc:sldChg chg="modSp new mod">
        <pc:chgData name="Madhu Jadhav" userId="9bc3fa615ce6fb4f" providerId="LiveId" clId="{9BAB6822-9E62-451B-9AB4-48510439A803}" dt="2024-10-16T00:23:34.082" v="7945" actId="20577"/>
        <pc:sldMkLst>
          <pc:docMk/>
          <pc:sldMk cId="379097757" sldId="326"/>
        </pc:sldMkLst>
        <pc:spChg chg="mod">
          <ac:chgData name="Madhu Jadhav" userId="9bc3fa615ce6fb4f" providerId="LiveId" clId="{9BAB6822-9E62-451B-9AB4-48510439A803}" dt="2024-10-16T00:17:51.080" v="7650" actId="20577"/>
          <ac:spMkLst>
            <pc:docMk/>
            <pc:sldMk cId="379097757" sldId="326"/>
            <ac:spMk id="2" creationId="{7C0DC94E-C67F-CDE2-0ACB-C554D5753CE6}"/>
          </ac:spMkLst>
        </pc:spChg>
        <pc:spChg chg="mod">
          <ac:chgData name="Madhu Jadhav" userId="9bc3fa615ce6fb4f" providerId="LiveId" clId="{9BAB6822-9E62-451B-9AB4-48510439A803}" dt="2024-10-16T00:23:34.082" v="7945" actId="20577"/>
          <ac:spMkLst>
            <pc:docMk/>
            <pc:sldMk cId="379097757" sldId="326"/>
            <ac:spMk id="3" creationId="{13987DFA-F34B-D9CA-6F81-DED13C4457F7}"/>
          </ac:spMkLst>
        </pc:spChg>
      </pc:sldChg>
      <pc:sldChg chg="modSp new mod">
        <pc:chgData name="Madhu Jadhav" userId="9bc3fa615ce6fb4f" providerId="LiveId" clId="{9BAB6822-9E62-451B-9AB4-48510439A803}" dt="2024-10-16T00:33:11.545" v="8026"/>
        <pc:sldMkLst>
          <pc:docMk/>
          <pc:sldMk cId="752960935" sldId="327"/>
        </pc:sldMkLst>
        <pc:spChg chg="mod">
          <ac:chgData name="Madhu Jadhav" userId="9bc3fa615ce6fb4f" providerId="LiveId" clId="{9BAB6822-9E62-451B-9AB4-48510439A803}" dt="2024-10-16T00:32:02.081" v="7977" actId="20577"/>
          <ac:spMkLst>
            <pc:docMk/>
            <pc:sldMk cId="752960935" sldId="327"/>
            <ac:spMk id="2" creationId="{E9566EB1-A5A7-38D6-5310-FCC1D7EDCAA3}"/>
          </ac:spMkLst>
        </pc:spChg>
        <pc:spChg chg="mod">
          <ac:chgData name="Madhu Jadhav" userId="9bc3fa615ce6fb4f" providerId="LiveId" clId="{9BAB6822-9E62-451B-9AB4-48510439A803}" dt="2024-10-16T00:33:11.545" v="8026"/>
          <ac:spMkLst>
            <pc:docMk/>
            <pc:sldMk cId="752960935" sldId="327"/>
            <ac:spMk id="3" creationId="{B16B294D-933B-CB81-3FD9-0F2A1CBF404C}"/>
          </ac:spMkLst>
        </pc:spChg>
      </pc:sldChg>
      <pc:sldChg chg="modSp new mod">
        <pc:chgData name="Madhu Jadhav" userId="9bc3fa615ce6fb4f" providerId="LiveId" clId="{9BAB6822-9E62-451B-9AB4-48510439A803}" dt="2024-10-16T00:36:47.669" v="8372" actId="20577"/>
        <pc:sldMkLst>
          <pc:docMk/>
          <pc:sldMk cId="2686746002" sldId="328"/>
        </pc:sldMkLst>
        <pc:spChg chg="mod">
          <ac:chgData name="Madhu Jadhav" userId="9bc3fa615ce6fb4f" providerId="LiveId" clId="{9BAB6822-9E62-451B-9AB4-48510439A803}" dt="2024-10-16T00:33:58.806" v="8054" actId="20577"/>
          <ac:spMkLst>
            <pc:docMk/>
            <pc:sldMk cId="2686746002" sldId="328"/>
            <ac:spMk id="2" creationId="{B08D2EEC-81EF-7C9C-357A-1641BDA28264}"/>
          </ac:spMkLst>
        </pc:spChg>
        <pc:spChg chg="mod">
          <ac:chgData name="Madhu Jadhav" userId="9bc3fa615ce6fb4f" providerId="LiveId" clId="{9BAB6822-9E62-451B-9AB4-48510439A803}" dt="2024-10-16T00:36:47.669" v="8372" actId="20577"/>
          <ac:spMkLst>
            <pc:docMk/>
            <pc:sldMk cId="2686746002" sldId="328"/>
            <ac:spMk id="3" creationId="{B6BE5545-C8B8-78C9-4731-E642D3FCA26F}"/>
          </ac:spMkLst>
        </pc:spChg>
      </pc:sldChg>
      <pc:sldChg chg="modSp add mod">
        <pc:chgData name="Madhu Jadhav" userId="9bc3fa615ce6fb4f" providerId="LiveId" clId="{9BAB6822-9E62-451B-9AB4-48510439A803}" dt="2024-10-16T00:40:57.864" v="8510" actId="20577"/>
        <pc:sldMkLst>
          <pc:docMk/>
          <pc:sldMk cId="3035664632" sldId="329"/>
        </pc:sldMkLst>
        <pc:spChg chg="mod">
          <ac:chgData name="Madhu Jadhav" userId="9bc3fa615ce6fb4f" providerId="LiveId" clId="{9BAB6822-9E62-451B-9AB4-48510439A803}" dt="2024-10-16T00:39:28.212" v="8387" actId="20577"/>
          <ac:spMkLst>
            <pc:docMk/>
            <pc:sldMk cId="3035664632" sldId="329"/>
            <ac:spMk id="2" creationId="{EAA16D31-ECB4-A3C4-85DD-7AA73FCA2ADA}"/>
          </ac:spMkLst>
        </pc:spChg>
        <pc:spChg chg="mod">
          <ac:chgData name="Madhu Jadhav" userId="9bc3fa615ce6fb4f" providerId="LiveId" clId="{9BAB6822-9E62-451B-9AB4-48510439A803}" dt="2024-10-16T00:40:57.864" v="8510" actId="20577"/>
          <ac:spMkLst>
            <pc:docMk/>
            <pc:sldMk cId="3035664632" sldId="329"/>
            <ac:spMk id="3" creationId="{96CC5DFE-4B52-7699-75F4-F8FBBC76861A}"/>
          </ac:spMkLst>
        </pc:spChg>
      </pc:sldChg>
      <pc:sldChg chg="modSp add mod">
        <pc:chgData name="Madhu Jadhav" userId="9bc3fa615ce6fb4f" providerId="LiveId" clId="{9BAB6822-9E62-451B-9AB4-48510439A803}" dt="2024-10-16T00:51:23.674" v="8895" actId="20577"/>
        <pc:sldMkLst>
          <pc:docMk/>
          <pc:sldMk cId="1195743650" sldId="330"/>
        </pc:sldMkLst>
        <pc:spChg chg="mod">
          <ac:chgData name="Madhu Jadhav" userId="9bc3fa615ce6fb4f" providerId="LiveId" clId="{9BAB6822-9E62-451B-9AB4-48510439A803}" dt="2024-10-16T00:47:48.364" v="8517" actId="20577"/>
          <ac:spMkLst>
            <pc:docMk/>
            <pc:sldMk cId="1195743650" sldId="330"/>
            <ac:spMk id="2" creationId="{C5AB5ABB-F0D0-30C6-F0DE-3E0BBFAB2B3C}"/>
          </ac:spMkLst>
        </pc:spChg>
        <pc:spChg chg="mod">
          <ac:chgData name="Madhu Jadhav" userId="9bc3fa615ce6fb4f" providerId="LiveId" clId="{9BAB6822-9E62-451B-9AB4-48510439A803}" dt="2024-10-16T00:51:23.674" v="8895" actId="20577"/>
          <ac:spMkLst>
            <pc:docMk/>
            <pc:sldMk cId="1195743650" sldId="330"/>
            <ac:spMk id="3" creationId="{A8E82470-4DC0-C5F1-3879-3414BB230F23}"/>
          </ac:spMkLst>
        </pc:spChg>
      </pc:sldChg>
      <pc:sldChg chg="modSp new mod">
        <pc:chgData name="Madhu Jadhav" userId="9bc3fa615ce6fb4f" providerId="LiveId" clId="{9BAB6822-9E62-451B-9AB4-48510439A803}" dt="2024-10-16T01:00:22.859" v="9070" actId="20577"/>
        <pc:sldMkLst>
          <pc:docMk/>
          <pc:sldMk cId="1380351793" sldId="331"/>
        </pc:sldMkLst>
        <pc:spChg chg="mod">
          <ac:chgData name="Madhu Jadhav" userId="9bc3fa615ce6fb4f" providerId="LiveId" clId="{9BAB6822-9E62-451B-9AB4-48510439A803}" dt="2024-10-16T00:59:16.505" v="8930" actId="20577"/>
          <ac:spMkLst>
            <pc:docMk/>
            <pc:sldMk cId="1380351793" sldId="331"/>
            <ac:spMk id="2" creationId="{82101CFF-D645-5447-16FA-517777CD40C3}"/>
          </ac:spMkLst>
        </pc:spChg>
        <pc:spChg chg="mod">
          <ac:chgData name="Madhu Jadhav" userId="9bc3fa615ce6fb4f" providerId="LiveId" clId="{9BAB6822-9E62-451B-9AB4-48510439A803}" dt="2024-10-16T01:00:22.859" v="9070" actId="20577"/>
          <ac:spMkLst>
            <pc:docMk/>
            <pc:sldMk cId="1380351793" sldId="331"/>
            <ac:spMk id="3" creationId="{E94969EE-F28A-1084-9409-CBEFB5AA59D0}"/>
          </ac:spMkLst>
        </pc:spChg>
      </pc:sldChg>
      <pc:sldChg chg="modSp new mod">
        <pc:chgData name="Madhu Jadhav" userId="9bc3fa615ce6fb4f" providerId="LiveId" clId="{9BAB6822-9E62-451B-9AB4-48510439A803}" dt="2024-10-16T01:05:24.793" v="9264" actId="20577"/>
        <pc:sldMkLst>
          <pc:docMk/>
          <pc:sldMk cId="1630102123" sldId="332"/>
        </pc:sldMkLst>
        <pc:spChg chg="mod">
          <ac:chgData name="Madhu Jadhav" userId="9bc3fa615ce6fb4f" providerId="LiveId" clId="{9BAB6822-9E62-451B-9AB4-48510439A803}" dt="2024-10-16T01:04:06.984" v="9092" actId="20577"/>
          <ac:spMkLst>
            <pc:docMk/>
            <pc:sldMk cId="1630102123" sldId="332"/>
            <ac:spMk id="2" creationId="{DFB8977C-9B13-C7E0-2B32-FFD6D44B1BCC}"/>
          </ac:spMkLst>
        </pc:spChg>
        <pc:spChg chg="mod">
          <ac:chgData name="Madhu Jadhav" userId="9bc3fa615ce6fb4f" providerId="LiveId" clId="{9BAB6822-9E62-451B-9AB4-48510439A803}" dt="2024-10-16T01:05:24.793" v="9264" actId="20577"/>
          <ac:spMkLst>
            <pc:docMk/>
            <pc:sldMk cId="1630102123" sldId="332"/>
            <ac:spMk id="3" creationId="{656CDAF6-BAB5-9228-28BD-D069E9232CB6}"/>
          </ac:spMkLst>
        </pc:spChg>
      </pc:sldChg>
      <pc:sldChg chg="modSp new mod">
        <pc:chgData name="Madhu Jadhav" userId="9bc3fa615ce6fb4f" providerId="LiveId" clId="{9BAB6822-9E62-451B-9AB4-48510439A803}" dt="2024-10-16T01:18:38.646" v="9628" actId="12"/>
        <pc:sldMkLst>
          <pc:docMk/>
          <pc:sldMk cId="3974111976" sldId="333"/>
        </pc:sldMkLst>
        <pc:spChg chg="mod">
          <ac:chgData name="Madhu Jadhav" userId="9bc3fa615ce6fb4f" providerId="LiveId" clId="{9BAB6822-9E62-451B-9AB4-48510439A803}" dt="2024-10-16T01:13:06.995" v="9281" actId="20577"/>
          <ac:spMkLst>
            <pc:docMk/>
            <pc:sldMk cId="3974111976" sldId="333"/>
            <ac:spMk id="2" creationId="{1BB46FAC-36C2-7113-6126-F5EB048D08D0}"/>
          </ac:spMkLst>
        </pc:spChg>
        <pc:spChg chg="mod">
          <ac:chgData name="Madhu Jadhav" userId="9bc3fa615ce6fb4f" providerId="LiveId" clId="{9BAB6822-9E62-451B-9AB4-48510439A803}" dt="2024-10-16T01:18:38.646" v="9628" actId="12"/>
          <ac:spMkLst>
            <pc:docMk/>
            <pc:sldMk cId="3974111976" sldId="333"/>
            <ac:spMk id="3" creationId="{C8C2587F-111D-7016-D86E-E83024C72BBC}"/>
          </ac:spMkLst>
        </pc:spChg>
      </pc:sldChg>
      <pc:sldChg chg="modSp new mod">
        <pc:chgData name="Madhu Jadhav" userId="9bc3fa615ce6fb4f" providerId="LiveId" clId="{9BAB6822-9E62-451B-9AB4-48510439A803}" dt="2024-10-17T23:30:30.490" v="9885" actId="20577"/>
        <pc:sldMkLst>
          <pc:docMk/>
          <pc:sldMk cId="3208910036" sldId="334"/>
        </pc:sldMkLst>
        <pc:spChg chg="mod">
          <ac:chgData name="Madhu Jadhav" userId="9bc3fa615ce6fb4f" providerId="LiveId" clId="{9BAB6822-9E62-451B-9AB4-48510439A803}" dt="2024-10-17T23:26:49.038" v="9634" actId="20577"/>
          <ac:spMkLst>
            <pc:docMk/>
            <pc:sldMk cId="3208910036" sldId="334"/>
            <ac:spMk id="2" creationId="{72F79810-AF71-D6DE-BDE7-8C847A6554FD}"/>
          </ac:spMkLst>
        </pc:spChg>
        <pc:spChg chg="mod">
          <ac:chgData name="Madhu Jadhav" userId="9bc3fa615ce6fb4f" providerId="LiveId" clId="{9BAB6822-9E62-451B-9AB4-48510439A803}" dt="2024-10-17T23:30:30.490" v="9885" actId="20577"/>
          <ac:spMkLst>
            <pc:docMk/>
            <pc:sldMk cId="3208910036" sldId="334"/>
            <ac:spMk id="3" creationId="{5A649AC0-E433-63CA-62AC-D1D1A66D2F18}"/>
          </ac:spMkLst>
        </pc:spChg>
      </pc:sldChg>
      <pc:sldChg chg="modSp new mod">
        <pc:chgData name="Madhu Jadhav" userId="9bc3fa615ce6fb4f" providerId="LiveId" clId="{9BAB6822-9E62-451B-9AB4-48510439A803}" dt="2024-10-17T23:49:50.020" v="10342" actId="20577"/>
        <pc:sldMkLst>
          <pc:docMk/>
          <pc:sldMk cId="3069637810" sldId="335"/>
        </pc:sldMkLst>
        <pc:spChg chg="mod">
          <ac:chgData name="Madhu Jadhav" userId="9bc3fa615ce6fb4f" providerId="LiveId" clId="{9BAB6822-9E62-451B-9AB4-48510439A803}" dt="2024-10-17T23:38:19.350" v="9906" actId="20577"/>
          <ac:spMkLst>
            <pc:docMk/>
            <pc:sldMk cId="3069637810" sldId="335"/>
            <ac:spMk id="2" creationId="{D6C6E2CE-E417-CA10-145D-84EFB4C2D94B}"/>
          </ac:spMkLst>
        </pc:spChg>
        <pc:spChg chg="mod">
          <ac:chgData name="Madhu Jadhav" userId="9bc3fa615ce6fb4f" providerId="LiveId" clId="{9BAB6822-9E62-451B-9AB4-48510439A803}" dt="2024-10-17T23:49:50.020" v="10342" actId="20577"/>
          <ac:spMkLst>
            <pc:docMk/>
            <pc:sldMk cId="3069637810" sldId="335"/>
            <ac:spMk id="3" creationId="{6B616A72-285F-FCFF-0F18-06EB3F7195FD}"/>
          </ac:spMkLst>
        </pc:spChg>
      </pc:sldChg>
      <pc:sldChg chg="modSp new mod">
        <pc:chgData name="Madhu Jadhav" userId="9bc3fa615ce6fb4f" providerId="LiveId" clId="{9BAB6822-9E62-451B-9AB4-48510439A803}" dt="2024-10-17T23:54:14.332" v="10756" actId="20577"/>
        <pc:sldMkLst>
          <pc:docMk/>
          <pc:sldMk cId="733278053" sldId="336"/>
        </pc:sldMkLst>
        <pc:spChg chg="mod">
          <ac:chgData name="Madhu Jadhav" userId="9bc3fa615ce6fb4f" providerId="LiveId" clId="{9BAB6822-9E62-451B-9AB4-48510439A803}" dt="2024-10-17T23:50:58.905" v="10370" actId="20577"/>
          <ac:spMkLst>
            <pc:docMk/>
            <pc:sldMk cId="733278053" sldId="336"/>
            <ac:spMk id="2" creationId="{7164E9B1-8589-8FE4-CD52-C9A414FECE3E}"/>
          </ac:spMkLst>
        </pc:spChg>
        <pc:spChg chg="mod">
          <ac:chgData name="Madhu Jadhav" userId="9bc3fa615ce6fb4f" providerId="LiveId" clId="{9BAB6822-9E62-451B-9AB4-48510439A803}" dt="2024-10-17T23:54:14.332" v="10756" actId="20577"/>
          <ac:spMkLst>
            <pc:docMk/>
            <pc:sldMk cId="733278053" sldId="336"/>
            <ac:spMk id="3" creationId="{6077766A-2B84-8AFF-06D3-9A8985667360}"/>
          </ac:spMkLst>
        </pc:spChg>
      </pc:sldChg>
      <pc:sldChg chg="modSp new mod">
        <pc:chgData name="Madhu Jadhav" userId="9bc3fa615ce6fb4f" providerId="LiveId" clId="{9BAB6822-9E62-451B-9AB4-48510439A803}" dt="2024-10-18T02:31:29.918" v="11015" actId="20577"/>
        <pc:sldMkLst>
          <pc:docMk/>
          <pc:sldMk cId="1407231732" sldId="337"/>
        </pc:sldMkLst>
        <pc:spChg chg="mod">
          <ac:chgData name="Madhu Jadhav" userId="9bc3fa615ce6fb4f" providerId="LiveId" clId="{9BAB6822-9E62-451B-9AB4-48510439A803}" dt="2024-10-18T00:03:58.194" v="10807" actId="20577"/>
          <ac:spMkLst>
            <pc:docMk/>
            <pc:sldMk cId="1407231732" sldId="337"/>
            <ac:spMk id="2" creationId="{185F45F7-9EDB-1B6E-926E-6DD3DF566AE3}"/>
          </ac:spMkLst>
        </pc:spChg>
        <pc:spChg chg="mod">
          <ac:chgData name="Madhu Jadhav" userId="9bc3fa615ce6fb4f" providerId="LiveId" clId="{9BAB6822-9E62-451B-9AB4-48510439A803}" dt="2024-10-18T02:31:29.918" v="11015" actId="20577"/>
          <ac:spMkLst>
            <pc:docMk/>
            <pc:sldMk cId="1407231732" sldId="337"/>
            <ac:spMk id="3" creationId="{CACD5710-D689-29C3-D629-83B36FFEFA07}"/>
          </ac:spMkLst>
        </pc:spChg>
      </pc:sldChg>
      <pc:sldChg chg="modSp new mod">
        <pc:chgData name="Madhu Jadhav" userId="9bc3fa615ce6fb4f" providerId="LiveId" clId="{9BAB6822-9E62-451B-9AB4-48510439A803}" dt="2024-10-18T22:38:24.205" v="11420" actId="12"/>
        <pc:sldMkLst>
          <pc:docMk/>
          <pc:sldMk cId="2689963532" sldId="338"/>
        </pc:sldMkLst>
        <pc:spChg chg="mod">
          <ac:chgData name="Madhu Jadhav" userId="9bc3fa615ce6fb4f" providerId="LiveId" clId="{9BAB6822-9E62-451B-9AB4-48510439A803}" dt="2024-10-18T22:35:29.625" v="11101" actId="20577"/>
          <ac:spMkLst>
            <pc:docMk/>
            <pc:sldMk cId="2689963532" sldId="338"/>
            <ac:spMk id="2" creationId="{6879DD8A-5B18-67CC-FBF1-2F2EAA15D3D6}"/>
          </ac:spMkLst>
        </pc:spChg>
        <pc:spChg chg="mod">
          <ac:chgData name="Madhu Jadhav" userId="9bc3fa615ce6fb4f" providerId="LiveId" clId="{9BAB6822-9E62-451B-9AB4-48510439A803}" dt="2024-10-18T22:38:24.205" v="11420" actId="12"/>
          <ac:spMkLst>
            <pc:docMk/>
            <pc:sldMk cId="2689963532" sldId="338"/>
            <ac:spMk id="3" creationId="{0AB6D060-1C54-C048-13BE-E705178258E4}"/>
          </ac:spMkLst>
        </pc:spChg>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pChg chg="mod">
          <ac:chgData name="Madhu Jadhav" userId="9bc3fa615ce6fb4f" providerId="LiveId" clId="{9BAB6822-9E62-451B-9AB4-48510439A803}" dt="2024-10-18T22:42:01.208" v="11450" actId="20577"/>
          <ac:spMkLst>
            <pc:docMk/>
            <pc:sldMk cId="3271208191" sldId="339"/>
            <ac:spMk id="2" creationId="{DB2440A7-4EC9-C33C-0230-4C8CA76B73B7}"/>
          </ac:spMkLst>
        </pc:spChg>
        <pc:spChg chg="mod">
          <ac:chgData name="Madhu Jadhav" userId="9bc3fa615ce6fb4f" providerId="LiveId" clId="{9BAB6822-9E62-451B-9AB4-48510439A803}" dt="2024-10-18T22:42:43.158" v="11534" actId="20577"/>
          <ac:spMkLst>
            <pc:docMk/>
            <pc:sldMk cId="3271208191" sldId="339"/>
            <ac:spMk id="3" creationId="{1B864B0F-BB8E-6F94-D299-BA0A9164578E}"/>
          </ac:spMkLst>
        </pc:spChg>
      </pc:sldChg>
      <pc:sldChg chg="modSp new mod">
        <pc:chgData name="Madhu Jadhav" userId="9bc3fa615ce6fb4f" providerId="LiveId" clId="{9BAB6822-9E62-451B-9AB4-48510439A803}" dt="2024-10-18T23:01:59.318" v="11955" actId="20577"/>
        <pc:sldMkLst>
          <pc:docMk/>
          <pc:sldMk cId="250718918" sldId="340"/>
        </pc:sldMkLst>
        <pc:spChg chg="mod">
          <ac:chgData name="Madhu Jadhav" userId="9bc3fa615ce6fb4f" providerId="LiveId" clId="{9BAB6822-9E62-451B-9AB4-48510439A803}" dt="2024-10-18T22:58:46.598" v="11572" actId="20577"/>
          <ac:spMkLst>
            <pc:docMk/>
            <pc:sldMk cId="250718918" sldId="340"/>
            <ac:spMk id="2" creationId="{443FA075-8886-4800-73AA-3AAF6891F312}"/>
          </ac:spMkLst>
        </pc:spChg>
        <pc:spChg chg="mod">
          <ac:chgData name="Madhu Jadhav" userId="9bc3fa615ce6fb4f" providerId="LiveId" clId="{9BAB6822-9E62-451B-9AB4-48510439A803}" dt="2024-10-18T23:01:59.318" v="11955" actId="20577"/>
          <ac:spMkLst>
            <pc:docMk/>
            <pc:sldMk cId="250718918" sldId="340"/>
            <ac:spMk id="3" creationId="{E33F20CC-DF6A-6261-9137-A83B184027BF}"/>
          </ac:spMkLst>
        </pc:spChg>
      </pc:sldChg>
      <pc:sldChg chg="modSp new mod">
        <pc:chgData name="Madhu Jadhav" userId="9bc3fa615ce6fb4f" providerId="LiveId" clId="{9BAB6822-9E62-451B-9AB4-48510439A803}" dt="2024-10-19T05:01:59.632" v="12210" actId="313"/>
        <pc:sldMkLst>
          <pc:docMk/>
          <pc:sldMk cId="1717740018" sldId="341"/>
        </pc:sldMkLst>
        <pc:spChg chg="mod">
          <ac:chgData name="Madhu Jadhav" userId="9bc3fa615ce6fb4f" providerId="LiveId" clId="{9BAB6822-9E62-451B-9AB4-48510439A803}" dt="2024-10-19T05:01:59.632" v="12210" actId="313"/>
          <ac:spMkLst>
            <pc:docMk/>
            <pc:sldMk cId="1717740018" sldId="341"/>
            <ac:spMk id="2" creationId="{71223DDE-3601-2071-6EED-9880E62F9C4C}"/>
          </ac:spMkLst>
        </pc:spChg>
        <pc:spChg chg="mod">
          <ac:chgData name="Madhu Jadhav" userId="9bc3fa615ce6fb4f" providerId="LiveId" clId="{9BAB6822-9E62-451B-9AB4-48510439A803}" dt="2024-10-19T05:01:43.338" v="12209" actId="20577"/>
          <ac:spMkLst>
            <pc:docMk/>
            <pc:sldMk cId="1717740018" sldId="341"/>
            <ac:spMk id="3" creationId="{61A14159-F20C-70F5-6002-CE9981C3A583}"/>
          </ac:spMkLst>
        </pc:spChg>
      </pc:sldChg>
      <pc:sldChg chg="modSp new mod">
        <pc:chgData name="Madhu Jadhav" userId="9bc3fa615ce6fb4f" providerId="LiveId" clId="{9BAB6822-9E62-451B-9AB4-48510439A803}" dt="2024-10-19T05:03:48.622" v="12376" actId="313"/>
        <pc:sldMkLst>
          <pc:docMk/>
          <pc:sldMk cId="1276238947" sldId="342"/>
        </pc:sldMkLst>
        <pc:spChg chg="mod">
          <ac:chgData name="Madhu Jadhav" userId="9bc3fa615ce6fb4f" providerId="LiveId" clId="{9BAB6822-9E62-451B-9AB4-48510439A803}" dt="2024-10-19T05:02:12.206" v="12218" actId="20577"/>
          <ac:spMkLst>
            <pc:docMk/>
            <pc:sldMk cId="1276238947" sldId="342"/>
            <ac:spMk id="2" creationId="{5FDA3EFC-DB9E-40A8-E80F-ECF9EEF81D40}"/>
          </ac:spMkLst>
        </pc:spChg>
        <pc:spChg chg="mod">
          <ac:chgData name="Madhu Jadhav" userId="9bc3fa615ce6fb4f" providerId="LiveId" clId="{9BAB6822-9E62-451B-9AB4-48510439A803}" dt="2024-10-19T05:03:48.622" v="12376" actId="313"/>
          <ac:spMkLst>
            <pc:docMk/>
            <pc:sldMk cId="1276238947" sldId="342"/>
            <ac:spMk id="3" creationId="{1470E1C8-C66D-7C7F-ED75-863780570505}"/>
          </ac:spMkLst>
        </pc:spChg>
      </pc:sldChg>
      <pc:sldChg chg="modSp new mod">
        <pc:chgData name="Madhu Jadhav" userId="9bc3fa615ce6fb4f" providerId="LiveId" clId="{9BAB6822-9E62-451B-9AB4-48510439A803}" dt="2024-10-19T05:16:42.172" v="12747" actId="113"/>
        <pc:sldMkLst>
          <pc:docMk/>
          <pc:sldMk cId="1048866885" sldId="343"/>
        </pc:sldMkLst>
        <pc:spChg chg="mod">
          <ac:chgData name="Madhu Jadhav" userId="9bc3fa615ce6fb4f" providerId="LiveId" clId="{9BAB6822-9E62-451B-9AB4-48510439A803}" dt="2024-10-19T05:12:26.776" v="12408" actId="20577"/>
          <ac:spMkLst>
            <pc:docMk/>
            <pc:sldMk cId="1048866885" sldId="343"/>
            <ac:spMk id="2" creationId="{259EE469-9404-AC9A-2792-E4B5A589F5A5}"/>
          </ac:spMkLst>
        </pc:spChg>
        <pc:spChg chg="mod">
          <ac:chgData name="Madhu Jadhav" userId="9bc3fa615ce6fb4f" providerId="LiveId" clId="{9BAB6822-9E62-451B-9AB4-48510439A803}" dt="2024-10-19T05:16:42.172" v="12747" actId="113"/>
          <ac:spMkLst>
            <pc:docMk/>
            <pc:sldMk cId="1048866885" sldId="343"/>
            <ac:spMk id="3" creationId="{777AAF5C-06A2-06CF-E534-F465E194D2BC}"/>
          </ac:spMkLst>
        </pc:spChg>
      </pc:sldChg>
      <pc:sldChg chg="modSp new mod">
        <pc:chgData name="Madhu Jadhav" userId="9bc3fa615ce6fb4f" providerId="LiveId" clId="{9BAB6822-9E62-451B-9AB4-48510439A803}" dt="2024-10-19T05:18:07.717" v="12823" actId="20577"/>
        <pc:sldMkLst>
          <pc:docMk/>
          <pc:sldMk cId="216909494" sldId="344"/>
        </pc:sldMkLst>
        <pc:spChg chg="mod">
          <ac:chgData name="Madhu Jadhav" userId="9bc3fa615ce6fb4f" providerId="LiveId" clId="{9BAB6822-9E62-451B-9AB4-48510439A803}" dt="2024-10-19T05:17:45.808" v="12774" actId="20577"/>
          <ac:spMkLst>
            <pc:docMk/>
            <pc:sldMk cId="216909494" sldId="344"/>
            <ac:spMk id="2" creationId="{E21905F7-DE85-72A4-F932-94C04A7241D4}"/>
          </ac:spMkLst>
        </pc:spChg>
        <pc:spChg chg="mod">
          <ac:chgData name="Madhu Jadhav" userId="9bc3fa615ce6fb4f" providerId="LiveId" clId="{9BAB6822-9E62-451B-9AB4-48510439A803}" dt="2024-10-19T05:18:07.717" v="12823" actId="20577"/>
          <ac:spMkLst>
            <pc:docMk/>
            <pc:sldMk cId="216909494" sldId="344"/>
            <ac:spMk id="3" creationId="{7A33674B-69F0-FDBF-AE42-85987BDC2C3D}"/>
          </ac:spMkLst>
        </pc:spChg>
      </pc:sldChg>
      <pc:sldChg chg="modSp new mod">
        <pc:chgData name="Madhu Jadhav" userId="9bc3fa615ce6fb4f" providerId="LiveId" clId="{9BAB6822-9E62-451B-9AB4-48510439A803}" dt="2024-10-19T07:57:37.492" v="12929" actId="20577"/>
        <pc:sldMkLst>
          <pc:docMk/>
          <pc:sldMk cId="3756551801" sldId="345"/>
        </pc:sldMkLst>
        <pc:spChg chg="mod">
          <ac:chgData name="Madhu Jadhav" userId="9bc3fa615ce6fb4f" providerId="LiveId" clId="{9BAB6822-9E62-451B-9AB4-48510439A803}" dt="2024-10-19T07:39:49.063" v="12854" actId="20577"/>
          <ac:spMkLst>
            <pc:docMk/>
            <pc:sldMk cId="3756551801" sldId="345"/>
            <ac:spMk id="2" creationId="{EEE675E8-EFB2-19E2-9CAE-A3C7D1679FE6}"/>
          </ac:spMkLst>
        </pc:spChg>
        <pc:spChg chg="mod">
          <ac:chgData name="Madhu Jadhav" userId="9bc3fa615ce6fb4f" providerId="LiveId" clId="{9BAB6822-9E62-451B-9AB4-48510439A803}" dt="2024-10-19T07:57:37.492" v="12929" actId="20577"/>
          <ac:spMkLst>
            <pc:docMk/>
            <pc:sldMk cId="3756551801" sldId="345"/>
            <ac:spMk id="3" creationId="{FA88AA99-E93C-88A9-BEB9-0A6930AA12F4}"/>
          </ac:spMkLst>
        </pc:spChg>
      </pc:sldChg>
      <pc:sldChg chg="modSp new mod">
        <pc:chgData name="Madhu Jadhav" userId="9bc3fa615ce6fb4f" providerId="LiveId" clId="{9BAB6822-9E62-451B-9AB4-48510439A803}" dt="2024-10-19T08:00:15.543" v="13171" actId="20577"/>
        <pc:sldMkLst>
          <pc:docMk/>
          <pc:sldMk cId="788982795" sldId="346"/>
        </pc:sldMkLst>
        <pc:spChg chg="mod">
          <ac:chgData name="Madhu Jadhav" userId="9bc3fa615ce6fb4f" providerId="LiveId" clId="{9BAB6822-9E62-451B-9AB4-48510439A803}" dt="2024-10-19T07:57:50.475" v="12946" actId="20577"/>
          <ac:spMkLst>
            <pc:docMk/>
            <pc:sldMk cId="788982795" sldId="346"/>
            <ac:spMk id="2" creationId="{7158434C-9D69-A146-236B-6EAFBE9B7729}"/>
          </ac:spMkLst>
        </pc:spChg>
        <pc:spChg chg="mod">
          <ac:chgData name="Madhu Jadhav" userId="9bc3fa615ce6fb4f" providerId="LiveId" clId="{9BAB6822-9E62-451B-9AB4-48510439A803}" dt="2024-10-19T08:00:15.543" v="13171" actId="20577"/>
          <ac:spMkLst>
            <pc:docMk/>
            <pc:sldMk cId="788982795" sldId="346"/>
            <ac:spMk id="3" creationId="{B7AC1D3A-A2EB-32EB-48E6-50B5F8F4BA87}"/>
          </ac:spMkLst>
        </pc:spChg>
      </pc:sldChg>
      <pc:sldChg chg="modSp new mod">
        <pc:chgData name="Madhu Jadhav" userId="9bc3fa615ce6fb4f" providerId="LiveId" clId="{9BAB6822-9E62-451B-9AB4-48510439A803}" dt="2024-10-19T08:14:50.004" v="13437" actId="20577"/>
        <pc:sldMkLst>
          <pc:docMk/>
          <pc:sldMk cId="977574832" sldId="347"/>
        </pc:sldMkLst>
        <pc:spChg chg="mod">
          <ac:chgData name="Madhu Jadhav" userId="9bc3fa615ce6fb4f" providerId="LiveId" clId="{9BAB6822-9E62-451B-9AB4-48510439A803}" dt="2024-10-19T08:12:44.530" v="13192" actId="20577"/>
          <ac:spMkLst>
            <pc:docMk/>
            <pc:sldMk cId="977574832" sldId="347"/>
            <ac:spMk id="2" creationId="{6E3AFF98-48CB-1E54-EC08-C49A0B50F668}"/>
          </ac:spMkLst>
        </pc:spChg>
        <pc:spChg chg="mod">
          <ac:chgData name="Madhu Jadhav" userId="9bc3fa615ce6fb4f" providerId="LiveId" clId="{9BAB6822-9E62-451B-9AB4-48510439A803}" dt="2024-10-19T08:14:50.004" v="13437" actId="20577"/>
          <ac:spMkLst>
            <pc:docMk/>
            <pc:sldMk cId="977574832" sldId="347"/>
            <ac:spMk id="3" creationId="{B494D0A6-910A-3A58-C8B6-45D329520292}"/>
          </ac:spMkLst>
        </pc:spChg>
      </pc:sldChg>
      <pc:sldChg chg="modSp new mod">
        <pc:chgData name="Madhu Jadhav" userId="9bc3fa615ce6fb4f" providerId="LiveId" clId="{9BAB6822-9E62-451B-9AB4-48510439A803}" dt="2024-10-19T08:18:06.651" v="13617" actId="20577"/>
        <pc:sldMkLst>
          <pc:docMk/>
          <pc:sldMk cId="2681651645" sldId="348"/>
        </pc:sldMkLst>
        <pc:spChg chg="mod">
          <ac:chgData name="Madhu Jadhav" userId="9bc3fa615ce6fb4f" providerId="LiveId" clId="{9BAB6822-9E62-451B-9AB4-48510439A803}" dt="2024-10-19T08:16:21.279" v="13463" actId="20577"/>
          <ac:spMkLst>
            <pc:docMk/>
            <pc:sldMk cId="2681651645" sldId="348"/>
            <ac:spMk id="2" creationId="{7AC8B235-181A-0729-1515-0C160A5EFCD7}"/>
          </ac:spMkLst>
        </pc:spChg>
        <pc:spChg chg="mod">
          <ac:chgData name="Madhu Jadhav" userId="9bc3fa615ce6fb4f" providerId="LiveId" clId="{9BAB6822-9E62-451B-9AB4-48510439A803}" dt="2024-10-19T08:18:06.651" v="13617" actId="20577"/>
          <ac:spMkLst>
            <pc:docMk/>
            <pc:sldMk cId="2681651645" sldId="348"/>
            <ac:spMk id="3" creationId="{6022711B-DD60-1385-1303-ECFA1798C09C}"/>
          </ac:spMkLst>
        </pc:spChg>
      </pc:sldChg>
      <pc:sldChg chg="modSp new mod">
        <pc:chgData name="Madhu Jadhav" userId="9bc3fa615ce6fb4f" providerId="LiveId" clId="{9BAB6822-9E62-451B-9AB4-48510439A803}" dt="2024-10-19T08:22:07.547" v="14052" actId="20577"/>
        <pc:sldMkLst>
          <pc:docMk/>
          <pc:sldMk cId="1576930516" sldId="349"/>
        </pc:sldMkLst>
        <pc:spChg chg="mod">
          <ac:chgData name="Madhu Jadhav" userId="9bc3fa615ce6fb4f" providerId="LiveId" clId="{9BAB6822-9E62-451B-9AB4-48510439A803}" dt="2024-10-19T08:19:09.132" v="13673" actId="20577"/>
          <ac:spMkLst>
            <pc:docMk/>
            <pc:sldMk cId="1576930516" sldId="349"/>
            <ac:spMk id="2" creationId="{698A9B86-3A2C-0304-E3C3-8892D5C253BF}"/>
          </ac:spMkLst>
        </pc:spChg>
        <pc:spChg chg="mod">
          <ac:chgData name="Madhu Jadhav" userId="9bc3fa615ce6fb4f" providerId="LiveId" clId="{9BAB6822-9E62-451B-9AB4-48510439A803}" dt="2024-10-19T08:22:07.547" v="14052" actId="20577"/>
          <ac:spMkLst>
            <pc:docMk/>
            <pc:sldMk cId="1576930516" sldId="349"/>
            <ac:spMk id="3" creationId="{F7329DC7-6AA8-0E0D-5B0F-EDE4FDD39BA3}"/>
          </ac:spMkLst>
        </pc:spChg>
      </pc:sldChg>
      <pc:sldChg chg="modSp new mod">
        <pc:chgData name="Madhu Jadhav" userId="9bc3fa615ce6fb4f" providerId="LiveId" clId="{9BAB6822-9E62-451B-9AB4-48510439A803}" dt="2024-10-19T08:35:31.320" v="14362" actId="20577"/>
        <pc:sldMkLst>
          <pc:docMk/>
          <pc:sldMk cId="1864981278" sldId="350"/>
        </pc:sldMkLst>
        <pc:spChg chg="mod">
          <ac:chgData name="Madhu Jadhav" userId="9bc3fa615ce6fb4f" providerId="LiveId" clId="{9BAB6822-9E62-451B-9AB4-48510439A803}" dt="2024-10-19T08:33:32.323" v="14104" actId="20577"/>
          <ac:spMkLst>
            <pc:docMk/>
            <pc:sldMk cId="1864981278" sldId="350"/>
            <ac:spMk id="2" creationId="{EF802F2B-49FC-97D0-0D52-DF870E57A465}"/>
          </ac:spMkLst>
        </pc:spChg>
        <pc:spChg chg="mod">
          <ac:chgData name="Madhu Jadhav" userId="9bc3fa615ce6fb4f" providerId="LiveId" clId="{9BAB6822-9E62-451B-9AB4-48510439A803}" dt="2024-10-19T08:35:31.320" v="14362" actId="20577"/>
          <ac:spMkLst>
            <pc:docMk/>
            <pc:sldMk cId="1864981278" sldId="350"/>
            <ac:spMk id="3" creationId="{0E7C914E-5CDC-D8E7-A8CC-06D30327A9FF}"/>
          </ac:spMkLst>
        </pc:spChg>
      </pc:sldChg>
      <pc:sldChg chg="modSp new mod">
        <pc:chgData name="Madhu Jadhav" userId="9bc3fa615ce6fb4f" providerId="LiveId" clId="{9BAB6822-9E62-451B-9AB4-48510439A803}" dt="2024-10-19T08:43:01.709" v="14614" actId="113"/>
        <pc:sldMkLst>
          <pc:docMk/>
          <pc:sldMk cId="3687293428" sldId="351"/>
        </pc:sldMkLst>
        <pc:spChg chg="mod">
          <ac:chgData name="Madhu Jadhav" userId="9bc3fa615ce6fb4f" providerId="LiveId" clId="{9BAB6822-9E62-451B-9AB4-48510439A803}" dt="2024-10-19T08:40:55.039" v="14378" actId="20577"/>
          <ac:spMkLst>
            <pc:docMk/>
            <pc:sldMk cId="3687293428" sldId="351"/>
            <ac:spMk id="2" creationId="{76F60C8D-6693-7A3E-4276-59010A0D32A4}"/>
          </ac:spMkLst>
        </pc:spChg>
        <pc:spChg chg="mod">
          <ac:chgData name="Madhu Jadhav" userId="9bc3fa615ce6fb4f" providerId="LiveId" clId="{9BAB6822-9E62-451B-9AB4-48510439A803}" dt="2024-10-19T08:43:01.709" v="14614" actId="113"/>
          <ac:spMkLst>
            <pc:docMk/>
            <pc:sldMk cId="3687293428" sldId="351"/>
            <ac:spMk id="3" creationId="{02C3DFBC-458E-1BB5-287E-05F51B65D503}"/>
          </ac:spMkLst>
        </pc:spChg>
      </pc:sldChg>
      <pc:sldChg chg="modSp new mod">
        <pc:chgData name="Madhu Jadhav" userId="9bc3fa615ce6fb4f" providerId="LiveId" clId="{9BAB6822-9E62-451B-9AB4-48510439A803}" dt="2024-10-19T09:04:08.257" v="15664" actId="113"/>
        <pc:sldMkLst>
          <pc:docMk/>
          <pc:sldMk cId="3008310284" sldId="352"/>
        </pc:sldMkLst>
        <pc:spChg chg="mod">
          <ac:chgData name="Madhu Jadhav" userId="9bc3fa615ce6fb4f" providerId="LiveId" clId="{9BAB6822-9E62-451B-9AB4-48510439A803}" dt="2024-10-19T08:56:41.817" v="14639" actId="20577"/>
          <ac:spMkLst>
            <pc:docMk/>
            <pc:sldMk cId="3008310284" sldId="352"/>
            <ac:spMk id="2" creationId="{BED96DD1-2192-85B2-68D7-8D655B81FD26}"/>
          </ac:spMkLst>
        </pc:spChg>
        <pc:spChg chg="mod">
          <ac:chgData name="Madhu Jadhav" userId="9bc3fa615ce6fb4f" providerId="LiveId" clId="{9BAB6822-9E62-451B-9AB4-48510439A803}" dt="2024-10-19T09:04:08.257" v="15664" actId="113"/>
          <ac:spMkLst>
            <pc:docMk/>
            <pc:sldMk cId="3008310284" sldId="352"/>
            <ac:spMk id="3" creationId="{5A21B3CB-3DC2-8528-8312-4FC3D6E1B5C3}"/>
          </ac:spMkLst>
        </pc:spChg>
      </pc:sldChg>
      <pc:sldChg chg="modSp new mod">
        <pc:chgData name="Madhu Jadhav" userId="9bc3fa615ce6fb4f" providerId="LiveId" clId="{9BAB6822-9E62-451B-9AB4-48510439A803}" dt="2024-10-19T09:19:58.478" v="16635" actId="313"/>
        <pc:sldMkLst>
          <pc:docMk/>
          <pc:sldMk cId="3678029944" sldId="353"/>
        </pc:sldMkLst>
        <pc:spChg chg="mod">
          <ac:chgData name="Madhu Jadhav" userId="9bc3fa615ce6fb4f" providerId="LiveId" clId="{9BAB6822-9E62-451B-9AB4-48510439A803}" dt="2024-10-19T09:13:04.010" v="15681" actId="20577"/>
          <ac:spMkLst>
            <pc:docMk/>
            <pc:sldMk cId="3678029944" sldId="353"/>
            <ac:spMk id="2" creationId="{E65AC8B0-F4AD-A651-B8CA-C7664352DE8D}"/>
          </ac:spMkLst>
        </pc:spChg>
        <pc:spChg chg="mod">
          <ac:chgData name="Madhu Jadhav" userId="9bc3fa615ce6fb4f" providerId="LiveId" clId="{9BAB6822-9E62-451B-9AB4-48510439A803}" dt="2024-10-19T09:19:58.478" v="16635" actId="313"/>
          <ac:spMkLst>
            <pc:docMk/>
            <pc:sldMk cId="3678029944" sldId="353"/>
            <ac:spMk id="3" creationId="{6E4AF4A5-D258-50F0-72F9-71B934F937EC}"/>
          </ac:spMkLst>
        </pc:spChg>
      </pc:sldChg>
      <pc:sldChg chg="modSp new mod">
        <pc:chgData name="Madhu Jadhav" userId="9bc3fa615ce6fb4f" providerId="LiveId" clId="{9BAB6822-9E62-451B-9AB4-48510439A803}" dt="2024-10-19T09:29:41.113" v="17130" actId="20577"/>
        <pc:sldMkLst>
          <pc:docMk/>
          <pc:sldMk cId="577789972" sldId="354"/>
        </pc:sldMkLst>
        <pc:spChg chg="mod">
          <ac:chgData name="Madhu Jadhav" userId="9bc3fa615ce6fb4f" providerId="LiveId" clId="{9BAB6822-9E62-451B-9AB4-48510439A803}" dt="2024-10-19T09:26:29.591" v="16688" actId="20577"/>
          <ac:spMkLst>
            <pc:docMk/>
            <pc:sldMk cId="577789972" sldId="354"/>
            <ac:spMk id="2" creationId="{BD5207E0-D1F6-E5F2-A5C3-A6DC83B3806B}"/>
          </ac:spMkLst>
        </pc:spChg>
        <pc:spChg chg="mod">
          <ac:chgData name="Madhu Jadhav" userId="9bc3fa615ce6fb4f" providerId="LiveId" clId="{9BAB6822-9E62-451B-9AB4-48510439A803}" dt="2024-10-19T09:29:41.113" v="17130" actId="20577"/>
          <ac:spMkLst>
            <pc:docMk/>
            <pc:sldMk cId="577789972" sldId="354"/>
            <ac:spMk id="3" creationId="{D78AF7F3-8AE1-7BD6-0F1E-DA549D7C2C90}"/>
          </ac:spMkLst>
        </pc:spChg>
      </pc:sldChg>
      <pc:sldChg chg="modSp new mod">
        <pc:chgData name="Madhu Jadhav" userId="9bc3fa615ce6fb4f" providerId="LiveId" clId="{9BAB6822-9E62-451B-9AB4-48510439A803}" dt="2024-10-19T09:32:58.513" v="17506" actId="20577"/>
        <pc:sldMkLst>
          <pc:docMk/>
          <pc:sldMk cId="3980994896" sldId="355"/>
        </pc:sldMkLst>
        <pc:spChg chg="mod">
          <ac:chgData name="Madhu Jadhav" userId="9bc3fa615ce6fb4f" providerId="LiveId" clId="{9BAB6822-9E62-451B-9AB4-48510439A803}" dt="2024-10-19T09:30:17.431" v="17143" actId="20577"/>
          <ac:spMkLst>
            <pc:docMk/>
            <pc:sldMk cId="3980994896" sldId="355"/>
            <ac:spMk id="2" creationId="{3C0109C3-0394-E577-C826-5EAB038B019D}"/>
          </ac:spMkLst>
        </pc:spChg>
        <pc:spChg chg="mod">
          <ac:chgData name="Madhu Jadhav" userId="9bc3fa615ce6fb4f" providerId="LiveId" clId="{9BAB6822-9E62-451B-9AB4-48510439A803}" dt="2024-10-19T09:32:58.513" v="17506" actId="20577"/>
          <ac:spMkLst>
            <pc:docMk/>
            <pc:sldMk cId="3980994896" sldId="355"/>
            <ac:spMk id="3" creationId="{53617EBB-815E-6F90-5D8C-55173921BD4D}"/>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pChg chg="mod">
          <ac:chgData name="monali sagar" userId="4b4497a8bc418a7c" providerId="Windows Live" clId="Web-{FB3A1905-8E65-B8C9-B9EB-2AB7B3A20AE9}" dt="2024-11-13T00:19:27.919" v="23" actId="20577"/>
          <ac:spMkLst>
            <pc:docMk/>
            <pc:sldMk cId="2575652601" sldId="384"/>
            <ac:spMk id="2" creationId="{E256644E-711D-6C67-EB66-FD215ABD71B0}"/>
          </ac:spMkLst>
        </pc:spChg>
        <pc:spChg chg="del">
          <ac:chgData name="monali sagar" userId="4b4497a8bc418a7c" providerId="Windows Live" clId="Web-{FB3A1905-8E65-B8C9-B9EB-2AB7B3A20AE9}" dt="2024-11-13T00:15:26.805" v="16"/>
          <ac:spMkLst>
            <pc:docMk/>
            <pc:sldMk cId="2575652601" sldId="384"/>
            <ac:spMk id="3" creationId="{214CC287-9A9E-6244-7F42-9F10322ED082}"/>
          </ac:spMkLst>
        </pc:spChg>
        <pc:spChg chg="add del mod">
          <ac:chgData name="monali sagar" userId="4b4497a8bc418a7c" providerId="Windows Live" clId="Web-{FB3A1905-8E65-B8C9-B9EB-2AB7B3A20AE9}" dt="2024-11-13T00:19:33.059" v="25"/>
          <ac:spMkLst>
            <pc:docMk/>
            <pc:sldMk cId="2575652601" sldId="384"/>
            <ac:spMk id="6" creationId="{B3E0DBF5-C509-1351-AF75-F66852874C21}"/>
          </ac:spMkLst>
        </pc:spChg>
        <pc:picChg chg="add del mod ord">
          <ac:chgData name="monali sagar" userId="4b4497a8bc418a7c" providerId="Windows Live" clId="Web-{FB3A1905-8E65-B8C9-B9EB-2AB7B3A20AE9}" dt="2024-11-13T00:19:29.981" v="24"/>
          <ac:picMkLst>
            <pc:docMk/>
            <pc:sldMk cId="2575652601" sldId="384"/>
            <ac:picMk id="4" creationId="{5F407EF3-C65A-6220-A72E-CF8E350DCF1A}"/>
          </ac:picMkLst>
        </pc:picChg>
        <pc:picChg chg="add mod ord">
          <ac:chgData name="monali sagar" userId="4b4497a8bc418a7c" providerId="Windows Live" clId="Web-{FB3A1905-8E65-B8C9-B9EB-2AB7B3A20AE9}" dt="2024-11-13T00:21:26.577" v="33" actId="14100"/>
          <ac:picMkLst>
            <pc:docMk/>
            <pc:sldMk cId="2575652601" sldId="384"/>
            <ac:picMk id="7" creationId="{19B06724-78CD-A667-6CD3-8A4DAA7EE9E8}"/>
          </ac:picMkLst>
        </pc:picChg>
      </pc:sldChg>
      <pc:sldChg chg="modSp new">
        <pc:chgData name="monali sagar" userId="4b4497a8bc418a7c" providerId="Windows Live" clId="Web-{FB3A1905-8E65-B8C9-B9EB-2AB7B3A20AE9}" dt="2024-11-13T01:01:00.959" v="55" actId="20577"/>
        <pc:sldMkLst>
          <pc:docMk/>
          <pc:sldMk cId="734659637" sldId="385"/>
        </pc:sldMkLst>
        <pc:spChg chg="mod">
          <ac:chgData name="monali sagar" userId="4b4497a8bc418a7c" providerId="Windows Live" clId="Web-{FB3A1905-8E65-B8C9-B9EB-2AB7B3A20AE9}" dt="2024-11-13T01:00:08.739" v="53" actId="20577"/>
          <ac:spMkLst>
            <pc:docMk/>
            <pc:sldMk cId="734659637" sldId="385"/>
            <ac:spMk id="2" creationId="{40A77A1C-4E04-D32D-C533-8737EF665506}"/>
          </ac:spMkLst>
        </pc:spChg>
        <pc:spChg chg="mod">
          <ac:chgData name="monali sagar" userId="4b4497a8bc418a7c" providerId="Windows Live" clId="Web-{FB3A1905-8E65-B8C9-B9EB-2AB7B3A20AE9}" dt="2024-11-13T01:01:00.959" v="55" actId="20577"/>
          <ac:spMkLst>
            <pc:docMk/>
            <pc:sldMk cId="734659637" sldId="385"/>
            <ac:spMk id="3" creationId="{5D34E4FD-2E00-61CC-1954-402DA233A20A}"/>
          </ac:spMkLst>
        </pc:spChg>
      </pc:sldChg>
      <pc:sldChg chg="modSp new">
        <pc:chgData name="monali sagar" userId="4b4497a8bc418a7c" providerId="Windows Live" clId="Web-{FB3A1905-8E65-B8C9-B9EB-2AB7B3A20AE9}" dt="2024-11-13T01:06:51.579" v="77"/>
        <pc:sldMkLst>
          <pc:docMk/>
          <pc:sldMk cId="2898355818" sldId="386"/>
        </pc:sldMkLst>
        <pc:spChg chg="mod">
          <ac:chgData name="monali sagar" userId="4b4497a8bc418a7c" providerId="Windows Live" clId="Web-{FB3A1905-8E65-B8C9-B9EB-2AB7B3A20AE9}" dt="2024-11-13T01:02:06.618" v="71" actId="20577"/>
          <ac:spMkLst>
            <pc:docMk/>
            <pc:sldMk cId="2898355818" sldId="386"/>
            <ac:spMk id="2" creationId="{E9A055CA-65FC-88D1-2052-9AC1AED95FDF}"/>
          </ac:spMkLst>
        </pc:spChg>
        <pc:spChg chg="mod">
          <ac:chgData name="monali sagar" userId="4b4497a8bc418a7c" providerId="Windows Live" clId="Web-{FB3A1905-8E65-B8C9-B9EB-2AB7B3A20AE9}" dt="2024-11-13T01:06:51.579" v="77"/>
          <ac:spMkLst>
            <pc:docMk/>
            <pc:sldMk cId="2898355818" sldId="386"/>
            <ac:spMk id="3" creationId="{349442F6-C365-DA6E-72BD-03D8442FDBC5}"/>
          </ac:spMkLst>
        </pc:spChg>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pChg chg="mod">
          <ac:chgData name="monali sagar" userId="4b4497a8bc418a7c" providerId="Windows Live" clId="Web-{8BF98185-9CFA-C597-2C96-5485EEF460D9}" dt="2024-11-15T02:57:20.184" v="126" actId="20577"/>
          <ac:spMkLst>
            <pc:docMk/>
            <pc:sldMk cId="1028903720" sldId="399"/>
            <ac:spMk id="3" creationId="{506440C3-CC90-AE10-4ECE-0E6A2E56223D}"/>
          </ac:spMkLst>
        </pc:spChg>
      </pc:sldChg>
      <pc:sldChg chg="modSp new">
        <pc:chgData name="monali sagar" userId="4b4497a8bc418a7c" providerId="Windows Live" clId="Web-{8BF98185-9CFA-C597-2C96-5485EEF460D9}" dt="2024-11-15T00:45:29.416" v="9"/>
        <pc:sldMkLst>
          <pc:docMk/>
          <pc:sldMk cId="1345529917" sldId="401"/>
        </pc:sldMkLst>
        <pc:spChg chg="mod">
          <ac:chgData name="monali sagar" userId="4b4497a8bc418a7c" providerId="Windows Live" clId="Web-{8BF98185-9CFA-C597-2C96-5485EEF460D9}" dt="2024-11-14T16:19:08.150" v="4" actId="20577"/>
          <ac:spMkLst>
            <pc:docMk/>
            <pc:sldMk cId="1345529917" sldId="401"/>
            <ac:spMk id="2" creationId="{CEF0217D-0C1E-D4BA-DB03-82435DB12051}"/>
          </ac:spMkLst>
        </pc:spChg>
        <pc:spChg chg="mod">
          <ac:chgData name="monali sagar" userId="4b4497a8bc418a7c" providerId="Windows Live" clId="Web-{8BF98185-9CFA-C597-2C96-5485EEF460D9}" dt="2024-11-15T00:45:29.416" v="9"/>
          <ac:spMkLst>
            <pc:docMk/>
            <pc:sldMk cId="1345529917" sldId="401"/>
            <ac:spMk id="3" creationId="{897F9053-3F22-BAB6-0030-05BB3861FCAD}"/>
          </ac:spMkLst>
        </pc:spChg>
      </pc:sldChg>
      <pc:sldChg chg="modSp new">
        <pc:chgData name="monali sagar" userId="4b4497a8bc418a7c" providerId="Windows Live" clId="Web-{8BF98185-9CFA-C597-2C96-5485EEF460D9}" dt="2024-11-15T00:53:59.932" v="50" actId="20577"/>
        <pc:sldMkLst>
          <pc:docMk/>
          <pc:sldMk cId="1339874733" sldId="402"/>
        </pc:sldMkLst>
        <pc:spChg chg="mod">
          <ac:chgData name="monali sagar" userId="4b4497a8bc418a7c" providerId="Windows Live" clId="Web-{8BF98185-9CFA-C597-2C96-5485EEF460D9}" dt="2024-11-15T00:49:37.440" v="29" actId="20577"/>
          <ac:spMkLst>
            <pc:docMk/>
            <pc:sldMk cId="1339874733" sldId="402"/>
            <ac:spMk id="2" creationId="{2E389271-3377-B14C-22CA-3C37A53B2319}"/>
          </ac:spMkLst>
        </pc:spChg>
        <pc:spChg chg="mod">
          <ac:chgData name="monali sagar" userId="4b4497a8bc418a7c" providerId="Windows Live" clId="Web-{8BF98185-9CFA-C597-2C96-5485EEF460D9}" dt="2024-11-15T00:53:59.932" v="50" actId="20577"/>
          <ac:spMkLst>
            <pc:docMk/>
            <pc:sldMk cId="1339874733" sldId="402"/>
            <ac:spMk id="3" creationId="{06FE64D0-C23C-59D4-DB15-411A7056AA09}"/>
          </ac:spMkLst>
        </pc:spChg>
      </pc:sldChg>
      <pc:sldChg chg="modSp new">
        <pc:chgData name="monali sagar" userId="4b4497a8bc418a7c" providerId="Windows Live" clId="Web-{8BF98185-9CFA-C597-2C96-5485EEF460D9}" dt="2024-11-15T00:54:58.856" v="69" actId="20577"/>
        <pc:sldMkLst>
          <pc:docMk/>
          <pc:sldMk cId="3954067317" sldId="403"/>
        </pc:sldMkLst>
        <pc:spChg chg="mod">
          <ac:chgData name="monali sagar" userId="4b4497a8bc418a7c" providerId="Windows Live" clId="Web-{8BF98185-9CFA-C597-2C96-5485EEF460D9}" dt="2024-11-15T00:54:28.324" v="62" actId="20577"/>
          <ac:spMkLst>
            <pc:docMk/>
            <pc:sldMk cId="3954067317" sldId="403"/>
            <ac:spMk id="2" creationId="{2D562AE0-D717-BD73-AD8A-1D70AD3A8E7C}"/>
          </ac:spMkLst>
        </pc:spChg>
        <pc:spChg chg="mod">
          <ac:chgData name="monali sagar" userId="4b4497a8bc418a7c" providerId="Windows Live" clId="Web-{8BF98185-9CFA-C597-2C96-5485EEF460D9}" dt="2024-11-15T00:54:58.856" v="69" actId="20577"/>
          <ac:spMkLst>
            <pc:docMk/>
            <pc:sldMk cId="3954067317" sldId="403"/>
            <ac:spMk id="3" creationId="{EB1EAA2C-73DF-9CE1-F909-BF05F5CB1069}"/>
          </ac:spMkLst>
        </pc:spChg>
      </pc:sldChg>
      <pc:sldChg chg="modSp new">
        <pc:chgData name="monali sagar" userId="4b4497a8bc418a7c" providerId="Windows Live" clId="Web-{8BF98185-9CFA-C597-2C96-5485EEF460D9}" dt="2024-11-15T01:03:06.403" v="80" actId="20577"/>
        <pc:sldMkLst>
          <pc:docMk/>
          <pc:sldMk cId="2314649907" sldId="404"/>
        </pc:sldMkLst>
        <pc:spChg chg="mod">
          <ac:chgData name="monali sagar" userId="4b4497a8bc418a7c" providerId="Windows Live" clId="Web-{8BF98185-9CFA-C597-2C96-5485EEF460D9}" dt="2024-11-15T01:02:45.777" v="76" actId="20577"/>
          <ac:spMkLst>
            <pc:docMk/>
            <pc:sldMk cId="2314649907" sldId="404"/>
            <ac:spMk id="2" creationId="{37F88027-F57F-A018-1D68-ADEC95A69AF9}"/>
          </ac:spMkLst>
        </pc:spChg>
        <pc:spChg chg="mod">
          <ac:chgData name="monali sagar" userId="4b4497a8bc418a7c" providerId="Windows Live" clId="Web-{8BF98185-9CFA-C597-2C96-5485EEF460D9}" dt="2024-11-15T01:03:06.403" v="80" actId="20577"/>
          <ac:spMkLst>
            <pc:docMk/>
            <pc:sldMk cId="2314649907" sldId="404"/>
            <ac:spMk id="3" creationId="{04C11651-4A4D-639E-2D6E-814198044909}"/>
          </ac:spMkLst>
        </pc:spChg>
      </pc:sldChg>
      <pc:sldChg chg="modSp new">
        <pc:chgData name="monali sagar" userId="4b4497a8bc418a7c" providerId="Windows Live" clId="Web-{8BF98185-9CFA-C597-2C96-5485EEF460D9}" dt="2024-11-15T01:27:12.777" v="116"/>
        <pc:sldMkLst>
          <pc:docMk/>
          <pc:sldMk cId="2052142261" sldId="405"/>
        </pc:sldMkLst>
        <pc:spChg chg="mod">
          <ac:chgData name="monali sagar" userId="4b4497a8bc418a7c" providerId="Windows Live" clId="Web-{8BF98185-9CFA-C597-2C96-5485EEF460D9}" dt="2024-11-15T01:21:09.625" v="108" actId="20577"/>
          <ac:spMkLst>
            <pc:docMk/>
            <pc:sldMk cId="2052142261" sldId="405"/>
            <ac:spMk id="2" creationId="{0E0D858B-2508-EFDF-BEE4-46391B0D6E72}"/>
          </ac:spMkLst>
        </pc:spChg>
        <pc:spChg chg="mod">
          <ac:chgData name="monali sagar" userId="4b4497a8bc418a7c" providerId="Windows Live" clId="Web-{8BF98185-9CFA-C597-2C96-5485EEF460D9}" dt="2024-11-15T01:27:12.777" v="116"/>
          <ac:spMkLst>
            <pc:docMk/>
            <pc:sldMk cId="2052142261" sldId="405"/>
            <ac:spMk id="3" creationId="{1A1393F0-777D-8CD3-F969-FF363601DF55}"/>
          </ac:spMkLst>
        </pc:spChg>
      </pc:sldChg>
      <pc:sldChg chg="modSp new">
        <pc:chgData name="monali sagar" userId="4b4497a8bc418a7c" providerId="Windows Live" clId="Web-{8BF98185-9CFA-C597-2C96-5485EEF460D9}" dt="2024-11-15T01:05:28.907" v="96"/>
        <pc:sldMkLst>
          <pc:docMk/>
          <pc:sldMk cId="4184607835" sldId="406"/>
        </pc:sldMkLst>
        <pc:spChg chg="mod">
          <ac:chgData name="monali sagar" userId="4b4497a8bc418a7c" providerId="Windows Live" clId="Web-{8BF98185-9CFA-C597-2C96-5485EEF460D9}" dt="2024-11-15T01:05:14.313" v="93" actId="20577"/>
          <ac:spMkLst>
            <pc:docMk/>
            <pc:sldMk cId="4184607835" sldId="406"/>
            <ac:spMk id="2" creationId="{7BDBE397-E4B5-4B06-CCFB-8BE41246BEB3}"/>
          </ac:spMkLst>
        </pc:spChg>
        <pc:spChg chg="mod">
          <ac:chgData name="monali sagar" userId="4b4497a8bc418a7c" providerId="Windows Live" clId="Web-{8BF98185-9CFA-C597-2C96-5485EEF460D9}" dt="2024-11-15T01:05:28.907" v="96"/>
          <ac:spMkLst>
            <pc:docMk/>
            <pc:sldMk cId="4184607835" sldId="406"/>
            <ac:spMk id="3" creationId="{24EC3C10-EE9E-36FD-D102-C041DB39C5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8A2B49-BB8E-47E5-938B-487FC2D3E107}" type="slidenum">
              <a:rPr lang="en-IN" smtClean="0"/>
              <a:t>4</a:t>
            </a:fld>
            <a:endParaRPr lang="en-IN"/>
          </a:p>
        </p:txBody>
      </p:sp>
    </p:spTree>
    <p:extLst>
      <p:ext uri="{BB962C8B-B14F-4D97-AF65-F5344CB8AC3E}">
        <p14:creationId xmlns:p14="http://schemas.microsoft.com/office/powerpoint/2010/main" val="226207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14-11-2024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docs.microsoft.com/en-us/dotnet/api/system.text"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teacher.com/csharp/abstrac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utorialsteacher.com/csharp/polymorphism" TargetMode="External"/><Relationship Id="rId5" Type="http://schemas.openxmlformats.org/officeDocument/2006/relationships/hyperlink" Target="https://www.tutorialsteacher.com/csharp/inheritance" TargetMode="External"/><Relationship Id="rId4" Type="http://schemas.openxmlformats.org/officeDocument/2006/relationships/hyperlink" Target="https://www.tutorialsteacher.com/csharp/encapsul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tnettutorials.net/lesson/encapsulation-csharp/" TargetMode="External"/><Relationship Id="rId2" Type="http://schemas.openxmlformats.org/officeDocument/2006/relationships/hyperlink" Target="https://dotnettutorials.net/lesson/abstraction-csharp-realtime-examp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tnettutorials.net/lesson/polymorphism-csharp/" TargetMode="External"/><Relationship Id="rId2" Type="http://schemas.openxmlformats.org/officeDocument/2006/relationships/hyperlink" Target="https://dotnettutorials.net/lesson/inheritance-c-shar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implilearn.com/tutorials/asp-dot-net-tutorial/c-sharp-list"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simplilearn.com/tutorials/data-structure-tutorial/stacks-in-data-structure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simplilearn.com/tutorials/data-structure-tutorial/dequeue-in-data-structur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a:ea typeface="+mj-lt"/>
                <a:cs typeface="+mj-lt"/>
              </a:rPr>
              <a:t>C# Programming</a:t>
            </a:r>
            <a:endParaRPr lang="en-US"/>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p:txBody>
          <a:bodyPr/>
          <a:lstStyle/>
          <a:p>
            <a:r>
              <a:rPr lang="en-IN"/>
              <a:t>C# Keywords</a:t>
            </a:r>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a:xfrm>
            <a:off x="677334" y="1398589"/>
            <a:ext cx="8596668" cy="5049173"/>
          </a:xfrm>
        </p:spPr>
        <p:txBody>
          <a:bodyPr vert="horz" lIns="91440" tIns="45720" rIns="91440" bIns="45720" rtlCol="0" anchor="t">
            <a:normAutofit/>
          </a:bodyPr>
          <a:lstStyle/>
          <a:p>
            <a:pPr marL="0" indent="0">
              <a:buNone/>
            </a:pPr>
            <a:r>
              <a:rPr lang="en-US" b="0" i="0">
                <a:solidFill>
                  <a:srgbClr val="181717"/>
                </a:solidFill>
                <a:effectLst/>
                <a:latin typeface="Verdana" panose="020B0604030504040204" pitchFamily="34" charset="0"/>
              </a:rPr>
              <a:t>C# contains reserved words that have special meaning for the compiler. These reserved words are called "keywords". Keywords cannot be used as an identifier (name of a variable, class, interface, etc.).</a:t>
            </a:r>
          </a:p>
          <a:p>
            <a:pPr marL="0" indent="0">
              <a:buNone/>
            </a:pPr>
            <a:endParaRPr lang="en-US">
              <a:solidFill>
                <a:srgbClr val="181717"/>
              </a:solidFill>
              <a:latin typeface="Verdana" panose="020B0604030504040204" pitchFamily="34" charset="0"/>
            </a:endParaRPr>
          </a:p>
          <a:p>
            <a:pPr marL="0" indent="0">
              <a:buNone/>
            </a:pPr>
            <a:endParaRPr lang="en-US">
              <a:solidFill>
                <a:srgbClr val="181717"/>
              </a:solidFill>
              <a:latin typeface="Verdana" panose="020B0604030504040204" pitchFamily="34" charset="0"/>
            </a:endParaRPr>
          </a:p>
        </p:txBody>
      </p:sp>
      <p:pic>
        <p:nvPicPr>
          <p:cNvPr id="5" name="Picture 4">
            <a:extLst>
              <a:ext uri="{FF2B5EF4-FFF2-40B4-BE49-F238E27FC236}">
                <a16:creationId xmlns:a16="http://schemas.microsoft.com/office/drawing/2014/main" id="{36A08B75-78FD-D112-D680-5C79402A57A8}"/>
              </a:ext>
            </a:extLst>
          </p:cNvPr>
          <p:cNvPicPr>
            <a:picLocks noChangeAspect="1"/>
          </p:cNvPicPr>
          <p:nvPr/>
        </p:nvPicPr>
        <p:blipFill>
          <a:blip r:embed="rId2"/>
          <a:stretch>
            <a:fillRect/>
          </a:stretch>
        </p:blipFill>
        <p:spPr>
          <a:xfrm>
            <a:off x="494972" y="2302738"/>
            <a:ext cx="6564590" cy="4476603"/>
          </a:xfrm>
          <a:prstGeom prst="rect">
            <a:avLst/>
          </a:prstGeom>
        </p:spPr>
      </p:pic>
      <p:pic>
        <p:nvPicPr>
          <p:cNvPr id="7" name="Picture 6">
            <a:extLst>
              <a:ext uri="{FF2B5EF4-FFF2-40B4-BE49-F238E27FC236}">
                <a16:creationId xmlns:a16="http://schemas.microsoft.com/office/drawing/2014/main" id="{17A8DD34-3E3D-59C0-178E-CB9CAE72E7C4}"/>
              </a:ext>
            </a:extLst>
          </p:cNvPr>
          <p:cNvPicPr>
            <a:picLocks noChangeAspect="1"/>
          </p:cNvPicPr>
          <p:nvPr/>
        </p:nvPicPr>
        <p:blipFill>
          <a:blip r:embed="rId3"/>
          <a:stretch>
            <a:fillRect/>
          </a:stretch>
        </p:blipFill>
        <p:spPr>
          <a:xfrm>
            <a:off x="6499367" y="2241286"/>
            <a:ext cx="5692633" cy="2110923"/>
          </a:xfrm>
          <a:prstGeom prst="rect">
            <a:avLst/>
          </a:prstGeom>
        </p:spPr>
      </p:pic>
    </p:spTree>
    <p:extLst>
      <p:ext uri="{BB962C8B-B14F-4D97-AF65-F5344CB8AC3E}">
        <p14:creationId xmlns:p14="http://schemas.microsoft.com/office/powerpoint/2010/main" val="34986969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0423-2E7F-7AB4-FEFB-EE9579DF9BD1}"/>
              </a:ext>
            </a:extLst>
          </p:cNvPr>
          <p:cNvSpPr>
            <a:spLocks noGrp="1"/>
          </p:cNvSpPr>
          <p:nvPr>
            <p:ph type="title"/>
          </p:nvPr>
        </p:nvSpPr>
        <p:spPr/>
        <p:txBody>
          <a:bodyPr/>
          <a:lstStyle/>
          <a:p>
            <a:r>
              <a:rPr lang="en-US" dirty="0"/>
              <a:t>Stream Writer Class</a:t>
            </a:r>
          </a:p>
        </p:txBody>
      </p:sp>
      <p:pic>
        <p:nvPicPr>
          <p:cNvPr id="4" name="Content Placeholder 3" descr="A screenshot of a computer&#10;&#10;Description automatically generated">
            <a:extLst>
              <a:ext uri="{FF2B5EF4-FFF2-40B4-BE49-F238E27FC236}">
                <a16:creationId xmlns:a16="http://schemas.microsoft.com/office/drawing/2014/main" id="{1AECF096-0003-A74B-F4F8-65A7FCD09C94}"/>
              </a:ext>
            </a:extLst>
          </p:cNvPr>
          <p:cNvPicPr>
            <a:picLocks noGrp="1" noChangeAspect="1"/>
          </p:cNvPicPr>
          <p:nvPr>
            <p:ph idx="1"/>
          </p:nvPr>
        </p:nvPicPr>
        <p:blipFill>
          <a:blip r:embed="rId2"/>
          <a:stretch>
            <a:fillRect/>
          </a:stretch>
        </p:blipFill>
        <p:spPr>
          <a:xfrm>
            <a:off x="1056130" y="2564486"/>
            <a:ext cx="8586697" cy="3087357"/>
          </a:xfrm>
        </p:spPr>
      </p:pic>
    </p:spTree>
    <p:extLst>
      <p:ext uri="{BB962C8B-B14F-4D97-AF65-F5344CB8AC3E}">
        <p14:creationId xmlns:p14="http://schemas.microsoft.com/office/powerpoint/2010/main" val="15996845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8A95-3619-4FDA-4162-28D786A78374}"/>
              </a:ext>
            </a:extLst>
          </p:cNvPr>
          <p:cNvSpPr>
            <a:spLocks noGrp="1"/>
          </p:cNvSpPr>
          <p:nvPr>
            <p:ph type="title"/>
          </p:nvPr>
        </p:nvSpPr>
        <p:spPr/>
        <p:txBody>
          <a:bodyPr/>
          <a:lstStyle/>
          <a:p>
            <a:r>
              <a:rPr lang="en-US" dirty="0"/>
              <a:t>String Builder</a:t>
            </a:r>
          </a:p>
        </p:txBody>
      </p:sp>
      <p:sp>
        <p:nvSpPr>
          <p:cNvPr id="3" name="Content Placeholder 2">
            <a:extLst>
              <a:ext uri="{FF2B5EF4-FFF2-40B4-BE49-F238E27FC236}">
                <a16:creationId xmlns:a16="http://schemas.microsoft.com/office/drawing/2014/main" id="{446B43AF-D036-A9E5-0566-B8538A8664A3}"/>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C# introduced the StringBuilder in the </a:t>
            </a:r>
            <a:r>
              <a:rPr lang="en-US" dirty="0">
                <a:solidFill>
                  <a:srgbClr val="404040"/>
                </a:solidFill>
                <a:ea typeface="Roboto"/>
                <a:cs typeface="Roboto"/>
                <a:hlinkClick r:id="rId2">
                  <a:extLst>
                    <a:ext uri="{A12FA001-AC4F-418D-AE19-62706E023703}">
                      <ahyp:hlinkClr xmlns:ahyp="http://schemas.microsoft.com/office/drawing/2018/hyperlinkcolor" val="tx"/>
                    </a:ext>
                  </a:extLst>
                </a:hlinkClick>
              </a:rPr>
              <a:t>System.Text</a:t>
            </a:r>
            <a:r>
              <a:rPr lang="en-US" dirty="0">
                <a:solidFill>
                  <a:srgbClr val="404040"/>
                </a:solidFill>
                <a:ea typeface="Roboto"/>
                <a:cs typeface="Roboto"/>
              </a:rPr>
              <a:t> namespace. The StringBuilder doesn't create a new object in the memory but dynamically expands memory to accommodate the modified string.</a:t>
            </a:r>
          </a:p>
          <a:p>
            <a:r>
              <a:rPr lang="en-US" dirty="0">
                <a:solidFill>
                  <a:srgbClr val="404040"/>
                </a:solidFill>
                <a:ea typeface="Roboto"/>
                <a:cs typeface="Roboto"/>
              </a:rPr>
              <a:t>We can create an object of the StringBuilder class using the new keyword and passing an initial string. </a:t>
            </a:r>
          </a:p>
        </p:txBody>
      </p:sp>
    </p:spTree>
    <p:extLst>
      <p:ext uri="{BB962C8B-B14F-4D97-AF65-F5344CB8AC3E}">
        <p14:creationId xmlns:p14="http://schemas.microsoft.com/office/powerpoint/2010/main" val="30931727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8A90-F88E-A169-186A-CDE114B47E76}"/>
              </a:ext>
            </a:extLst>
          </p:cNvPr>
          <p:cNvSpPr>
            <a:spLocks noGrp="1"/>
          </p:cNvSpPr>
          <p:nvPr>
            <p:ph type="title"/>
          </p:nvPr>
        </p:nvSpPr>
        <p:spPr/>
        <p:txBody>
          <a:bodyPr/>
          <a:lstStyle/>
          <a:p>
            <a:r>
              <a:rPr lang="en-US" dirty="0"/>
              <a:t>Points to remember for String Builder</a:t>
            </a:r>
          </a:p>
        </p:txBody>
      </p:sp>
      <p:sp>
        <p:nvSpPr>
          <p:cNvPr id="3" name="Content Placeholder 2">
            <a:extLst>
              <a:ext uri="{FF2B5EF4-FFF2-40B4-BE49-F238E27FC236}">
                <a16:creationId xmlns:a16="http://schemas.microsoft.com/office/drawing/2014/main" id="{D10E4A66-26AF-E5FF-0D86-F56A05897B54}"/>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ea typeface="Roboto"/>
                <a:cs typeface="Roboto"/>
              </a:rPr>
              <a:t>StringBuilder is mutable.</a:t>
            </a:r>
          </a:p>
          <a:p>
            <a:pPr algn="just"/>
            <a:r>
              <a:rPr lang="en-US" dirty="0">
                <a:solidFill>
                  <a:srgbClr val="404040"/>
                </a:solidFill>
                <a:ea typeface="Roboto"/>
                <a:cs typeface="Roboto"/>
              </a:rPr>
              <a:t>StringBuilder performs faster than string when appending multiple string values.</a:t>
            </a:r>
          </a:p>
          <a:p>
            <a:pPr algn="just"/>
            <a:r>
              <a:rPr lang="en-US" dirty="0">
                <a:solidFill>
                  <a:srgbClr val="404040"/>
                </a:solidFill>
                <a:ea typeface="Roboto"/>
                <a:cs typeface="Roboto"/>
              </a:rPr>
              <a:t>Use StringBuilder when you need to append more than three or four strings.</a:t>
            </a:r>
          </a:p>
          <a:p>
            <a:pPr algn="just"/>
            <a:r>
              <a:rPr lang="en-US" dirty="0">
                <a:solidFill>
                  <a:srgbClr val="404040"/>
                </a:solidFill>
                <a:ea typeface="Roboto"/>
                <a:cs typeface="Roboto"/>
              </a:rPr>
              <a:t>Use the Append() method to add or append strings to the StringBuilder object.</a:t>
            </a:r>
          </a:p>
          <a:p>
            <a:pPr algn="just"/>
            <a:r>
              <a:rPr lang="en-US" dirty="0">
                <a:solidFill>
                  <a:srgbClr val="404040"/>
                </a:solidFill>
                <a:ea typeface="Roboto"/>
                <a:cs typeface="Roboto"/>
              </a:rPr>
              <a:t>Use the </a:t>
            </a:r>
            <a:r>
              <a:rPr lang="en-US" dirty="0" err="1">
                <a:solidFill>
                  <a:srgbClr val="404040"/>
                </a:solidFill>
                <a:ea typeface="Roboto"/>
                <a:cs typeface="Roboto"/>
              </a:rPr>
              <a:t>ToString</a:t>
            </a:r>
            <a:r>
              <a:rPr lang="en-US" dirty="0">
                <a:solidFill>
                  <a:srgbClr val="404040"/>
                </a:solidFill>
                <a:ea typeface="Roboto"/>
                <a:cs typeface="Roboto"/>
              </a:rPr>
              <a:t>() method to retrieve a string from the StringBuilder object.</a:t>
            </a:r>
          </a:p>
          <a:p>
            <a:endParaRPr lang="en-US" dirty="0"/>
          </a:p>
        </p:txBody>
      </p:sp>
    </p:spTree>
    <p:extLst>
      <p:ext uri="{BB962C8B-B14F-4D97-AF65-F5344CB8AC3E}">
        <p14:creationId xmlns:p14="http://schemas.microsoft.com/office/powerpoint/2010/main" val="18474641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EE49-21DA-C63A-513B-E4D795EB8101}"/>
              </a:ext>
            </a:extLst>
          </p:cNvPr>
          <p:cNvSpPr>
            <a:spLocks noGrp="1"/>
          </p:cNvSpPr>
          <p:nvPr>
            <p:ph type="title"/>
          </p:nvPr>
        </p:nvSpPr>
        <p:spPr/>
        <p:txBody>
          <a:bodyPr/>
          <a:lstStyle/>
          <a:p>
            <a:r>
              <a:rPr lang="en-US" dirty="0"/>
              <a:t> Struct</a:t>
            </a:r>
          </a:p>
        </p:txBody>
      </p:sp>
      <p:sp>
        <p:nvSpPr>
          <p:cNvPr id="3" name="Content Placeholder 2">
            <a:extLst>
              <a:ext uri="{FF2B5EF4-FFF2-40B4-BE49-F238E27FC236}">
                <a16:creationId xmlns:a16="http://schemas.microsoft.com/office/drawing/2014/main" id="{70E5DC68-2DCB-C318-F718-1076B417E1B7}"/>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In C#, struct is the value type data type that represents data structures. It can contain a parameterized constructor, static constructor, constants, fields, methods, properties, indexers, operators, events, and nested types.</a:t>
            </a:r>
          </a:p>
          <a:p>
            <a:endParaRPr lang="en-US" dirty="0">
              <a:solidFill>
                <a:srgbClr val="404040"/>
              </a:solidFill>
              <a:ea typeface="Roboto"/>
              <a:cs typeface="Roboto"/>
            </a:endParaRPr>
          </a:p>
          <a:p>
            <a:r>
              <a:rPr lang="en-US">
                <a:solidFill>
                  <a:srgbClr val="404040"/>
                </a:solidFill>
                <a:ea typeface="Roboto"/>
                <a:cs typeface="Roboto"/>
              </a:rPr>
              <a:t>A structure is declared using struct keyword. The default modifier is internal for the struct and its members.</a:t>
            </a:r>
          </a:p>
          <a:p>
            <a:pPr marL="0" indent="0">
              <a:buNone/>
            </a:pPr>
            <a:r>
              <a:rPr lang="en-US" sz="1200">
                <a:solidFill>
                  <a:srgbClr val="0000FF"/>
                </a:solidFill>
                <a:latin typeface="Consolas"/>
                <a:ea typeface="Roboto"/>
                <a:cs typeface="Roboto"/>
              </a:rPr>
              <a:t> struct</a:t>
            </a:r>
            <a:r>
              <a:rPr lang="en-US" sz="1200">
                <a:solidFill>
                  <a:srgbClr val="000000"/>
                </a:solidFill>
                <a:latin typeface="Consolas"/>
                <a:ea typeface="Roboto"/>
                <a:cs typeface="Roboto"/>
              </a:rPr>
              <a:t> </a:t>
            </a:r>
            <a:r>
              <a:rPr lang="en-US" sz="1200">
                <a:solidFill>
                  <a:srgbClr val="2B91AF"/>
                </a:solidFill>
                <a:latin typeface="Consolas"/>
                <a:ea typeface="Roboto"/>
                <a:cs typeface="Roboto"/>
              </a:rPr>
              <a:t>Coordinate</a:t>
            </a:r>
            <a:r>
              <a:rPr lang="en-US" sz="1200" dirty="0">
                <a:solidFill>
                  <a:srgbClr val="000000"/>
                </a:solidFill>
                <a:latin typeface="Consolas"/>
                <a:ea typeface="Roboto"/>
                <a:cs typeface="Roboto"/>
              </a:rPr>
              <a:t>
{
</a:t>
            </a:r>
            <a:r>
              <a:rPr lang="en-US" sz="1200">
                <a:solidFill>
                  <a:srgbClr val="000000"/>
                </a:solidFill>
                <a:latin typeface="Consolas"/>
                <a:ea typeface="Roboto"/>
                <a:cs typeface="Roboto"/>
              </a:rPr>
              <a:t>    </a:t>
            </a:r>
            <a:r>
              <a:rPr lang="en-US" sz="1200">
                <a:solidFill>
                  <a:srgbClr val="0000FF"/>
                </a:solidFill>
                <a:latin typeface="Consolas"/>
                <a:ea typeface="Roboto"/>
                <a:cs typeface="Roboto"/>
              </a:rPr>
              <a:t>public</a:t>
            </a:r>
            <a:r>
              <a:rPr lang="en-US" sz="1200">
                <a:solidFill>
                  <a:srgbClr val="000000"/>
                </a:solidFill>
                <a:latin typeface="Consolas"/>
                <a:ea typeface="Roboto"/>
                <a:cs typeface="Roboto"/>
              </a:rPr>
              <a:t> </a:t>
            </a:r>
            <a:r>
              <a:rPr lang="en-US" sz="1200">
                <a:solidFill>
                  <a:srgbClr val="0000FF"/>
                </a:solidFill>
                <a:latin typeface="Consolas"/>
                <a:ea typeface="Roboto"/>
                <a:cs typeface="Roboto"/>
              </a:rPr>
              <a:t>int</a:t>
            </a:r>
            <a:r>
              <a:rPr lang="en-US" sz="1200">
                <a:solidFill>
                  <a:srgbClr val="000000"/>
                </a:solidFill>
                <a:latin typeface="Consolas"/>
                <a:ea typeface="Roboto"/>
                <a:cs typeface="Roboto"/>
              </a:rPr>
              <a:t> x;</a:t>
            </a:r>
            <a:r>
              <a:rPr lang="en-US" sz="1200" dirty="0">
                <a:solidFill>
                  <a:srgbClr val="000000"/>
                </a:solidFill>
                <a:latin typeface="Consolas"/>
                <a:ea typeface="Roboto"/>
                <a:cs typeface="Roboto"/>
              </a:rPr>
              <a:t>
</a:t>
            </a:r>
            <a:r>
              <a:rPr lang="en-US" sz="1200">
                <a:solidFill>
                  <a:srgbClr val="000000"/>
                </a:solidFill>
                <a:latin typeface="Consolas"/>
                <a:ea typeface="Roboto"/>
                <a:cs typeface="Roboto"/>
              </a:rPr>
              <a:t>    </a:t>
            </a:r>
            <a:r>
              <a:rPr lang="en-US" sz="1200">
                <a:solidFill>
                  <a:srgbClr val="0000FF"/>
                </a:solidFill>
                <a:latin typeface="Consolas"/>
                <a:ea typeface="Roboto"/>
                <a:cs typeface="Roboto"/>
              </a:rPr>
              <a:t>public</a:t>
            </a:r>
            <a:r>
              <a:rPr lang="en-US" sz="1200">
                <a:solidFill>
                  <a:srgbClr val="000000"/>
                </a:solidFill>
                <a:latin typeface="Consolas"/>
                <a:ea typeface="Roboto"/>
                <a:cs typeface="Roboto"/>
              </a:rPr>
              <a:t> </a:t>
            </a:r>
            <a:r>
              <a:rPr lang="en-US" sz="1200">
                <a:solidFill>
                  <a:srgbClr val="0000FF"/>
                </a:solidFill>
                <a:latin typeface="Consolas"/>
                <a:ea typeface="Roboto"/>
                <a:cs typeface="Roboto"/>
              </a:rPr>
              <a:t>int</a:t>
            </a:r>
            <a:r>
              <a:rPr lang="en-US" sz="1200">
                <a:solidFill>
                  <a:srgbClr val="000000"/>
                </a:solidFill>
                <a:latin typeface="Consolas"/>
                <a:ea typeface="Roboto"/>
                <a:cs typeface="Roboto"/>
              </a:rPr>
              <a:t> y;</a:t>
            </a:r>
            <a:r>
              <a:rPr lang="en-US" sz="1200" dirty="0">
                <a:solidFill>
                  <a:srgbClr val="000000"/>
                </a:solidFill>
                <a:latin typeface="Consolas"/>
                <a:ea typeface="Roboto"/>
                <a:cs typeface="Roboto"/>
              </a:rPr>
              <a:t>
}</a:t>
            </a:r>
            <a:endParaRPr lang="en-US" dirty="0">
              <a:solidFill>
                <a:srgbClr val="404040"/>
              </a:solidFill>
              <a:ea typeface="Roboto"/>
              <a:cs typeface="Roboto"/>
            </a:endParaRPr>
          </a:p>
        </p:txBody>
      </p:sp>
    </p:spTree>
    <p:extLst>
      <p:ext uri="{BB962C8B-B14F-4D97-AF65-F5344CB8AC3E}">
        <p14:creationId xmlns:p14="http://schemas.microsoft.com/office/powerpoint/2010/main" val="4384946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7A1C-4E04-D32D-C533-8737EF665506}"/>
              </a:ext>
            </a:extLst>
          </p:cNvPr>
          <p:cNvSpPr>
            <a:spLocks noGrp="1"/>
          </p:cNvSpPr>
          <p:nvPr>
            <p:ph type="title"/>
          </p:nvPr>
        </p:nvSpPr>
        <p:spPr/>
        <p:txBody>
          <a:bodyPr/>
          <a:lstStyle/>
          <a:p>
            <a:r>
              <a:rPr lang="en-US" dirty="0"/>
              <a:t>Points to remember for Structs</a:t>
            </a:r>
          </a:p>
        </p:txBody>
      </p:sp>
      <p:sp>
        <p:nvSpPr>
          <p:cNvPr id="3" name="Content Placeholder 2">
            <a:extLst>
              <a:ext uri="{FF2B5EF4-FFF2-40B4-BE49-F238E27FC236}">
                <a16:creationId xmlns:a16="http://schemas.microsoft.com/office/drawing/2014/main" id="{5D34E4FD-2E00-61CC-1954-402DA233A20A}"/>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ea typeface="Roboto"/>
                <a:cs typeface="Roboto"/>
              </a:rPr>
              <a:t>struct can include constructors, constants, fields, methods, properties, indexers, operators, events &amp; nested types.</a:t>
            </a:r>
          </a:p>
          <a:p>
            <a:pPr algn="just"/>
            <a:r>
              <a:rPr lang="en-US" dirty="0">
                <a:solidFill>
                  <a:srgbClr val="404040"/>
                </a:solidFill>
                <a:ea typeface="Roboto"/>
                <a:cs typeface="Roboto"/>
              </a:rPr>
              <a:t>struct cannot include a parameter less constructor or a destructor.</a:t>
            </a:r>
          </a:p>
          <a:p>
            <a:pPr algn="just"/>
            <a:r>
              <a:rPr lang="en-US" dirty="0">
                <a:solidFill>
                  <a:srgbClr val="404040"/>
                </a:solidFill>
                <a:ea typeface="Roboto"/>
                <a:cs typeface="Roboto"/>
              </a:rPr>
              <a:t>struct can implement interfaces, same as class.</a:t>
            </a:r>
          </a:p>
          <a:p>
            <a:pPr algn="just"/>
            <a:r>
              <a:rPr lang="en-US" dirty="0">
                <a:solidFill>
                  <a:srgbClr val="404040"/>
                </a:solidFill>
                <a:ea typeface="Roboto"/>
                <a:cs typeface="Roboto"/>
              </a:rPr>
              <a:t>struct cannot inherit another structure or class, and it cannot be the base of a class.</a:t>
            </a:r>
          </a:p>
          <a:p>
            <a:pPr algn="just"/>
            <a:r>
              <a:rPr lang="en-US" dirty="0">
                <a:solidFill>
                  <a:srgbClr val="404040"/>
                </a:solidFill>
                <a:ea typeface="Roboto"/>
                <a:cs typeface="Roboto"/>
              </a:rPr>
              <a:t>struct members cannot be specified as abstract, sealed, virtual, or protected.</a:t>
            </a:r>
          </a:p>
          <a:p>
            <a:endParaRPr lang="en-US" dirty="0"/>
          </a:p>
        </p:txBody>
      </p:sp>
    </p:spTree>
    <p:extLst>
      <p:ext uri="{BB962C8B-B14F-4D97-AF65-F5344CB8AC3E}">
        <p14:creationId xmlns:p14="http://schemas.microsoft.com/office/powerpoint/2010/main" val="7346596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644E-711D-6C67-EB66-FD215ABD71B0}"/>
              </a:ext>
            </a:extLst>
          </p:cNvPr>
          <p:cNvSpPr>
            <a:spLocks noGrp="1"/>
          </p:cNvSpPr>
          <p:nvPr>
            <p:ph type="title"/>
          </p:nvPr>
        </p:nvSpPr>
        <p:spPr/>
        <p:txBody>
          <a:bodyPr/>
          <a:lstStyle/>
          <a:p>
            <a:r>
              <a:rPr lang="en-US" dirty="0"/>
              <a:t>Differences in Struct and Class</a:t>
            </a:r>
          </a:p>
        </p:txBody>
      </p:sp>
      <p:pic>
        <p:nvPicPr>
          <p:cNvPr id="7" name="Content Placeholder 6" descr="A table of information&#10;&#10;Description automatically generated">
            <a:extLst>
              <a:ext uri="{FF2B5EF4-FFF2-40B4-BE49-F238E27FC236}">
                <a16:creationId xmlns:a16="http://schemas.microsoft.com/office/drawing/2014/main" id="{19B06724-78CD-A667-6CD3-8A4DAA7EE9E8}"/>
              </a:ext>
            </a:extLst>
          </p:cNvPr>
          <p:cNvPicPr>
            <a:picLocks noGrp="1" noChangeAspect="1"/>
          </p:cNvPicPr>
          <p:nvPr>
            <p:ph idx="1"/>
          </p:nvPr>
        </p:nvPicPr>
        <p:blipFill>
          <a:blip r:embed="rId2"/>
          <a:stretch>
            <a:fillRect/>
          </a:stretch>
        </p:blipFill>
        <p:spPr>
          <a:xfrm>
            <a:off x="1077966" y="1275465"/>
            <a:ext cx="8600534" cy="5305964"/>
          </a:xfrm>
        </p:spPr>
      </p:pic>
    </p:spTree>
    <p:extLst>
      <p:ext uri="{BB962C8B-B14F-4D97-AF65-F5344CB8AC3E}">
        <p14:creationId xmlns:p14="http://schemas.microsoft.com/office/powerpoint/2010/main" val="2575652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55CA-65FC-88D1-2052-9AC1AED95FDF}"/>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349442F6-C365-DA6E-72BD-03D8442FDBC5}"/>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an </a:t>
            </a:r>
            <a:r>
              <a:rPr lang="en-US" err="1">
                <a:solidFill>
                  <a:srgbClr val="404040"/>
                </a:solidFill>
                <a:ea typeface="Roboto"/>
                <a:cs typeface="Roboto"/>
              </a:rPr>
              <a:t>enum</a:t>
            </a:r>
            <a:r>
              <a:rPr lang="en-US" dirty="0">
                <a:solidFill>
                  <a:srgbClr val="404040"/>
                </a:solidFill>
                <a:ea typeface="Roboto"/>
                <a:cs typeface="Roboto"/>
              </a:rPr>
              <a:t> (or enumeration type) is used to assign constant names to a group of numeric integer values. It makes constant values more readable, for example, </a:t>
            </a:r>
            <a:r>
              <a:rPr lang="en-US" err="1">
                <a:solidFill>
                  <a:srgbClr val="404040"/>
                </a:solidFill>
                <a:ea typeface="Roboto"/>
                <a:cs typeface="Roboto"/>
              </a:rPr>
              <a:t>WeekDays.Monday</a:t>
            </a:r>
            <a:r>
              <a:rPr lang="en-US" dirty="0">
                <a:solidFill>
                  <a:srgbClr val="404040"/>
                </a:solidFill>
                <a:ea typeface="Roboto"/>
                <a:cs typeface="Roboto"/>
              </a:rPr>
              <a:t> is more readable then number 0 when referring to the day in a week.</a:t>
            </a:r>
          </a:p>
          <a:p>
            <a:r>
              <a:rPr lang="en-US">
                <a:solidFill>
                  <a:srgbClr val="404040"/>
                </a:solidFill>
                <a:ea typeface="Roboto"/>
                <a:cs typeface="Roboto"/>
              </a:rPr>
              <a:t>An enum is defined using the enum keyword, directly inside a namespace, class, or structure. All the constant names can be declared inside the curly brackets and separated by a comma.</a:t>
            </a:r>
            <a:endParaRPr lang="en-US" dirty="0">
              <a:solidFill>
                <a:srgbClr val="404040"/>
              </a:solidFill>
              <a:ea typeface="Roboto"/>
              <a:cs typeface="Roboto"/>
            </a:endParaRPr>
          </a:p>
        </p:txBody>
      </p:sp>
    </p:spTree>
    <p:extLst>
      <p:ext uri="{BB962C8B-B14F-4D97-AF65-F5344CB8AC3E}">
        <p14:creationId xmlns:p14="http://schemas.microsoft.com/office/powerpoint/2010/main" val="28983558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D151-4249-37B6-9D6D-22C148B4711F}"/>
              </a:ext>
            </a:extLst>
          </p:cNvPr>
          <p:cNvSpPr>
            <a:spLocks noGrp="1"/>
          </p:cNvSpPr>
          <p:nvPr>
            <p:ph type="title"/>
          </p:nvPr>
        </p:nvSpPr>
        <p:spPr/>
        <p:txBody>
          <a:bodyPr/>
          <a:lstStyle/>
          <a:p>
            <a:r>
              <a:rPr lang="en-US" dirty="0"/>
              <a:t>Points to remember</a:t>
            </a:r>
          </a:p>
        </p:txBody>
      </p:sp>
      <p:sp>
        <p:nvSpPr>
          <p:cNvPr id="3" name="Content Placeholder 2">
            <a:extLst>
              <a:ext uri="{FF2B5EF4-FFF2-40B4-BE49-F238E27FC236}">
                <a16:creationId xmlns:a16="http://schemas.microsoft.com/office/drawing/2014/main" id="{BAD9163D-F9B5-8B72-57EF-12C22E6CAE67}"/>
              </a:ext>
            </a:extLst>
          </p:cNvPr>
          <p:cNvSpPr>
            <a:spLocks noGrp="1"/>
          </p:cNvSpPr>
          <p:nvPr>
            <p:ph idx="1"/>
          </p:nvPr>
        </p:nvSpPr>
        <p:spPr/>
        <p:txBody>
          <a:bodyPr vert="horz" lIns="91440" tIns="45720" rIns="91440" bIns="45720" rtlCol="0" anchor="t">
            <a:normAutofit lnSpcReduction="10000"/>
          </a:bodyPr>
          <a:lstStyle/>
          <a:p>
            <a:pPr algn="just"/>
            <a:r>
              <a:rPr lang="en-US" dirty="0">
                <a:solidFill>
                  <a:srgbClr val="404040"/>
                </a:solidFill>
                <a:ea typeface="Roboto"/>
                <a:cs typeface="Roboto"/>
              </a:rPr>
              <a:t>The Enums are Enumerations.</a:t>
            </a:r>
          </a:p>
          <a:p>
            <a:pPr algn="just"/>
            <a:r>
              <a:rPr lang="en-US" dirty="0">
                <a:solidFill>
                  <a:srgbClr val="404040"/>
                </a:solidFill>
                <a:ea typeface="Roboto"/>
                <a:cs typeface="Roboto"/>
              </a:rPr>
              <a:t>Enums are Strongly Typed Named Constants. Hence, an Explicit Cast is needed to convert them from the </a:t>
            </a:r>
            <a:r>
              <a:rPr lang="en-US" err="1">
                <a:solidFill>
                  <a:srgbClr val="404040"/>
                </a:solidFill>
                <a:ea typeface="Roboto"/>
                <a:cs typeface="Roboto"/>
              </a:rPr>
              <a:t>enum</a:t>
            </a:r>
            <a:r>
              <a:rPr lang="en-US" dirty="0">
                <a:solidFill>
                  <a:srgbClr val="404040"/>
                </a:solidFill>
                <a:ea typeface="Roboto"/>
                <a:cs typeface="Roboto"/>
              </a:rPr>
              <a:t> type to an integral type and vice versa. Also, an </a:t>
            </a:r>
            <a:r>
              <a:rPr lang="en-US" err="1">
                <a:solidFill>
                  <a:srgbClr val="404040"/>
                </a:solidFill>
                <a:ea typeface="Roboto"/>
                <a:cs typeface="Roboto"/>
              </a:rPr>
              <a:t>enum</a:t>
            </a:r>
            <a:r>
              <a:rPr lang="en-US" dirty="0">
                <a:solidFill>
                  <a:srgbClr val="404040"/>
                </a:solidFill>
                <a:ea typeface="Roboto"/>
                <a:cs typeface="Roboto"/>
              </a:rPr>
              <a:t> of one type cannot be implicitly assigned to an </a:t>
            </a:r>
            <a:r>
              <a:rPr lang="en-US" err="1">
                <a:solidFill>
                  <a:srgbClr val="404040"/>
                </a:solidFill>
                <a:ea typeface="Roboto"/>
                <a:cs typeface="Roboto"/>
              </a:rPr>
              <a:t>enum</a:t>
            </a:r>
            <a:r>
              <a:rPr lang="en-US" dirty="0">
                <a:solidFill>
                  <a:srgbClr val="404040"/>
                </a:solidFill>
                <a:ea typeface="Roboto"/>
                <a:cs typeface="Roboto"/>
              </a:rPr>
              <a:t> of another type even though the underlying value of their members is the same.</a:t>
            </a:r>
          </a:p>
          <a:p>
            <a:pPr algn="just"/>
            <a:r>
              <a:rPr lang="en-US" dirty="0">
                <a:solidFill>
                  <a:srgbClr val="404040"/>
                </a:solidFill>
                <a:ea typeface="Roboto"/>
                <a:cs typeface="Roboto"/>
              </a:rPr>
              <a:t>The default underlying type of an </a:t>
            </a:r>
            <a:r>
              <a:rPr lang="en-US" err="1">
                <a:solidFill>
                  <a:srgbClr val="404040"/>
                </a:solidFill>
                <a:ea typeface="Roboto"/>
                <a:cs typeface="Roboto"/>
              </a:rPr>
              <a:t>enum</a:t>
            </a:r>
            <a:r>
              <a:rPr lang="en-US" dirty="0">
                <a:solidFill>
                  <a:srgbClr val="404040"/>
                </a:solidFill>
                <a:ea typeface="Roboto"/>
                <a:cs typeface="Roboto"/>
              </a:rPr>
              <a:t> is int.</a:t>
            </a:r>
          </a:p>
          <a:p>
            <a:pPr algn="just"/>
            <a:r>
              <a:rPr lang="en-US" dirty="0">
                <a:solidFill>
                  <a:srgbClr val="404040"/>
                </a:solidFill>
                <a:ea typeface="Roboto"/>
                <a:cs typeface="Roboto"/>
              </a:rPr>
              <a:t>The default value for the first element of the </a:t>
            </a:r>
            <a:r>
              <a:rPr lang="en-US" dirty="0" err="1">
                <a:solidFill>
                  <a:srgbClr val="404040"/>
                </a:solidFill>
                <a:ea typeface="Roboto"/>
                <a:cs typeface="Roboto"/>
              </a:rPr>
              <a:t>enum</a:t>
            </a:r>
            <a:r>
              <a:rPr lang="en-US" dirty="0">
                <a:solidFill>
                  <a:srgbClr val="404040"/>
                </a:solidFill>
                <a:ea typeface="Roboto"/>
                <a:cs typeface="Roboto"/>
              </a:rPr>
              <a:t> is ZERO and gets incremented by 1.</a:t>
            </a:r>
          </a:p>
          <a:p>
            <a:pPr algn="just"/>
            <a:r>
              <a:rPr lang="en-US" dirty="0">
                <a:solidFill>
                  <a:srgbClr val="404040"/>
                </a:solidFill>
                <a:ea typeface="Roboto"/>
                <a:cs typeface="Roboto"/>
              </a:rPr>
              <a:t>The Enums are value types.</a:t>
            </a:r>
          </a:p>
          <a:p>
            <a:pPr algn="just"/>
            <a:r>
              <a:rPr lang="en-US" dirty="0">
                <a:solidFill>
                  <a:srgbClr val="404040"/>
                </a:solidFill>
                <a:ea typeface="Roboto"/>
                <a:cs typeface="Roboto"/>
              </a:rPr>
              <a:t>Enum keyword (all small letters) is used to create the enumerations, whereas the Enum class, contains static </a:t>
            </a:r>
            <a:r>
              <a:rPr lang="en-US" err="1">
                <a:solidFill>
                  <a:srgbClr val="404040"/>
                </a:solidFill>
                <a:ea typeface="Roboto"/>
                <a:cs typeface="Roboto"/>
              </a:rPr>
              <a:t>GetValues</a:t>
            </a:r>
            <a:r>
              <a:rPr lang="en-US" dirty="0">
                <a:solidFill>
                  <a:srgbClr val="404040"/>
                </a:solidFill>
                <a:ea typeface="Roboto"/>
                <a:cs typeface="Roboto"/>
              </a:rPr>
              <a:t>() and </a:t>
            </a:r>
            <a:r>
              <a:rPr lang="en-US" err="1">
                <a:solidFill>
                  <a:srgbClr val="404040"/>
                </a:solidFill>
                <a:ea typeface="Roboto"/>
                <a:cs typeface="Roboto"/>
              </a:rPr>
              <a:t>GetNames</a:t>
            </a:r>
            <a:r>
              <a:rPr lang="en-US" dirty="0">
                <a:solidFill>
                  <a:srgbClr val="404040"/>
                </a:solidFill>
                <a:ea typeface="Roboto"/>
                <a:cs typeface="Roboto"/>
              </a:rPr>
              <a:t>() methods which can be used to list Enum underlying type values and Names.</a:t>
            </a:r>
          </a:p>
          <a:p>
            <a:endParaRPr lang="en-US" dirty="0"/>
          </a:p>
        </p:txBody>
      </p:sp>
    </p:spTree>
    <p:extLst>
      <p:ext uri="{BB962C8B-B14F-4D97-AF65-F5344CB8AC3E}">
        <p14:creationId xmlns:p14="http://schemas.microsoft.com/office/powerpoint/2010/main" val="24669992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72B6-004D-B297-0D7B-CD5D5FA26E95}"/>
              </a:ext>
            </a:extLst>
          </p:cNvPr>
          <p:cNvSpPr>
            <a:spLocks noGrp="1"/>
          </p:cNvSpPr>
          <p:nvPr>
            <p:ph type="title"/>
          </p:nvPr>
        </p:nvSpPr>
        <p:spPr/>
        <p:txBody>
          <a:bodyPr/>
          <a:lstStyle/>
          <a:p>
            <a:r>
              <a:rPr lang="en-US" sz="2600" dirty="0">
                <a:solidFill>
                  <a:srgbClr val="181717"/>
                </a:solidFill>
                <a:latin typeface="Segoe UI"/>
                <a:cs typeface="Segoe UI"/>
              </a:rPr>
              <a:t> </a:t>
            </a:r>
            <a:r>
              <a:rPr lang="en-US" dirty="0"/>
              <a:t>Anonymous Type</a:t>
            </a:r>
          </a:p>
        </p:txBody>
      </p:sp>
      <p:sp>
        <p:nvSpPr>
          <p:cNvPr id="3" name="Content Placeholder 2">
            <a:extLst>
              <a:ext uri="{FF2B5EF4-FFF2-40B4-BE49-F238E27FC236}">
                <a16:creationId xmlns:a16="http://schemas.microsoft.com/office/drawing/2014/main" id="{A7E428B4-82E2-6F46-F580-D56C472C34B7}"/>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In C#, an anonymous type is a type (class) without any name that can contain public read-only properties only. It cannot contain other members, such as fields, methods, events, etc.</a:t>
            </a:r>
          </a:p>
          <a:p>
            <a:endParaRPr lang="en-US" dirty="0">
              <a:solidFill>
                <a:srgbClr val="404040"/>
              </a:solidFill>
              <a:ea typeface="Roboto"/>
              <a:cs typeface="Roboto"/>
            </a:endParaRPr>
          </a:p>
          <a:p>
            <a:r>
              <a:rPr lang="en-US" dirty="0">
                <a:solidFill>
                  <a:srgbClr val="404040"/>
                </a:solidFill>
                <a:ea typeface="Roboto"/>
                <a:cs typeface="Roboto"/>
              </a:rPr>
              <a:t>The properties of anonymous types are read-only and cannot be initialized with a null, anonymous function, or a pointer type. The properties can be accessed using dot (.) notation, same as object properties. However, you cannot change the values of properties as they are read-only.</a:t>
            </a:r>
          </a:p>
        </p:txBody>
      </p:sp>
    </p:spTree>
    <p:extLst>
      <p:ext uri="{BB962C8B-B14F-4D97-AF65-F5344CB8AC3E}">
        <p14:creationId xmlns:p14="http://schemas.microsoft.com/office/powerpoint/2010/main" val="38113637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174D-2EAC-FAA6-C1D3-75133B464FF8}"/>
              </a:ext>
            </a:extLst>
          </p:cNvPr>
          <p:cNvSpPr>
            <a:spLocks noGrp="1"/>
          </p:cNvSpPr>
          <p:nvPr>
            <p:ph type="title"/>
          </p:nvPr>
        </p:nvSpPr>
        <p:spPr/>
        <p:txBody>
          <a:bodyPr/>
          <a:lstStyle/>
          <a:p>
            <a:r>
              <a:rPr lang="en-US" dirty="0"/>
              <a:t>Dynamic Type</a:t>
            </a:r>
          </a:p>
        </p:txBody>
      </p:sp>
      <p:sp>
        <p:nvSpPr>
          <p:cNvPr id="3" name="Content Placeholder 2">
            <a:extLst>
              <a:ext uri="{FF2B5EF4-FFF2-40B4-BE49-F238E27FC236}">
                <a16:creationId xmlns:a16="http://schemas.microsoft.com/office/drawing/2014/main" id="{6A247526-DD95-BA37-93C8-9A3CF4613ECC}"/>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C# 4.0 (.NET 4.5) introduced a new type called dynamic that avoids compile-time type checking. A dynamic type escapes type checking at compile-time; instead, it resolves type at run time.</a:t>
            </a:r>
          </a:p>
          <a:p>
            <a:r>
              <a:rPr lang="en-US" dirty="0">
                <a:solidFill>
                  <a:srgbClr val="404040"/>
                </a:solidFill>
                <a:ea typeface="Roboto"/>
                <a:cs typeface="Roboto"/>
              </a:rPr>
              <a:t>The compiler compiles dynamic types into object types in most cases. However, the actual type of a dynamic type variable would be resolved at run-time.</a:t>
            </a:r>
          </a:p>
          <a:p>
            <a:r>
              <a:rPr lang="en-US" dirty="0">
                <a:solidFill>
                  <a:srgbClr val="404040"/>
                </a:solidFill>
                <a:ea typeface="Roboto"/>
                <a:cs typeface="Roboto"/>
              </a:rPr>
              <a:t>Dynamic types change types at run-time based on the assigned value.</a:t>
            </a:r>
          </a:p>
          <a:p>
            <a:r>
              <a:rPr lang="en-US" dirty="0">
                <a:solidFill>
                  <a:srgbClr val="404040"/>
                </a:solidFill>
                <a:ea typeface="Roboto"/>
                <a:cs typeface="Roboto"/>
              </a:rPr>
              <a:t>The dynamic type variables is converted to other types implicitly.</a:t>
            </a:r>
          </a:p>
          <a:p>
            <a:r>
              <a:rPr lang="en-US" dirty="0">
                <a:solidFill>
                  <a:srgbClr val="404040"/>
                </a:solidFill>
                <a:ea typeface="Roboto"/>
                <a:cs typeface="Roboto"/>
              </a:rPr>
              <a:t>If you assign a class object to the dynamic type, then the compiler would not check for correct methods and properties name of a dynamic type that holds the custom class object.</a:t>
            </a:r>
          </a:p>
        </p:txBody>
      </p:sp>
    </p:spTree>
    <p:extLst>
      <p:ext uri="{BB962C8B-B14F-4D97-AF65-F5344CB8AC3E}">
        <p14:creationId xmlns:p14="http://schemas.microsoft.com/office/powerpoint/2010/main" val="159594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9385-43C5-8B87-6F86-E9D03C98A913}"/>
              </a:ext>
            </a:extLst>
          </p:cNvPr>
          <p:cNvSpPr>
            <a:spLocks noGrp="1"/>
          </p:cNvSpPr>
          <p:nvPr>
            <p:ph type="title"/>
          </p:nvPr>
        </p:nvSpPr>
        <p:spPr/>
        <p:txBody>
          <a:bodyPr/>
          <a:lstStyle/>
          <a:p>
            <a:r>
              <a:rPr lang="en-IN"/>
              <a:t>C# Variables and Assignments</a:t>
            </a:r>
          </a:p>
        </p:txBody>
      </p:sp>
      <p:sp>
        <p:nvSpPr>
          <p:cNvPr id="3" name="Content Placeholder 2">
            <a:extLst>
              <a:ext uri="{FF2B5EF4-FFF2-40B4-BE49-F238E27FC236}">
                <a16:creationId xmlns:a16="http://schemas.microsoft.com/office/drawing/2014/main" id="{087A85F8-C247-E75B-9F90-4D8146F5E3E7}"/>
              </a:ext>
            </a:extLst>
          </p:cNvPr>
          <p:cNvSpPr>
            <a:spLocks noGrp="1"/>
          </p:cNvSpPr>
          <p:nvPr>
            <p:ph idx="1"/>
          </p:nvPr>
        </p:nvSpPr>
        <p:spPr/>
        <p:txBody>
          <a:bodyPr/>
          <a:lstStyle/>
          <a:p>
            <a:r>
              <a:rPr lang="en-US" b="0" i="0">
                <a:solidFill>
                  <a:srgbClr val="181717"/>
                </a:solidFill>
                <a:effectLst/>
                <a:latin typeface="Verdana" panose="020B0604030504040204" pitchFamily="34" charset="0"/>
              </a:rPr>
              <a:t>C# is the strongly typed language. It means you can assign a value of the specified data type. You cannot assign an integer value to string type or vice-versa.</a:t>
            </a:r>
          </a:p>
          <a:p>
            <a:endParaRPr lang="en-IN"/>
          </a:p>
        </p:txBody>
      </p:sp>
    </p:spTree>
    <p:extLst>
      <p:ext uri="{BB962C8B-B14F-4D97-AF65-F5344CB8AC3E}">
        <p14:creationId xmlns:p14="http://schemas.microsoft.com/office/powerpoint/2010/main" val="6443467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9643-2EDD-F81B-B0F8-77157C11F05C}"/>
              </a:ext>
            </a:extLst>
          </p:cNvPr>
          <p:cNvSpPr>
            <a:spLocks noGrp="1"/>
          </p:cNvSpPr>
          <p:nvPr>
            <p:ph type="title"/>
          </p:nvPr>
        </p:nvSpPr>
        <p:spPr/>
        <p:txBody>
          <a:bodyPr/>
          <a:lstStyle/>
          <a:p>
            <a:r>
              <a:rPr lang="en-US" dirty="0"/>
              <a:t>Static Class</a:t>
            </a:r>
          </a:p>
        </p:txBody>
      </p:sp>
      <p:sp>
        <p:nvSpPr>
          <p:cNvPr id="3" name="Content Placeholder 2">
            <a:extLst>
              <a:ext uri="{FF2B5EF4-FFF2-40B4-BE49-F238E27FC236}">
                <a16:creationId xmlns:a16="http://schemas.microsoft.com/office/drawing/2014/main" id="{C18B4406-4E12-99EC-93F9-6BE3D452A02D}"/>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ea typeface="Roboto"/>
                <a:cs typeface="Roboto"/>
              </a:rPr>
              <a:t>In C#, static means something which cannot be instantiated. You cannot create an object of a static class and cannot access static members using an object.</a:t>
            </a:r>
          </a:p>
          <a:p>
            <a:pPr algn="just"/>
            <a:r>
              <a:rPr lang="en-US" dirty="0">
                <a:solidFill>
                  <a:srgbClr val="404040"/>
                </a:solidFill>
                <a:ea typeface="Roboto"/>
                <a:cs typeface="Roboto"/>
              </a:rPr>
              <a:t>C# classes, variables, methods, properties, operators, events, and constructors can be defined as static using the static modifier keyword.</a:t>
            </a:r>
          </a:p>
          <a:p>
            <a:endParaRPr lang="en-US" dirty="0"/>
          </a:p>
        </p:txBody>
      </p:sp>
    </p:spTree>
    <p:extLst>
      <p:ext uri="{BB962C8B-B14F-4D97-AF65-F5344CB8AC3E}">
        <p14:creationId xmlns:p14="http://schemas.microsoft.com/office/powerpoint/2010/main" val="32653409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812D-238A-59B2-719F-C862EE747D10}"/>
              </a:ext>
            </a:extLst>
          </p:cNvPr>
          <p:cNvSpPr>
            <a:spLocks noGrp="1"/>
          </p:cNvSpPr>
          <p:nvPr>
            <p:ph type="title"/>
          </p:nvPr>
        </p:nvSpPr>
        <p:spPr/>
        <p:txBody>
          <a:bodyPr/>
          <a:lstStyle/>
          <a:p>
            <a:r>
              <a:rPr lang="en-US" dirty="0"/>
              <a:t>Points to remember for static class</a:t>
            </a:r>
          </a:p>
        </p:txBody>
      </p:sp>
      <p:sp>
        <p:nvSpPr>
          <p:cNvPr id="3" name="Content Placeholder 2">
            <a:extLst>
              <a:ext uri="{FF2B5EF4-FFF2-40B4-BE49-F238E27FC236}">
                <a16:creationId xmlns:a16="http://schemas.microsoft.com/office/drawing/2014/main" id="{6F7C50ED-7831-AFD7-056C-D2C32EB0AF5E}"/>
              </a:ext>
            </a:extLst>
          </p:cNvPr>
          <p:cNvSpPr>
            <a:spLocks noGrp="1"/>
          </p:cNvSpPr>
          <p:nvPr>
            <p:ph idx="1"/>
          </p:nvPr>
        </p:nvSpPr>
        <p:spPr/>
        <p:txBody>
          <a:bodyPr vert="horz" lIns="91440" tIns="45720" rIns="91440" bIns="45720" rtlCol="0" anchor="t">
            <a:normAutofit fontScale="85000" lnSpcReduction="20000"/>
          </a:bodyPr>
          <a:lstStyle/>
          <a:p>
            <a:pPr algn="just"/>
            <a:r>
              <a:rPr lang="en-US" dirty="0">
                <a:solidFill>
                  <a:srgbClr val="404040"/>
                </a:solidFill>
                <a:ea typeface="Roboto"/>
                <a:cs typeface="Roboto"/>
              </a:rPr>
              <a:t>Static classes cannot be instantiated.</a:t>
            </a:r>
          </a:p>
          <a:p>
            <a:pPr algn="just"/>
            <a:r>
              <a:rPr lang="en-US" dirty="0">
                <a:solidFill>
                  <a:srgbClr val="404040"/>
                </a:solidFill>
                <a:ea typeface="Roboto"/>
                <a:cs typeface="Roboto"/>
              </a:rPr>
              <a:t>All the members of a static class must be static; otherwise the compiler will give an error.</a:t>
            </a:r>
          </a:p>
          <a:p>
            <a:pPr algn="just"/>
            <a:r>
              <a:rPr lang="en-US" dirty="0">
                <a:solidFill>
                  <a:srgbClr val="404040"/>
                </a:solidFill>
                <a:ea typeface="Roboto"/>
                <a:cs typeface="Roboto"/>
              </a:rPr>
              <a:t>A static class can contain static variables, static methods, static properties, static operators, static events, and static constructors.</a:t>
            </a:r>
          </a:p>
          <a:p>
            <a:pPr algn="just"/>
            <a:r>
              <a:rPr lang="en-US" dirty="0">
                <a:solidFill>
                  <a:srgbClr val="404040"/>
                </a:solidFill>
                <a:ea typeface="Roboto"/>
                <a:cs typeface="Roboto"/>
              </a:rPr>
              <a:t>A static class cannot contain instance members and constructors.</a:t>
            </a:r>
          </a:p>
          <a:p>
            <a:pPr algn="just"/>
            <a:r>
              <a:rPr lang="en-US" dirty="0">
                <a:solidFill>
                  <a:srgbClr val="404040"/>
                </a:solidFill>
                <a:ea typeface="Roboto"/>
                <a:cs typeface="Roboto"/>
              </a:rPr>
              <a:t>Indexers and destructors cannot be static</a:t>
            </a:r>
            <a:endParaRPr lang="en-US">
              <a:solidFill>
                <a:srgbClr val="404040"/>
              </a:solidFill>
              <a:ea typeface="Roboto"/>
              <a:cs typeface="Roboto"/>
            </a:endParaRPr>
          </a:p>
          <a:p>
            <a:pPr algn="just"/>
            <a:r>
              <a:rPr lang="en-US" dirty="0">
                <a:solidFill>
                  <a:srgbClr val="404040"/>
                </a:solidFill>
                <a:ea typeface="Roboto"/>
                <a:cs typeface="Roboto"/>
              </a:rPr>
              <a:t>var cannot be used to define static members. You must specify a type of member explicitly after the static keyword.</a:t>
            </a:r>
            <a:endParaRPr lang="en-US">
              <a:solidFill>
                <a:srgbClr val="404040"/>
              </a:solidFill>
              <a:ea typeface="Roboto"/>
              <a:cs typeface="Roboto"/>
            </a:endParaRPr>
          </a:p>
          <a:p>
            <a:pPr algn="just"/>
            <a:r>
              <a:rPr lang="en-US" dirty="0">
                <a:solidFill>
                  <a:srgbClr val="404040"/>
                </a:solidFill>
                <a:ea typeface="Roboto"/>
                <a:cs typeface="Roboto"/>
              </a:rPr>
              <a:t>Static classes are sealed class and therefore, cannot be inherited.</a:t>
            </a:r>
            <a:endParaRPr lang="en-US">
              <a:solidFill>
                <a:srgbClr val="404040"/>
              </a:solidFill>
              <a:ea typeface="Roboto"/>
              <a:cs typeface="Roboto"/>
            </a:endParaRPr>
          </a:p>
          <a:p>
            <a:pPr algn="just"/>
            <a:r>
              <a:rPr lang="en-US" dirty="0">
                <a:solidFill>
                  <a:srgbClr val="404040"/>
                </a:solidFill>
                <a:ea typeface="Roboto"/>
                <a:cs typeface="Roboto"/>
              </a:rPr>
              <a:t>A static class cannot inherit from other classes.</a:t>
            </a:r>
          </a:p>
          <a:p>
            <a:pPr algn="just"/>
            <a:r>
              <a:rPr lang="en-US" dirty="0">
                <a:solidFill>
                  <a:srgbClr val="404040"/>
                </a:solidFill>
                <a:ea typeface="Roboto"/>
                <a:cs typeface="Roboto"/>
              </a:rPr>
              <a:t>Static class members can be accessed using </a:t>
            </a:r>
            <a:r>
              <a:rPr lang="en-US" dirty="0" err="1">
                <a:solidFill>
                  <a:srgbClr val="404040"/>
                </a:solidFill>
                <a:ea typeface="Roboto"/>
                <a:cs typeface="Roboto"/>
              </a:rPr>
              <a:t>ClassName.MemberName</a:t>
            </a:r>
            <a:r>
              <a:rPr lang="en-US" dirty="0">
                <a:solidFill>
                  <a:srgbClr val="404040"/>
                </a:solidFill>
                <a:ea typeface="Roboto"/>
                <a:cs typeface="Roboto"/>
              </a:rPr>
              <a:t>.</a:t>
            </a:r>
            <a:endParaRPr lang="en-US">
              <a:solidFill>
                <a:srgbClr val="404040"/>
              </a:solidFill>
              <a:ea typeface="Roboto"/>
              <a:cs typeface="Roboto"/>
            </a:endParaRPr>
          </a:p>
          <a:p>
            <a:pPr algn="just"/>
            <a:r>
              <a:rPr lang="en-US" dirty="0">
                <a:solidFill>
                  <a:srgbClr val="404040"/>
                </a:solidFill>
                <a:ea typeface="Roboto"/>
                <a:cs typeface="Roboto"/>
              </a:rPr>
              <a:t>A static class remains in memory for the lifetime of the application domain in which your program resides.</a:t>
            </a:r>
          </a:p>
          <a:p>
            <a:endParaRPr lang="en-US" dirty="0"/>
          </a:p>
        </p:txBody>
      </p:sp>
    </p:spTree>
    <p:extLst>
      <p:ext uri="{BB962C8B-B14F-4D97-AF65-F5344CB8AC3E}">
        <p14:creationId xmlns:p14="http://schemas.microsoft.com/office/powerpoint/2010/main" val="41332399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9A1F-AD07-3975-7853-97416B5C7BAE}"/>
              </a:ext>
            </a:extLst>
          </p:cNvPr>
          <p:cNvSpPr>
            <a:spLocks noGrp="1"/>
          </p:cNvSpPr>
          <p:nvPr>
            <p:ph type="title"/>
          </p:nvPr>
        </p:nvSpPr>
        <p:spPr/>
        <p:txBody>
          <a:bodyPr/>
          <a:lstStyle/>
          <a:p>
            <a:r>
              <a:rPr lang="en-US" dirty="0"/>
              <a:t>Static Members in Non Static Class </a:t>
            </a:r>
          </a:p>
        </p:txBody>
      </p:sp>
      <p:sp>
        <p:nvSpPr>
          <p:cNvPr id="3" name="Content Placeholder 2">
            <a:extLst>
              <a:ext uri="{FF2B5EF4-FFF2-40B4-BE49-F238E27FC236}">
                <a16:creationId xmlns:a16="http://schemas.microsoft.com/office/drawing/2014/main" id="{783519FA-3F9E-3A76-F3D4-271235015063}"/>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ea typeface="Roboto"/>
                <a:cs typeface="Roboto"/>
              </a:rPr>
              <a:t>The normal class (non-static class) can contain one or more static methods, fields, properties, events and other non-static members.</a:t>
            </a:r>
          </a:p>
          <a:p>
            <a:pPr algn="just"/>
            <a:r>
              <a:rPr lang="en-US" dirty="0">
                <a:solidFill>
                  <a:srgbClr val="404040"/>
                </a:solidFill>
                <a:ea typeface="Roboto"/>
                <a:cs typeface="Roboto"/>
              </a:rPr>
              <a:t>It is more practical to define a non-static class with some static members, than to declare an entire class as static.</a:t>
            </a:r>
          </a:p>
          <a:p>
            <a:pPr algn="just"/>
            <a:r>
              <a:rPr lang="en-US" dirty="0">
                <a:solidFill>
                  <a:srgbClr val="404040"/>
                </a:solidFill>
                <a:ea typeface="Roboto"/>
                <a:cs typeface="Roboto"/>
              </a:rPr>
              <a:t>Static fields of a non-static class is shared across all the instances. So, changes done by one instance would reflect in others.</a:t>
            </a:r>
          </a:p>
          <a:p>
            <a:endParaRPr lang="en-US" dirty="0"/>
          </a:p>
        </p:txBody>
      </p:sp>
    </p:spTree>
    <p:extLst>
      <p:ext uri="{BB962C8B-B14F-4D97-AF65-F5344CB8AC3E}">
        <p14:creationId xmlns:p14="http://schemas.microsoft.com/office/powerpoint/2010/main" val="30099545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37B0-F92C-32BA-4B82-E06D01EE3466}"/>
              </a:ext>
            </a:extLst>
          </p:cNvPr>
          <p:cNvSpPr>
            <a:spLocks noGrp="1"/>
          </p:cNvSpPr>
          <p:nvPr>
            <p:ph type="title"/>
          </p:nvPr>
        </p:nvSpPr>
        <p:spPr/>
        <p:txBody>
          <a:bodyPr/>
          <a:lstStyle/>
          <a:p>
            <a:r>
              <a:rPr lang="en-US" dirty="0"/>
              <a:t>Static Method</a:t>
            </a:r>
          </a:p>
        </p:txBody>
      </p:sp>
      <p:sp>
        <p:nvSpPr>
          <p:cNvPr id="3" name="Content Placeholder 2">
            <a:extLst>
              <a:ext uri="{FF2B5EF4-FFF2-40B4-BE49-F238E27FC236}">
                <a16:creationId xmlns:a16="http://schemas.microsoft.com/office/drawing/2014/main" id="{5413FC6E-D91F-3A8C-54A0-FDAB869DBBCF}"/>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You can define one or more static methods in a non-static class. Static methods can be called without creating an object. You cannot call static methods using an object of the non-static class.</a:t>
            </a:r>
          </a:p>
          <a:p>
            <a:endParaRPr lang="en-US" dirty="0">
              <a:solidFill>
                <a:srgbClr val="404040"/>
              </a:solidFill>
              <a:ea typeface="Roboto"/>
              <a:cs typeface="Roboto"/>
            </a:endParaRPr>
          </a:p>
          <a:p>
            <a:r>
              <a:rPr lang="en-US" dirty="0">
                <a:solidFill>
                  <a:srgbClr val="404040"/>
                </a:solidFill>
                <a:ea typeface="Roboto"/>
                <a:cs typeface="Roboto"/>
              </a:rPr>
              <a:t>The static methods can only call other static methods and access static members. You cannot access non-static members of the class in the static methods.</a:t>
            </a:r>
          </a:p>
        </p:txBody>
      </p:sp>
    </p:spTree>
    <p:extLst>
      <p:ext uri="{BB962C8B-B14F-4D97-AF65-F5344CB8AC3E}">
        <p14:creationId xmlns:p14="http://schemas.microsoft.com/office/powerpoint/2010/main" val="40027459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37B0-F92C-32BA-4B82-E06D01EE3466}"/>
              </a:ext>
            </a:extLst>
          </p:cNvPr>
          <p:cNvSpPr>
            <a:spLocks noGrp="1"/>
          </p:cNvSpPr>
          <p:nvPr>
            <p:ph type="title"/>
          </p:nvPr>
        </p:nvSpPr>
        <p:spPr/>
        <p:txBody>
          <a:bodyPr/>
          <a:lstStyle/>
          <a:p>
            <a:r>
              <a:rPr lang="en-US" dirty="0"/>
              <a:t>Points to remember for static Method</a:t>
            </a:r>
          </a:p>
        </p:txBody>
      </p:sp>
      <p:sp>
        <p:nvSpPr>
          <p:cNvPr id="3" name="Content Placeholder 2">
            <a:extLst>
              <a:ext uri="{FF2B5EF4-FFF2-40B4-BE49-F238E27FC236}">
                <a16:creationId xmlns:a16="http://schemas.microsoft.com/office/drawing/2014/main" id="{5413FC6E-D91F-3A8C-54A0-FDAB869DBBCF}"/>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ea typeface="Roboto"/>
                <a:cs typeface="Roboto"/>
              </a:rPr>
              <a:t>Static methods can be defined using the static keyword before a return type and after an access modifier.</a:t>
            </a:r>
          </a:p>
          <a:p>
            <a:pPr algn="just"/>
            <a:r>
              <a:rPr lang="en-US" dirty="0">
                <a:solidFill>
                  <a:srgbClr val="404040"/>
                </a:solidFill>
                <a:ea typeface="Roboto"/>
                <a:cs typeface="Roboto"/>
              </a:rPr>
              <a:t>Static methods can be overloaded but cannot be overridden.</a:t>
            </a:r>
          </a:p>
          <a:p>
            <a:pPr algn="just"/>
            <a:r>
              <a:rPr lang="en-US" dirty="0">
                <a:solidFill>
                  <a:srgbClr val="404040"/>
                </a:solidFill>
                <a:ea typeface="Roboto"/>
                <a:cs typeface="Roboto"/>
              </a:rPr>
              <a:t>Static methods can contain local static variables.</a:t>
            </a:r>
          </a:p>
          <a:p>
            <a:pPr algn="just"/>
            <a:r>
              <a:rPr lang="en-US" dirty="0">
                <a:solidFill>
                  <a:srgbClr val="404040"/>
                </a:solidFill>
                <a:ea typeface="Roboto"/>
                <a:cs typeface="Roboto"/>
              </a:rPr>
              <a:t>Static methods cannot access or call non-static variables unless they are explicitly passed as parameters.</a:t>
            </a:r>
          </a:p>
          <a:p>
            <a:endParaRPr lang="en-US" dirty="0">
              <a:solidFill>
                <a:srgbClr val="404040"/>
              </a:solidFill>
              <a:ea typeface="Roboto"/>
              <a:cs typeface="Roboto"/>
            </a:endParaRPr>
          </a:p>
        </p:txBody>
      </p:sp>
    </p:spTree>
    <p:extLst>
      <p:ext uri="{BB962C8B-B14F-4D97-AF65-F5344CB8AC3E}">
        <p14:creationId xmlns:p14="http://schemas.microsoft.com/office/powerpoint/2010/main" val="4696935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A4FE-210A-F662-1E7F-E1D2C011851E}"/>
              </a:ext>
            </a:extLst>
          </p:cNvPr>
          <p:cNvSpPr>
            <a:spLocks noGrp="1"/>
          </p:cNvSpPr>
          <p:nvPr>
            <p:ph type="title"/>
          </p:nvPr>
        </p:nvSpPr>
        <p:spPr/>
        <p:txBody>
          <a:bodyPr/>
          <a:lstStyle/>
          <a:p>
            <a:r>
              <a:rPr lang="en-US" dirty="0"/>
              <a:t>Static Constructor</a:t>
            </a:r>
          </a:p>
        </p:txBody>
      </p:sp>
      <p:sp>
        <p:nvSpPr>
          <p:cNvPr id="3" name="Content Placeholder 2">
            <a:extLst>
              <a:ext uri="{FF2B5EF4-FFF2-40B4-BE49-F238E27FC236}">
                <a16:creationId xmlns:a16="http://schemas.microsoft.com/office/drawing/2014/main" id="{DF8DF667-1877-9E21-695D-96177C580382}"/>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A non-static class can contain a parameter less static constructor. It can be defined with the static keyword and without access modifiers like public, private, and protected.</a:t>
            </a:r>
          </a:p>
          <a:p>
            <a:r>
              <a:rPr lang="en-US" dirty="0">
                <a:solidFill>
                  <a:srgbClr val="404040"/>
                </a:solidFill>
                <a:ea typeface="Roboto"/>
                <a:cs typeface="Roboto"/>
              </a:rPr>
              <a:t>The static constructor is called only once whenever the static method is used or creating an instance for the first time. The following example shows that the static constructor gets called when the static method called for the first time. Calling the static method second time onwards won't call a static constructor.</a:t>
            </a:r>
          </a:p>
        </p:txBody>
      </p:sp>
    </p:spTree>
    <p:extLst>
      <p:ext uri="{BB962C8B-B14F-4D97-AF65-F5344CB8AC3E}">
        <p14:creationId xmlns:p14="http://schemas.microsoft.com/office/powerpoint/2010/main" val="38529528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67E4-7B34-E4A5-28E6-49F281C212EA}"/>
              </a:ext>
            </a:extLst>
          </p:cNvPr>
          <p:cNvSpPr>
            <a:spLocks noGrp="1"/>
          </p:cNvSpPr>
          <p:nvPr>
            <p:ph type="title"/>
          </p:nvPr>
        </p:nvSpPr>
        <p:spPr/>
        <p:txBody>
          <a:bodyPr/>
          <a:lstStyle/>
          <a:p>
            <a:r>
              <a:rPr lang="en-US" dirty="0"/>
              <a:t>Points to remember for Static Constructor</a:t>
            </a:r>
          </a:p>
        </p:txBody>
      </p:sp>
      <p:sp>
        <p:nvSpPr>
          <p:cNvPr id="3" name="Content Placeholder 2">
            <a:extLst>
              <a:ext uri="{FF2B5EF4-FFF2-40B4-BE49-F238E27FC236}">
                <a16:creationId xmlns:a16="http://schemas.microsoft.com/office/drawing/2014/main" id="{FA18EB4A-D17A-76F8-4750-9B28168392AF}"/>
              </a:ext>
            </a:extLst>
          </p:cNvPr>
          <p:cNvSpPr>
            <a:spLocks noGrp="1"/>
          </p:cNvSpPr>
          <p:nvPr>
            <p:ph idx="1"/>
          </p:nvPr>
        </p:nvSpPr>
        <p:spPr/>
        <p:txBody>
          <a:bodyPr vert="horz" lIns="91440" tIns="45720" rIns="91440" bIns="45720" rtlCol="0" anchor="t">
            <a:normAutofit fontScale="77500" lnSpcReduction="20000"/>
          </a:bodyPr>
          <a:lstStyle/>
          <a:p>
            <a:pPr algn="just"/>
            <a:r>
              <a:rPr lang="en-US" sz="2100" dirty="0">
                <a:solidFill>
                  <a:srgbClr val="404040"/>
                </a:solidFill>
                <a:ea typeface="Roboto"/>
                <a:cs typeface="Roboto"/>
              </a:rPr>
              <a:t>The static constructor is defined using the static keyword and without using access modifiers public, private, or protected.</a:t>
            </a:r>
          </a:p>
          <a:p>
            <a:pPr algn="just"/>
            <a:r>
              <a:rPr lang="en-US" sz="2100" dirty="0">
                <a:solidFill>
                  <a:srgbClr val="404040"/>
                </a:solidFill>
                <a:ea typeface="Roboto"/>
                <a:cs typeface="Roboto"/>
              </a:rPr>
              <a:t>A non-static class can contain one parameter less static constructor. Parameterized static constructors are not allowed.</a:t>
            </a:r>
          </a:p>
          <a:p>
            <a:pPr algn="just"/>
            <a:r>
              <a:rPr lang="en-US" sz="2100" dirty="0">
                <a:solidFill>
                  <a:srgbClr val="404040"/>
                </a:solidFill>
                <a:ea typeface="Roboto"/>
                <a:cs typeface="Roboto"/>
              </a:rPr>
              <a:t>Static constructor will be executed only once in the lifetime. So, you cannot determine when it will get called in an application if a class is being used at multiple places.</a:t>
            </a:r>
          </a:p>
          <a:p>
            <a:pPr algn="just"/>
            <a:r>
              <a:rPr lang="en-US" sz="2100" dirty="0">
                <a:solidFill>
                  <a:srgbClr val="404040"/>
                </a:solidFill>
                <a:ea typeface="Roboto"/>
                <a:cs typeface="Roboto"/>
              </a:rPr>
              <a:t>A static constructor can only access static members. It cannot contain or access instance members.</a:t>
            </a:r>
          </a:p>
          <a:p>
            <a:pPr algn="just"/>
            <a:r>
              <a:rPr lang="en-US" sz="2100" dirty="0">
                <a:solidFill>
                  <a:srgbClr val="404040"/>
                </a:solidFill>
                <a:ea typeface="Roboto"/>
                <a:cs typeface="Roboto"/>
              </a:rPr>
              <a:t>Static members are stored in a special area in the memory called High-Frequency Heap. Static members of non-static classes are shared across all the instances of the class. So, the changes done by one instance will be reflected in all the other instances.</a:t>
            </a:r>
          </a:p>
          <a:p>
            <a:pPr algn="ctr"/>
            <a:endParaRPr lang="en-US" sz="1200" dirty="0">
              <a:solidFill>
                <a:srgbClr val="FFFFFF"/>
              </a:solidFill>
              <a:latin typeface="Verdana"/>
              <a:ea typeface="Verdana"/>
            </a:endParaRPr>
          </a:p>
          <a:p>
            <a:pPr marL="0" indent="0">
              <a:buNone/>
            </a:pPr>
            <a:br>
              <a:rPr lang="en-US" dirty="0"/>
            </a:br>
            <a:endParaRPr lang="en-US" dirty="0"/>
          </a:p>
        </p:txBody>
      </p:sp>
    </p:spTree>
    <p:extLst>
      <p:ext uri="{BB962C8B-B14F-4D97-AF65-F5344CB8AC3E}">
        <p14:creationId xmlns:p14="http://schemas.microsoft.com/office/powerpoint/2010/main" val="14534523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C1C2-93C2-2D26-9385-E432E1D3679B}"/>
              </a:ext>
            </a:extLst>
          </p:cNvPr>
          <p:cNvSpPr>
            <a:spLocks noGrp="1"/>
          </p:cNvSpPr>
          <p:nvPr>
            <p:ph type="title"/>
          </p:nvPr>
        </p:nvSpPr>
        <p:spPr/>
        <p:txBody>
          <a:bodyPr/>
          <a:lstStyle/>
          <a:p>
            <a:r>
              <a:rPr lang="en-US" dirty="0"/>
              <a:t>Partial Class and Methods</a:t>
            </a:r>
          </a:p>
        </p:txBody>
      </p:sp>
      <p:sp>
        <p:nvSpPr>
          <p:cNvPr id="3" name="Content Placeholder 2">
            <a:extLst>
              <a:ext uri="{FF2B5EF4-FFF2-40B4-BE49-F238E27FC236}">
                <a16:creationId xmlns:a16="http://schemas.microsoft.com/office/drawing/2014/main" id="{506440C3-CC90-AE10-4ECE-0E6A2E56223D}"/>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404040"/>
                </a:solidFill>
                <a:ea typeface="Roboto"/>
                <a:cs typeface="Roboto"/>
              </a:rPr>
              <a:t>In C#, you can split the implementation of a class, a struct, a method, or an interface in multiple .cs files using the partial keyword. The compiler will combine all the implementation from multiple .cs files when the program is compiled.</a:t>
            </a:r>
          </a:p>
          <a:p>
            <a:pPr algn="just"/>
            <a:r>
              <a:rPr lang="en-US" dirty="0">
                <a:solidFill>
                  <a:srgbClr val="404040"/>
                </a:solidFill>
                <a:ea typeface="Roboto"/>
                <a:cs typeface="Roboto"/>
              </a:rPr>
              <a:t>All the partial class definitions must be in the same assembly and namespace.</a:t>
            </a:r>
          </a:p>
          <a:p>
            <a:pPr algn="just"/>
            <a:r>
              <a:rPr lang="en-US" dirty="0">
                <a:solidFill>
                  <a:srgbClr val="404040"/>
                </a:solidFill>
                <a:ea typeface="Roboto"/>
                <a:cs typeface="Roboto"/>
              </a:rPr>
              <a:t>All the parts must have the same accessibility like public or private, etc.</a:t>
            </a:r>
          </a:p>
          <a:p>
            <a:pPr algn="just"/>
            <a:r>
              <a:rPr lang="en-US" dirty="0">
                <a:solidFill>
                  <a:srgbClr val="404040"/>
                </a:solidFill>
                <a:ea typeface="Roboto"/>
                <a:cs typeface="Roboto"/>
              </a:rPr>
              <a:t>If any part is declared abstract, sealed or base type then the whole class is declared of the same type.</a:t>
            </a:r>
          </a:p>
          <a:p>
            <a:pPr algn="just"/>
            <a:r>
              <a:rPr lang="en-US" dirty="0">
                <a:solidFill>
                  <a:srgbClr val="404040"/>
                </a:solidFill>
                <a:ea typeface="Roboto"/>
                <a:cs typeface="Roboto"/>
              </a:rPr>
              <a:t>Different parts can have different base types and so the final class will inherit all the base types.</a:t>
            </a:r>
          </a:p>
          <a:p>
            <a:pPr algn="just"/>
            <a:r>
              <a:rPr lang="en-US" dirty="0">
                <a:solidFill>
                  <a:srgbClr val="404040"/>
                </a:solidFill>
                <a:ea typeface="Roboto"/>
                <a:cs typeface="Roboto"/>
              </a:rPr>
              <a:t>The Partial modifier can only appear immediately before the keywords class, struct, or interface.</a:t>
            </a:r>
          </a:p>
          <a:p>
            <a:pPr algn="just"/>
            <a:r>
              <a:rPr lang="en-US" dirty="0">
                <a:solidFill>
                  <a:srgbClr val="404040"/>
                </a:solidFill>
                <a:ea typeface="Roboto"/>
                <a:cs typeface="Roboto"/>
              </a:rPr>
              <a:t>Nested partial types are allowed.</a:t>
            </a:r>
          </a:p>
          <a:p>
            <a:endParaRPr lang="en-US" dirty="0">
              <a:solidFill>
                <a:srgbClr val="404040"/>
              </a:solidFill>
              <a:ea typeface="Roboto"/>
              <a:cs typeface="Roboto"/>
            </a:endParaRPr>
          </a:p>
        </p:txBody>
      </p:sp>
    </p:spTree>
    <p:extLst>
      <p:ext uri="{BB962C8B-B14F-4D97-AF65-F5344CB8AC3E}">
        <p14:creationId xmlns:p14="http://schemas.microsoft.com/office/powerpoint/2010/main" val="10289037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25B-9725-2C96-B075-61BF8BE3F375}"/>
              </a:ext>
            </a:extLst>
          </p:cNvPr>
          <p:cNvSpPr>
            <a:spLocks noGrp="1"/>
          </p:cNvSpPr>
          <p:nvPr>
            <p:ph type="title"/>
          </p:nvPr>
        </p:nvSpPr>
        <p:spPr/>
        <p:txBody>
          <a:bodyPr/>
          <a:lstStyle/>
          <a:p>
            <a:r>
              <a:rPr lang="en-US" dirty="0"/>
              <a:t>Partial Methods </a:t>
            </a:r>
          </a:p>
        </p:txBody>
      </p:sp>
      <p:sp>
        <p:nvSpPr>
          <p:cNvPr id="3" name="Content Placeholder 2">
            <a:extLst>
              <a:ext uri="{FF2B5EF4-FFF2-40B4-BE49-F238E27FC236}">
                <a16:creationId xmlns:a16="http://schemas.microsoft.com/office/drawing/2014/main" id="{52F2FE78-009B-CC82-A437-6C8C2C040688}"/>
              </a:ext>
            </a:extLst>
          </p:cNvPr>
          <p:cNvSpPr>
            <a:spLocks noGrp="1"/>
          </p:cNvSpPr>
          <p:nvPr>
            <p:ph idx="1"/>
          </p:nvPr>
        </p:nvSpPr>
        <p:spPr/>
        <p:txBody>
          <a:bodyPr vert="horz" lIns="91440" tIns="45720" rIns="91440" bIns="45720" rtlCol="0" anchor="t">
            <a:normAutofit/>
          </a:bodyPr>
          <a:lstStyle/>
          <a:p>
            <a:r>
              <a:rPr lang="en-US" sz="1700" dirty="0">
                <a:solidFill>
                  <a:srgbClr val="404040"/>
                </a:solidFill>
                <a:ea typeface="Roboto"/>
                <a:cs typeface="Roboto"/>
              </a:rPr>
              <a:t>Partial classes or structs can contain a method that split into two separate .cs files of the partial class or struct. One of the two .cs files must contain a signature of the method, and other file can contain an optional implementation of the partial method. Both declaration and implementation of a method must have </a:t>
            </a:r>
            <a:r>
              <a:rPr lang="en-US" sz="1700">
                <a:solidFill>
                  <a:srgbClr val="404040"/>
                </a:solidFill>
                <a:ea typeface="Roboto"/>
                <a:cs typeface="Roboto"/>
              </a:rPr>
              <a:t>the partial keyword.</a:t>
            </a:r>
          </a:p>
          <a:p>
            <a:pPr algn="just"/>
            <a:r>
              <a:rPr lang="en-US" sz="1700">
                <a:solidFill>
                  <a:srgbClr val="404040"/>
                </a:solidFill>
                <a:ea typeface="Roboto"/>
                <a:cs typeface="Roboto"/>
              </a:rPr>
              <a:t>Partial methods must use the partial keyword and must return void.</a:t>
            </a:r>
            <a:endParaRPr lang="en-US" sz="1700" dirty="0">
              <a:solidFill>
                <a:srgbClr val="404040"/>
              </a:solidFill>
              <a:ea typeface="Roboto"/>
              <a:cs typeface="Roboto"/>
            </a:endParaRPr>
          </a:p>
          <a:p>
            <a:pPr algn="just"/>
            <a:r>
              <a:rPr lang="en-US" sz="1700">
                <a:solidFill>
                  <a:srgbClr val="404040"/>
                </a:solidFill>
                <a:ea typeface="Roboto"/>
                <a:cs typeface="Roboto"/>
              </a:rPr>
              <a:t>Partial methods can have in or ref but not out parameters.</a:t>
            </a:r>
          </a:p>
          <a:p>
            <a:pPr algn="just"/>
            <a:r>
              <a:rPr lang="en-US" sz="1700">
                <a:solidFill>
                  <a:srgbClr val="404040"/>
                </a:solidFill>
                <a:ea typeface="Roboto"/>
                <a:cs typeface="Roboto"/>
              </a:rPr>
              <a:t>Partial methods are implicitly private methods, so cannot be virtual.</a:t>
            </a:r>
          </a:p>
          <a:p>
            <a:pPr algn="just"/>
            <a:r>
              <a:rPr lang="en-US" sz="1700">
                <a:solidFill>
                  <a:srgbClr val="404040"/>
                </a:solidFill>
                <a:ea typeface="Roboto"/>
                <a:cs typeface="Roboto"/>
              </a:rPr>
              <a:t>Partial methods can be static methods.</a:t>
            </a:r>
          </a:p>
          <a:p>
            <a:pPr algn="just"/>
            <a:r>
              <a:rPr lang="en-US" sz="1700">
                <a:solidFill>
                  <a:srgbClr val="404040"/>
                </a:solidFill>
                <a:ea typeface="Roboto"/>
                <a:cs typeface="Roboto"/>
              </a:rPr>
              <a:t>Partial methods can be generic.</a:t>
            </a:r>
          </a:p>
          <a:p>
            <a:endParaRPr lang="en-US" sz="1700" dirty="0">
              <a:solidFill>
                <a:srgbClr val="404040"/>
              </a:solidFill>
              <a:ea typeface="Roboto"/>
              <a:cs typeface="Roboto"/>
            </a:endParaRPr>
          </a:p>
        </p:txBody>
      </p:sp>
    </p:spTree>
    <p:extLst>
      <p:ext uri="{BB962C8B-B14F-4D97-AF65-F5344CB8AC3E}">
        <p14:creationId xmlns:p14="http://schemas.microsoft.com/office/powerpoint/2010/main" val="22292345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217D-0C1E-D4BA-DB03-82435DB12051}"/>
              </a:ext>
            </a:extLst>
          </p:cNvPr>
          <p:cNvSpPr>
            <a:spLocks noGrp="1"/>
          </p:cNvSpPr>
          <p:nvPr>
            <p:ph type="title"/>
          </p:nvPr>
        </p:nvSpPr>
        <p:spPr/>
        <p:txBody>
          <a:bodyPr/>
          <a:lstStyle/>
          <a:p>
            <a:r>
              <a:rPr lang="en-US"/>
              <a:t>Delegates</a:t>
            </a:r>
          </a:p>
        </p:txBody>
      </p:sp>
      <p:sp>
        <p:nvSpPr>
          <p:cNvPr id="3" name="Content Placeholder 2">
            <a:extLst>
              <a:ext uri="{FF2B5EF4-FFF2-40B4-BE49-F238E27FC236}">
                <a16:creationId xmlns:a16="http://schemas.microsoft.com/office/drawing/2014/main" id="{897F9053-3F22-BAB6-0030-05BB3861FCAD}"/>
              </a:ext>
            </a:extLst>
          </p:cNvPr>
          <p:cNvSpPr>
            <a:spLocks noGrp="1"/>
          </p:cNvSpPr>
          <p:nvPr>
            <p:ph idx="1"/>
          </p:nvPr>
        </p:nvSpPr>
        <p:spPr/>
        <p:txBody>
          <a:bodyPr vert="horz" lIns="91440" tIns="45720" rIns="91440" bIns="45720" rtlCol="0" anchor="t">
            <a:normAutofit/>
          </a:bodyPr>
          <a:lstStyle/>
          <a:p>
            <a:r>
              <a:rPr lang="en-US" sz="1700" dirty="0">
                <a:solidFill>
                  <a:srgbClr val="404040"/>
                </a:solidFill>
                <a:ea typeface="Roboto"/>
                <a:cs typeface="Roboto"/>
              </a:rPr>
              <a:t>Delegate is one of the base types in .NET. Delegate is a class used to create and invoke delegates at runtime.</a:t>
            </a:r>
          </a:p>
          <a:p>
            <a:r>
              <a:rPr lang="en-US" sz="1700" dirty="0">
                <a:solidFill>
                  <a:srgbClr val="404040"/>
                </a:solidFill>
                <a:ea typeface="Roboto"/>
                <a:cs typeface="Roboto"/>
              </a:rPr>
              <a:t>A delegate in C# is similar to a function pointer in C or C++. It's a new type of object in C#. A delegate is a very special type of object, as mentioned earlier. The entire object we used to define contained data, but a delegate contains the details of a method.</a:t>
            </a:r>
          </a:p>
        </p:txBody>
      </p:sp>
    </p:spTree>
    <p:extLst>
      <p:ext uri="{BB962C8B-B14F-4D97-AF65-F5344CB8AC3E}">
        <p14:creationId xmlns:p14="http://schemas.microsoft.com/office/powerpoint/2010/main" val="134552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1C56-A5E2-3B12-2746-BFA43E6493F5}"/>
              </a:ext>
            </a:extLst>
          </p:cNvPr>
          <p:cNvSpPr>
            <a:spLocks noGrp="1"/>
          </p:cNvSpPr>
          <p:nvPr>
            <p:ph type="title"/>
          </p:nvPr>
        </p:nvSpPr>
        <p:spPr/>
        <p:txBody>
          <a:bodyPr/>
          <a:lstStyle/>
          <a:p>
            <a:r>
              <a:rPr lang="en-US" sz="3600">
                <a:solidFill>
                  <a:schemeClr val="accent1"/>
                </a:solidFill>
                <a:latin typeface="+mj-lt"/>
                <a:ea typeface="+mj-ea"/>
                <a:cs typeface="+mj-cs"/>
              </a:rPr>
              <a:t>C#- Data Types</a:t>
            </a:r>
            <a:br>
              <a:rPr lang="en-US" sz="3600">
                <a:solidFill>
                  <a:schemeClr val="accent1"/>
                </a:solidFill>
                <a:latin typeface="+mj-lt"/>
                <a:ea typeface="+mj-ea"/>
                <a:cs typeface="+mj-cs"/>
              </a:rPr>
            </a:br>
            <a:endParaRPr lang="en-IN"/>
          </a:p>
        </p:txBody>
      </p:sp>
      <p:sp>
        <p:nvSpPr>
          <p:cNvPr id="3" name="Content Placeholder 2">
            <a:extLst>
              <a:ext uri="{FF2B5EF4-FFF2-40B4-BE49-F238E27FC236}">
                <a16:creationId xmlns:a16="http://schemas.microsoft.com/office/drawing/2014/main" id="{008B784A-0531-D19C-72F0-7A24539189D2}"/>
              </a:ext>
            </a:extLst>
          </p:cNvPr>
          <p:cNvSpPr>
            <a:spLocks noGrp="1"/>
          </p:cNvSpPr>
          <p:nvPr>
            <p:ph idx="1"/>
          </p:nvPr>
        </p:nvSpPr>
        <p:spPr>
          <a:xfrm>
            <a:off x="677334" y="1238865"/>
            <a:ext cx="8596668" cy="4802497"/>
          </a:xfrm>
        </p:spPr>
        <p:txBody>
          <a:bodyPr>
            <a:normAutofit/>
          </a:bodyPr>
          <a:lstStyle/>
          <a:p>
            <a:pPr algn="just" fontAlgn="base"/>
            <a:r>
              <a:rPr lang="en-US">
                <a:solidFill>
                  <a:srgbClr val="181717"/>
                </a:solidFill>
                <a:latin typeface="Verdana" panose="020B0604030504040204" pitchFamily="34" charset="0"/>
              </a:rPr>
              <a:t>C# is a strongly-typed language. It means we must declare the type of a variable that indicates the kind of values it is going to store, such as integer, float, decimal, text, etc.</a:t>
            </a:r>
          </a:p>
          <a:p>
            <a:pPr algn="just" fontAlgn="base"/>
            <a:r>
              <a:rPr lang="en-US">
                <a:solidFill>
                  <a:srgbClr val="181717"/>
                </a:solidFill>
                <a:latin typeface="Verdana" panose="020B0604030504040204" pitchFamily="34" charset="0"/>
              </a:rPr>
              <a:t>The Datatypes are something that gives information about</a:t>
            </a:r>
          </a:p>
          <a:p>
            <a:pPr algn="just" fontAlgn="base">
              <a:buFont typeface="+mj-lt"/>
              <a:buAutoNum type="arabicPeriod"/>
            </a:pPr>
            <a:r>
              <a:rPr lang="en-US" b="1">
                <a:solidFill>
                  <a:srgbClr val="181717"/>
                </a:solidFill>
                <a:latin typeface="Verdana" panose="020B0604030504040204" pitchFamily="34" charset="0"/>
              </a:rPr>
              <a:t>Size</a:t>
            </a:r>
            <a:r>
              <a:rPr lang="en-US">
                <a:solidFill>
                  <a:srgbClr val="181717"/>
                </a:solidFill>
                <a:latin typeface="Verdana" panose="020B0604030504040204" pitchFamily="34" charset="0"/>
              </a:rPr>
              <a:t> of the memory location.</a:t>
            </a:r>
          </a:p>
          <a:p>
            <a:pPr algn="just" fontAlgn="base">
              <a:buFont typeface="+mj-lt"/>
              <a:buAutoNum type="arabicPeriod"/>
            </a:pPr>
            <a:r>
              <a:rPr lang="en-US">
                <a:solidFill>
                  <a:srgbClr val="181717"/>
                </a:solidFill>
                <a:latin typeface="Verdana" panose="020B0604030504040204" pitchFamily="34" charset="0"/>
              </a:rPr>
              <a:t>The </a:t>
            </a:r>
            <a:r>
              <a:rPr lang="en-US" b="1">
                <a:solidFill>
                  <a:srgbClr val="181717"/>
                </a:solidFill>
                <a:latin typeface="Verdana" panose="020B0604030504040204" pitchFamily="34" charset="0"/>
              </a:rPr>
              <a:t>Range of data </a:t>
            </a:r>
            <a:r>
              <a:rPr lang="en-US">
                <a:solidFill>
                  <a:srgbClr val="181717"/>
                </a:solidFill>
                <a:latin typeface="Verdana" panose="020B0604030504040204" pitchFamily="34" charset="0"/>
              </a:rPr>
              <a:t>that can be stored inside that memory location</a:t>
            </a:r>
          </a:p>
          <a:p>
            <a:pPr algn="just" fontAlgn="base"/>
            <a:r>
              <a:rPr lang="en-US">
                <a:solidFill>
                  <a:srgbClr val="181717"/>
                </a:solidFill>
                <a:latin typeface="Verdana" panose="020B0604030504040204" pitchFamily="34" charset="0"/>
              </a:rPr>
              <a:t>Types in C#</a:t>
            </a:r>
          </a:p>
          <a:p>
            <a:pPr marL="0" indent="0" algn="just" fontAlgn="base">
              <a:buNone/>
            </a:pPr>
            <a:r>
              <a:rPr lang="en-US">
                <a:solidFill>
                  <a:srgbClr val="181717"/>
                </a:solidFill>
                <a:latin typeface="Verdana" panose="020B0604030504040204" pitchFamily="34" charset="0"/>
              </a:rPr>
              <a:t>    1. Value Type 2. Reference Type</a:t>
            </a:r>
          </a:p>
          <a:p>
            <a:endParaRPr lang="en-IN"/>
          </a:p>
        </p:txBody>
      </p:sp>
    </p:spTree>
    <p:extLst>
      <p:ext uri="{BB962C8B-B14F-4D97-AF65-F5344CB8AC3E}">
        <p14:creationId xmlns:p14="http://schemas.microsoft.com/office/powerpoint/2010/main" val="2646248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9271-3377-B14C-22CA-3C37A53B2319}"/>
              </a:ext>
            </a:extLst>
          </p:cNvPr>
          <p:cNvSpPr>
            <a:spLocks noGrp="1"/>
          </p:cNvSpPr>
          <p:nvPr>
            <p:ph type="title"/>
          </p:nvPr>
        </p:nvSpPr>
        <p:spPr/>
        <p:txBody>
          <a:bodyPr/>
          <a:lstStyle/>
          <a:p>
            <a:endParaRPr lang="en-US" sz="1800" dirty="0">
              <a:solidFill>
                <a:srgbClr val="212121"/>
              </a:solidFill>
            </a:endParaRPr>
          </a:p>
          <a:p>
            <a:r>
              <a:rPr lang="en-US" dirty="0"/>
              <a:t>Why do we need delegates in C#</a:t>
            </a:r>
          </a:p>
        </p:txBody>
      </p:sp>
      <p:sp>
        <p:nvSpPr>
          <p:cNvPr id="3" name="Content Placeholder 2">
            <a:extLst>
              <a:ext uri="{FF2B5EF4-FFF2-40B4-BE49-F238E27FC236}">
                <a16:creationId xmlns:a16="http://schemas.microsoft.com/office/drawing/2014/main" id="{06FE64D0-C23C-59D4-DB15-411A7056AA09}"/>
              </a:ext>
            </a:extLst>
          </p:cNvPr>
          <p:cNvSpPr>
            <a:spLocks noGrp="1"/>
          </p:cNvSpPr>
          <p:nvPr>
            <p:ph idx="1"/>
          </p:nvPr>
        </p:nvSpPr>
        <p:spPr/>
        <p:txBody>
          <a:bodyPr vert="horz" lIns="91440" tIns="45720" rIns="91440" bIns="45720" rtlCol="0" anchor="t">
            <a:normAutofit/>
          </a:bodyPr>
          <a:lstStyle/>
          <a:p>
            <a:r>
              <a:rPr lang="en-US" sz="1700" dirty="0">
                <a:solidFill>
                  <a:srgbClr val="404040"/>
                </a:solidFill>
                <a:ea typeface="Roboto"/>
                <a:cs typeface="Roboto"/>
              </a:rPr>
              <a:t>C# programmers often need to pass a method as a parameter of other methods when dealing with events. For this purpose, we create and use delegates in C#.</a:t>
            </a:r>
          </a:p>
          <a:p>
            <a:r>
              <a:rPr lang="en-US" sz="1700" dirty="0">
                <a:solidFill>
                  <a:srgbClr val="404040"/>
                </a:solidFill>
                <a:ea typeface="Roboto"/>
                <a:cs typeface="Roboto"/>
              </a:rPr>
              <a:t>One good way of understanding delegates is by thinking of a delegate as something that gives a name to a method signature.</a:t>
            </a:r>
          </a:p>
          <a:p>
            <a:r>
              <a:rPr lang="en-US" sz="1700" dirty="0">
                <a:solidFill>
                  <a:srgbClr val="404040"/>
                </a:solidFill>
                <a:ea typeface="Roboto"/>
                <a:cs typeface="Roboto"/>
              </a:rPr>
              <a:t>In class, we create its object, which is an instance, but in delegate, when we create an instance, that is also referred to as a delegate (which means whatever you do, you will get a delegate).</a:t>
            </a:r>
          </a:p>
          <a:p>
            <a:r>
              <a:rPr lang="en-US" sz="1700" b="1" dirty="0">
                <a:solidFill>
                  <a:srgbClr val="404040"/>
                </a:solidFill>
                <a:ea typeface="Roboto"/>
                <a:cs typeface="Roboto"/>
              </a:rPr>
              <a:t>Benefits: </a:t>
            </a:r>
            <a:r>
              <a:rPr lang="en-US" sz="1700" dirty="0">
                <a:solidFill>
                  <a:srgbClr val="404040"/>
                </a:solidFill>
                <a:ea typeface="Roboto"/>
                <a:cs typeface="Roboto"/>
              </a:rPr>
              <a:t>delegates are object-oriented, type-safe, and very secure, as they ensure that the signature of the method being called is correct. Delegates make event handling simple and easy.</a:t>
            </a:r>
          </a:p>
        </p:txBody>
      </p:sp>
    </p:spTree>
    <p:extLst>
      <p:ext uri="{BB962C8B-B14F-4D97-AF65-F5344CB8AC3E}">
        <p14:creationId xmlns:p14="http://schemas.microsoft.com/office/powerpoint/2010/main" val="13398747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2AE0-D717-BD73-AD8A-1D70AD3A8E7C}"/>
              </a:ext>
            </a:extLst>
          </p:cNvPr>
          <p:cNvSpPr>
            <a:spLocks noGrp="1"/>
          </p:cNvSpPr>
          <p:nvPr>
            <p:ph type="title"/>
          </p:nvPr>
        </p:nvSpPr>
        <p:spPr/>
        <p:txBody>
          <a:bodyPr/>
          <a:lstStyle/>
          <a:p>
            <a:r>
              <a:rPr lang="en-US" dirty="0"/>
              <a:t>Types of Delegates</a:t>
            </a:r>
          </a:p>
        </p:txBody>
      </p:sp>
      <p:sp>
        <p:nvSpPr>
          <p:cNvPr id="3" name="Content Placeholder 2">
            <a:extLst>
              <a:ext uri="{FF2B5EF4-FFF2-40B4-BE49-F238E27FC236}">
                <a16:creationId xmlns:a16="http://schemas.microsoft.com/office/drawing/2014/main" id="{EB1EAA2C-73DF-9CE1-F909-BF05F5CB1069}"/>
              </a:ext>
            </a:extLst>
          </p:cNvPr>
          <p:cNvSpPr>
            <a:spLocks noGrp="1"/>
          </p:cNvSpPr>
          <p:nvPr>
            <p:ph idx="1"/>
          </p:nvPr>
        </p:nvSpPr>
        <p:spPr/>
        <p:txBody>
          <a:bodyPr vert="horz" lIns="91440" tIns="45720" rIns="91440" bIns="45720" rtlCol="0" anchor="t">
            <a:normAutofit/>
          </a:bodyPr>
          <a:lstStyle/>
          <a:p>
            <a:r>
              <a:rPr lang="en-US" sz="1700" b="1" err="1">
                <a:solidFill>
                  <a:srgbClr val="404040"/>
                </a:solidFill>
                <a:ea typeface="Roboto"/>
                <a:cs typeface="Roboto"/>
              </a:rPr>
              <a:t>Singlecast</a:t>
            </a:r>
            <a:r>
              <a:rPr lang="en-US" sz="1700" b="1" dirty="0">
                <a:solidFill>
                  <a:srgbClr val="404040"/>
                </a:solidFill>
                <a:ea typeface="Roboto"/>
                <a:cs typeface="Roboto"/>
              </a:rPr>
              <a:t> delegate:</a:t>
            </a:r>
            <a:r>
              <a:rPr lang="en-US" sz="1700" dirty="0">
                <a:solidFill>
                  <a:srgbClr val="404040"/>
                </a:solidFill>
                <a:ea typeface="Roboto"/>
                <a:cs typeface="Roboto"/>
              </a:rPr>
              <a:t> </a:t>
            </a:r>
            <a:r>
              <a:rPr lang="en-US" sz="1700" err="1">
                <a:solidFill>
                  <a:srgbClr val="404040"/>
                </a:solidFill>
                <a:ea typeface="Roboto"/>
                <a:cs typeface="Roboto"/>
              </a:rPr>
              <a:t>Singlecast</a:t>
            </a:r>
            <a:r>
              <a:rPr lang="en-US" sz="1700" dirty="0">
                <a:solidFill>
                  <a:srgbClr val="404040"/>
                </a:solidFill>
                <a:ea typeface="Roboto"/>
                <a:cs typeface="Roboto"/>
              </a:rPr>
              <a:t> delegate points to a single method at a time. The delegate is assigned to a single method at a time. They are derived from </a:t>
            </a:r>
            <a:r>
              <a:rPr lang="en-US" sz="1700" err="1">
                <a:solidFill>
                  <a:srgbClr val="404040"/>
                </a:solidFill>
                <a:ea typeface="Roboto"/>
                <a:cs typeface="Roboto"/>
              </a:rPr>
              <a:t>System.Delegate</a:t>
            </a:r>
            <a:r>
              <a:rPr lang="en-US" sz="1700" dirty="0">
                <a:solidFill>
                  <a:srgbClr val="404040"/>
                </a:solidFill>
                <a:ea typeface="Roboto"/>
                <a:cs typeface="Roboto"/>
              </a:rPr>
              <a:t> class.</a:t>
            </a:r>
          </a:p>
          <a:p>
            <a:r>
              <a:rPr lang="en-US" sz="1700" b="1" dirty="0">
                <a:solidFill>
                  <a:srgbClr val="404040"/>
                </a:solidFill>
                <a:ea typeface="Roboto"/>
                <a:cs typeface="Roboto"/>
              </a:rPr>
              <a:t>Multicast Delegate:</a:t>
            </a:r>
            <a:r>
              <a:rPr lang="en-US" sz="1700" dirty="0">
                <a:solidFill>
                  <a:srgbClr val="404040"/>
                </a:solidFill>
                <a:ea typeface="Roboto"/>
                <a:cs typeface="Roboto"/>
              </a:rPr>
              <a:t> When a delegate is wrapped with more than one method, that is known as a multicast delegate.</a:t>
            </a:r>
          </a:p>
          <a:p>
            <a:endParaRPr lang="en-US" sz="1200" dirty="0">
              <a:solidFill>
                <a:srgbClr val="212121"/>
              </a:solidFill>
            </a:endParaRPr>
          </a:p>
          <a:p>
            <a:endParaRPr lang="en-US" dirty="0"/>
          </a:p>
        </p:txBody>
      </p:sp>
    </p:spTree>
    <p:extLst>
      <p:ext uri="{BB962C8B-B14F-4D97-AF65-F5344CB8AC3E}">
        <p14:creationId xmlns:p14="http://schemas.microsoft.com/office/powerpoint/2010/main" val="39540673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E397-E4B5-4B06-CCFB-8BE41246BEB3}"/>
              </a:ext>
            </a:extLst>
          </p:cNvPr>
          <p:cNvSpPr>
            <a:spLocks noGrp="1"/>
          </p:cNvSpPr>
          <p:nvPr>
            <p:ph type="title"/>
          </p:nvPr>
        </p:nvSpPr>
        <p:spPr/>
        <p:txBody>
          <a:bodyPr/>
          <a:lstStyle/>
          <a:p>
            <a:r>
              <a:rPr lang="en-US" dirty="0"/>
              <a:t>Anonymous Delegates</a:t>
            </a:r>
          </a:p>
        </p:txBody>
      </p:sp>
      <p:sp>
        <p:nvSpPr>
          <p:cNvPr id="3" name="Content Placeholder 2">
            <a:extLst>
              <a:ext uri="{FF2B5EF4-FFF2-40B4-BE49-F238E27FC236}">
                <a16:creationId xmlns:a16="http://schemas.microsoft.com/office/drawing/2014/main" id="{24EC3C10-EE9E-36FD-D102-C041DB39C550}"/>
              </a:ext>
            </a:extLst>
          </p:cNvPr>
          <p:cNvSpPr>
            <a:spLocks noGrp="1"/>
          </p:cNvSpPr>
          <p:nvPr>
            <p:ph idx="1"/>
          </p:nvPr>
        </p:nvSpPr>
        <p:spPr/>
        <p:txBody>
          <a:bodyPr vert="horz" lIns="91440" tIns="45720" rIns="91440" bIns="45720" rtlCol="0" anchor="t">
            <a:normAutofit/>
          </a:bodyPr>
          <a:lstStyle/>
          <a:p>
            <a:r>
              <a:rPr lang="en-US" sz="1700" dirty="0">
                <a:solidFill>
                  <a:srgbClr val="404040"/>
                </a:solidFill>
                <a:ea typeface="Roboto"/>
                <a:cs typeface="Roboto"/>
              </a:rPr>
              <a:t>You can create a delegate, but there is no need to declare the method associated with it. You do not have to explicitly define a method before using the delegate. Such a method is referred to as anonymous. In other words, if a delegate contains its method definition, it is an anonymous method.</a:t>
            </a:r>
          </a:p>
        </p:txBody>
      </p:sp>
    </p:spTree>
    <p:extLst>
      <p:ext uri="{BB962C8B-B14F-4D97-AF65-F5344CB8AC3E}">
        <p14:creationId xmlns:p14="http://schemas.microsoft.com/office/powerpoint/2010/main" val="41846078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8027-F57F-A018-1D68-ADEC95A69AF9}"/>
              </a:ext>
            </a:extLst>
          </p:cNvPr>
          <p:cNvSpPr>
            <a:spLocks noGrp="1"/>
          </p:cNvSpPr>
          <p:nvPr>
            <p:ph type="title"/>
          </p:nvPr>
        </p:nvSpPr>
        <p:spPr/>
        <p:txBody>
          <a:bodyPr/>
          <a:lstStyle/>
          <a:p>
            <a:r>
              <a:rPr lang="en-US" dirty="0"/>
              <a:t>Points to Remember</a:t>
            </a:r>
          </a:p>
        </p:txBody>
      </p:sp>
      <p:sp>
        <p:nvSpPr>
          <p:cNvPr id="3" name="Content Placeholder 2">
            <a:extLst>
              <a:ext uri="{FF2B5EF4-FFF2-40B4-BE49-F238E27FC236}">
                <a16:creationId xmlns:a16="http://schemas.microsoft.com/office/drawing/2014/main" id="{04C11651-4A4D-639E-2D6E-814198044909}"/>
              </a:ext>
            </a:extLst>
          </p:cNvPr>
          <p:cNvSpPr>
            <a:spLocks noGrp="1"/>
          </p:cNvSpPr>
          <p:nvPr>
            <p:ph idx="1"/>
          </p:nvPr>
        </p:nvSpPr>
        <p:spPr/>
        <p:txBody>
          <a:bodyPr vert="horz" lIns="91440" tIns="45720" rIns="91440" bIns="45720" rtlCol="0" anchor="t">
            <a:normAutofit/>
          </a:bodyPr>
          <a:lstStyle/>
          <a:p>
            <a:r>
              <a:rPr lang="en-US" sz="1700" dirty="0">
                <a:solidFill>
                  <a:srgbClr val="404040"/>
                </a:solidFill>
                <a:ea typeface="Roboto"/>
                <a:cs typeface="Roboto"/>
              </a:rPr>
              <a:t>Delegates are similar to C++ function pointers but are type-safe.</a:t>
            </a:r>
          </a:p>
          <a:p>
            <a:r>
              <a:rPr lang="en-US" sz="1700" dirty="0">
                <a:solidFill>
                  <a:srgbClr val="404040"/>
                </a:solidFill>
                <a:ea typeface="Roboto"/>
                <a:cs typeface="Roboto"/>
              </a:rPr>
              <a:t>The delegate gives a name to a method signature.</a:t>
            </a:r>
          </a:p>
          <a:p>
            <a:r>
              <a:rPr lang="en-US" sz="1700" dirty="0">
                <a:solidFill>
                  <a:srgbClr val="404040"/>
                </a:solidFill>
                <a:ea typeface="Roboto"/>
                <a:cs typeface="Roboto"/>
              </a:rPr>
              <a:t>Delegates allow methods to be passed as parameters.</a:t>
            </a:r>
          </a:p>
          <a:p>
            <a:r>
              <a:rPr lang="en-US" sz="1700" dirty="0">
                <a:solidFill>
                  <a:srgbClr val="404040"/>
                </a:solidFill>
                <a:ea typeface="Roboto"/>
                <a:cs typeface="Roboto"/>
              </a:rPr>
              <a:t>Delegates can be used to define callback methods.</a:t>
            </a:r>
          </a:p>
          <a:p>
            <a:r>
              <a:rPr lang="en-US" sz="1700" dirty="0">
                <a:solidFill>
                  <a:srgbClr val="404040"/>
                </a:solidFill>
                <a:ea typeface="Roboto"/>
                <a:cs typeface="Roboto"/>
              </a:rPr>
              <a:t>Delegates can be chained together; for example, multiple methods can be called on a single event.</a:t>
            </a:r>
          </a:p>
          <a:p>
            <a:r>
              <a:rPr lang="en-US" sz="1700" dirty="0">
                <a:solidFill>
                  <a:srgbClr val="404040"/>
                </a:solidFill>
                <a:ea typeface="Roboto"/>
                <a:cs typeface="Roboto"/>
              </a:rPr>
              <a:t>C# version 2.0 introduces the concept of Anonymous Methods, which permits code blocks to be passed as parameters in place of a separately defined method.</a:t>
            </a:r>
          </a:p>
          <a:p>
            <a:r>
              <a:rPr lang="en-US" sz="1700" dirty="0">
                <a:solidFill>
                  <a:srgbClr val="404040"/>
                </a:solidFill>
                <a:ea typeface="Roboto"/>
                <a:cs typeface="Roboto"/>
              </a:rPr>
              <a:t>Delegate helps in code optimization.</a:t>
            </a:r>
          </a:p>
          <a:p>
            <a:r>
              <a:rPr lang="en-US" sz="1700" dirty="0">
                <a:solidFill>
                  <a:srgbClr val="404040"/>
                </a:solidFill>
                <a:ea typeface="Roboto"/>
                <a:cs typeface="Roboto"/>
              </a:rPr>
              <a:t>Usage areas of delegates</a:t>
            </a:r>
          </a:p>
          <a:p>
            <a:endParaRPr lang="en-US" dirty="0"/>
          </a:p>
        </p:txBody>
      </p:sp>
    </p:spTree>
    <p:extLst>
      <p:ext uri="{BB962C8B-B14F-4D97-AF65-F5344CB8AC3E}">
        <p14:creationId xmlns:p14="http://schemas.microsoft.com/office/powerpoint/2010/main" val="23146499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858B-2508-EFDF-BEE4-46391B0D6E72}"/>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1A1393F0-777D-8CD3-F969-FF363601DF55}"/>
              </a:ext>
            </a:extLst>
          </p:cNvPr>
          <p:cNvSpPr>
            <a:spLocks noGrp="1"/>
          </p:cNvSpPr>
          <p:nvPr>
            <p:ph idx="1"/>
          </p:nvPr>
        </p:nvSpPr>
        <p:spPr/>
        <p:txBody>
          <a:bodyPr vert="horz" lIns="91440" tIns="45720" rIns="91440" bIns="45720" rtlCol="0" anchor="t">
            <a:normAutofit/>
          </a:bodyPr>
          <a:lstStyle/>
          <a:p>
            <a:r>
              <a:rPr lang="en-US" sz="1700" dirty="0">
                <a:solidFill>
                  <a:srgbClr val="404040"/>
                </a:solidFill>
                <a:ea typeface="Roboto"/>
                <a:cs typeface="Roboto"/>
              </a:rPr>
              <a:t>Events and delegates work together. An event is a reference to a delegate, i.e., when an event is raised, a delegate is called. In C# terms, events are a special form of delegates. </a:t>
            </a:r>
          </a:p>
          <a:p>
            <a:r>
              <a:rPr lang="en-US" sz="1700">
                <a:solidFill>
                  <a:srgbClr val="404040"/>
                </a:solidFill>
                <a:ea typeface="Roboto"/>
                <a:cs typeface="Roboto"/>
              </a:rPr>
              <a:t>Events are used when something happens in one class or part of the code and another part needs a notification. </a:t>
            </a:r>
          </a:p>
          <a:p>
            <a:r>
              <a:rPr lang="en-US" sz="1700" dirty="0">
                <a:solidFill>
                  <a:srgbClr val="404040"/>
                </a:solidFill>
                <a:ea typeface="Roboto"/>
                <a:cs typeface="Roboto"/>
              </a:rPr>
              <a:t>A C# event is a class member that is activated whenever the event it was designed for occurs.</a:t>
            </a:r>
          </a:p>
        </p:txBody>
      </p:sp>
    </p:spTree>
    <p:extLst>
      <p:ext uri="{BB962C8B-B14F-4D97-AF65-F5344CB8AC3E}">
        <p14:creationId xmlns:p14="http://schemas.microsoft.com/office/powerpoint/2010/main" val="205214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FED0-8740-D030-939E-C6778686A10C}"/>
              </a:ext>
            </a:extLst>
          </p:cNvPr>
          <p:cNvSpPr>
            <a:spLocks noGrp="1"/>
          </p:cNvSpPr>
          <p:nvPr>
            <p:ph type="title"/>
          </p:nvPr>
        </p:nvSpPr>
        <p:spPr>
          <a:xfrm>
            <a:off x="677334" y="609600"/>
            <a:ext cx="8596668" cy="619432"/>
          </a:xfrm>
        </p:spPr>
        <p:txBody>
          <a:bodyPr>
            <a:normAutofit fontScale="90000"/>
          </a:bodyPr>
          <a:lstStyle/>
          <a:p>
            <a:r>
              <a:rPr lang="en-IN"/>
              <a:t>Boolean(bool)</a:t>
            </a:r>
          </a:p>
        </p:txBody>
      </p:sp>
      <p:sp>
        <p:nvSpPr>
          <p:cNvPr id="3" name="Content Placeholder 2">
            <a:extLst>
              <a:ext uri="{FF2B5EF4-FFF2-40B4-BE49-F238E27FC236}">
                <a16:creationId xmlns:a16="http://schemas.microsoft.com/office/drawing/2014/main" id="{D7A3A2FC-410C-2161-956E-A155AEE56F39}"/>
              </a:ext>
            </a:extLst>
          </p:cNvPr>
          <p:cNvSpPr>
            <a:spLocks noGrp="1"/>
          </p:cNvSpPr>
          <p:nvPr>
            <p:ph idx="1"/>
          </p:nvPr>
        </p:nvSpPr>
        <p:spPr>
          <a:xfrm>
            <a:off x="677334" y="1229033"/>
            <a:ext cx="8596668" cy="4812330"/>
          </a:xfrm>
        </p:spPr>
        <p:txBody>
          <a:bodyPr/>
          <a:lstStyle/>
          <a:p>
            <a:r>
              <a:rPr lang="en-IN"/>
              <a:t>Boolean data type has two possible values: true or false</a:t>
            </a:r>
          </a:p>
          <a:p>
            <a:r>
              <a:rPr lang="en-IN"/>
              <a:t>Default value : false</a:t>
            </a:r>
          </a:p>
          <a:p>
            <a:r>
              <a:rPr lang="en-IN"/>
              <a:t>Used to check and evaluate conditions</a:t>
            </a:r>
          </a:p>
          <a:p>
            <a:pPr marL="0" indent="0">
              <a:buNone/>
            </a:pPr>
            <a:r>
              <a:rPr lang="en-IN" sz="3200">
                <a:solidFill>
                  <a:schemeClr val="accent1"/>
                </a:solidFill>
                <a:latin typeface="+mj-lt"/>
                <a:ea typeface="+mj-ea"/>
                <a:cs typeface="+mj-cs"/>
              </a:rPr>
              <a:t>Integral Data Types</a:t>
            </a:r>
          </a:p>
          <a:p>
            <a:pPr marL="0" indent="0">
              <a:buNone/>
            </a:pPr>
            <a:endParaRPr lang="en-IN" sz="3200">
              <a:solidFill>
                <a:schemeClr val="accent1"/>
              </a:solidFill>
              <a:latin typeface="+mj-lt"/>
              <a:ea typeface="+mj-ea"/>
              <a:cs typeface="+mj-cs"/>
            </a:endParaRPr>
          </a:p>
        </p:txBody>
      </p:sp>
      <p:pic>
        <p:nvPicPr>
          <p:cNvPr id="5" name="Picture 4">
            <a:extLst>
              <a:ext uri="{FF2B5EF4-FFF2-40B4-BE49-F238E27FC236}">
                <a16:creationId xmlns:a16="http://schemas.microsoft.com/office/drawing/2014/main" id="{C2D9F6A2-EA85-D011-6843-FEAA2BF48507}"/>
              </a:ext>
            </a:extLst>
          </p:cNvPr>
          <p:cNvPicPr>
            <a:picLocks noChangeAspect="1"/>
          </p:cNvPicPr>
          <p:nvPr/>
        </p:nvPicPr>
        <p:blipFill>
          <a:blip r:embed="rId2"/>
          <a:stretch>
            <a:fillRect/>
          </a:stretch>
        </p:blipFill>
        <p:spPr>
          <a:xfrm>
            <a:off x="2212258" y="2948686"/>
            <a:ext cx="5697857" cy="3741877"/>
          </a:xfrm>
          <a:prstGeom prst="rect">
            <a:avLst/>
          </a:prstGeom>
        </p:spPr>
      </p:pic>
    </p:spTree>
    <p:extLst>
      <p:ext uri="{BB962C8B-B14F-4D97-AF65-F5344CB8AC3E}">
        <p14:creationId xmlns:p14="http://schemas.microsoft.com/office/powerpoint/2010/main" val="264483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8938-0E0C-1199-46A5-5A9B6D9B6C1F}"/>
              </a:ext>
            </a:extLst>
          </p:cNvPr>
          <p:cNvSpPr>
            <a:spLocks noGrp="1"/>
          </p:cNvSpPr>
          <p:nvPr>
            <p:ph type="title"/>
          </p:nvPr>
        </p:nvSpPr>
        <p:spPr/>
        <p:txBody>
          <a:bodyPr/>
          <a:lstStyle/>
          <a:p>
            <a:r>
              <a:rPr lang="en-IN" err="1"/>
              <a:t>System.String</a:t>
            </a:r>
            <a:r>
              <a:rPr lang="en-IN"/>
              <a:t>(string)</a:t>
            </a:r>
          </a:p>
        </p:txBody>
      </p:sp>
      <p:sp>
        <p:nvSpPr>
          <p:cNvPr id="3" name="Content Placeholder 2">
            <a:extLst>
              <a:ext uri="{FF2B5EF4-FFF2-40B4-BE49-F238E27FC236}">
                <a16:creationId xmlns:a16="http://schemas.microsoft.com/office/drawing/2014/main" id="{F73DF4BF-922B-0A27-3710-3E28B4CDB0EF}"/>
              </a:ext>
            </a:extLst>
          </p:cNvPr>
          <p:cNvSpPr>
            <a:spLocks noGrp="1"/>
          </p:cNvSpPr>
          <p:nvPr>
            <p:ph idx="1"/>
          </p:nvPr>
        </p:nvSpPr>
        <p:spPr/>
        <p:txBody>
          <a:bodyPr/>
          <a:lstStyle/>
          <a:p>
            <a:endParaRPr lang="en-IN"/>
          </a:p>
          <a:p>
            <a:r>
              <a:rPr lang="en-IN"/>
              <a:t>Sequence of zero or more Unicode characters</a:t>
            </a:r>
          </a:p>
          <a:p>
            <a:r>
              <a:rPr lang="en-IN"/>
              <a:t>String is reference type</a:t>
            </a:r>
          </a:p>
          <a:p>
            <a:r>
              <a:rPr lang="en-IN"/>
              <a:t>Default : null</a:t>
            </a:r>
          </a:p>
          <a:p>
            <a:r>
              <a:rPr lang="en-IN"/>
              <a:t>Concatenate string using + operator</a:t>
            </a:r>
          </a:p>
          <a:p>
            <a:endParaRPr lang="en-IN"/>
          </a:p>
        </p:txBody>
      </p:sp>
    </p:spTree>
    <p:extLst>
      <p:ext uri="{BB962C8B-B14F-4D97-AF65-F5344CB8AC3E}">
        <p14:creationId xmlns:p14="http://schemas.microsoft.com/office/powerpoint/2010/main" val="170191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52FC-B7CE-1D4A-FB98-9C99741F435D}"/>
              </a:ext>
            </a:extLst>
          </p:cNvPr>
          <p:cNvSpPr>
            <a:spLocks noGrp="1"/>
          </p:cNvSpPr>
          <p:nvPr>
            <p:ph type="title"/>
          </p:nvPr>
        </p:nvSpPr>
        <p:spPr/>
        <p:txBody>
          <a:bodyPr/>
          <a:lstStyle/>
          <a:p>
            <a:r>
              <a:rPr lang="en-IN"/>
              <a:t>Floating Data Types</a:t>
            </a:r>
          </a:p>
        </p:txBody>
      </p:sp>
      <p:pic>
        <p:nvPicPr>
          <p:cNvPr id="5" name="Content Placeholder 4">
            <a:extLst>
              <a:ext uri="{FF2B5EF4-FFF2-40B4-BE49-F238E27FC236}">
                <a16:creationId xmlns:a16="http://schemas.microsoft.com/office/drawing/2014/main" id="{088A7EAB-F27D-6434-C975-BB8C94B0EC16}"/>
              </a:ext>
            </a:extLst>
          </p:cNvPr>
          <p:cNvPicPr>
            <a:picLocks noGrp="1" noChangeAspect="1"/>
          </p:cNvPicPr>
          <p:nvPr>
            <p:ph idx="1"/>
          </p:nvPr>
        </p:nvPicPr>
        <p:blipFill>
          <a:blip r:embed="rId2"/>
          <a:stretch>
            <a:fillRect/>
          </a:stretch>
        </p:blipFill>
        <p:spPr>
          <a:xfrm>
            <a:off x="1699889" y="1909776"/>
            <a:ext cx="5913632" cy="1691787"/>
          </a:xfrm>
        </p:spPr>
      </p:pic>
    </p:spTree>
    <p:extLst>
      <p:ext uri="{BB962C8B-B14F-4D97-AF65-F5344CB8AC3E}">
        <p14:creationId xmlns:p14="http://schemas.microsoft.com/office/powerpoint/2010/main" val="1491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8035-AFCA-3B12-DCE9-15059AC11CB9}"/>
              </a:ext>
            </a:extLst>
          </p:cNvPr>
          <p:cNvSpPr>
            <a:spLocks noGrp="1"/>
          </p:cNvSpPr>
          <p:nvPr>
            <p:ph type="title"/>
          </p:nvPr>
        </p:nvSpPr>
        <p:spPr/>
        <p:txBody>
          <a:bodyPr/>
          <a:lstStyle/>
          <a:p>
            <a:r>
              <a:rPr lang="en-IN"/>
              <a:t>Value Type </a:t>
            </a:r>
            <a:r>
              <a:rPr lang="en-IN" err="1"/>
              <a:t>Vs.Reference</a:t>
            </a:r>
            <a:r>
              <a:rPr lang="en-IN"/>
              <a:t> Type</a:t>
            </a:r>
          </a:p>
        </p:txBody>
      </p:sp>
      <p:sp>
        <p:nvSpPr>
          <p:cNvPr id="3" name="Content Placeholder 2">
            <a:extLst>
              <a:ext uri="{FF2B5EF4-FFF2-40B4-BE49-F238E27FC236}">
                <a16:creationId xmlns:a16="http://schemas.microsoft.com/office/drawing/2014/main" id="{0DBC27ED-D5D1-3B97-C0A7-466F7BBF05A7}"/>
              </a:ext>
            </a:extLst>
          </p:cNvPr>
          <p:cNvSpPr>
            <a:spLocks noGrp="1"/>
          </p:cNvSpPr>
          <p:nvPr>
            <p:ph idx="1"/>
          </p:nvPr>
        </p:nvSpPr>
        <p:spPr/>
        <p:txBody>
          <a:bodyPr/>
          <a:lstStyle/>
          <a:p>
            <a:r>
              <a:rPr lang="en-IN"/>
              <a:t>Variables of value types directly contain their data </a:t>
            </a:r>
          </a:p>
          <a:p>
            <a:pPr marL="0" indent="0">
              <a:buNone/>
            </a:pPr>
            <a:r>
              <a:rPr lang="en-IN" b="1"/>
              <a:t> While</a:t>
            </a:r>
          </a:p>
          <a:p>
            <a:pPr marL="0" indent="0">
              <a:buNone/>
            </a:pPr>
            <a:r>
              <a:rPr lang="en-IN"/>
              <a:t>     Variables of reference types store references to their 	data(object)</a:t>
            </a:r>
          </a:p>
          <a:p>
            <a:r>
              <a:rPr lang="en-IN"/>
              <a:t> With value types, each variable has its own copy of data</a:t>
            </a:r>
          </a:p>
          <a:p>
            <a:pPr marL="0" indent="0">
              <a:buNone/>
            </a:pPr>
            <a:r>
              <a:rPr lang="en-IN" b="1"/>
              <a:t>     While</a:t>
            </a:r>
          </a:p>
          <a:p>
            <a:pPr marL="0" indent="0">
              <a:buNone/>
            </a:pPr>
            <a:r>
              <a:rPr lang="en-IN"/>
              <a:t>       With reference types store references to their data(object)</a:t>
            </a:r>
          </a:p>
          <a:p>
            <a:endParaRPr lang="en-IN"/>
          </a:p>
        </p:txBody>
      </p:sp>
    </p:spTree>
    <p:extLst>
      <p:ext uri="{BB962C8B-B14F-4D97-AF65-F5344CB8AC3E}">
        <p14:creationId xmlns:p14="http://schemas.microsoft.com/office/powerpoint/2010/main" val="383413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p:txBody>
          <a:bodyPr/>
          <a:lstStyle/>
          <a:p>
            <a:r>
              <a:rPr lang="en-US" sz="3600">
                <a:solidFill>
                  <a:schemeClr val="accent1"/>
                </a:solidFill>
                <a:latin typeface="+mj-lt"/>
                <a:ea typeface="+mj-ea"/>
                <a:cs typeface="+mj-cs"/>
              </a:rPr>
              <a:t>C#-Operators</a:t>
            </a:r>
            <a:br>
              <a:rPr lang="en-US" sz="3600">
                <a:solidFill>
                  <a:schemeClr val="accent1"/>
                </a:solidFill>
                <a:latin typeface="+mj-lt"/>
                <a:ea typeface="+mj-ea"/>
                <a:cs typeface="+mj-cs"/>
              </a:rPr>
            </a:br>
            <a:endParaRPr lang="en-IN"/>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a:xfrm>
            <a:off x="677334" y="1398589"/>
            <a:ext cx="8596668" cy="5049173"/>
          </a:xfrm>
        </p:spPr>
        <p:txBody>
          <a:bodyPr vert="horz" lIns="91440" tIns="45720" rIns="91440" bIns="45720" rtlCol="0" anchor="t">
            <a:normAutofit/>
          </a:bodyPr>
          <a:lstStyle/>
          <a:p>
            <a:pPr marL="0" indent="0">
              <a:buNone/>
            </a:pPr>
            <a:endParaRPr lang="en-US">
              <a:solidFill>
                <a:srgbClr val="181717"/>
              </a:solidFill>
              <a:latin typeface="Verdana" panose="020B0604030504040204" pitchFamily="34" charset="0"/>
            </a:endParaRPr>
          </a:p>
          <a:p>
            <a:pPr marL="0" indent="0">
              <a:buNone/>
            </a:pPr>
            <a:r>
              <a:rPr lang="en-US" b="0" i="0">
                <a:solidFill>
                  <a:srgbClr val="000000"/>
                </a:solidFill>
                <a:effectLst/>
                <a:latin typeface="arial" panose="020B0604020202020204" pitchFamily="34" charset="0"/>
              </a:rPr>
              <a:t>Operators in C# are symbols that are used to perform operations on operands.</a:t>
            </a:r>
            <a:endParaRPr lang="en-US">
              <a:solidFill>
                <a:srgbClr val="181717"/>
              </a:solidFill>
              <a:latin typeface="Verdana" panose="020B0604030504040204" pitchFamily="34" charset="0"/>
            </a:endParaRPr>
          </a:p>
          <a:p>
            <a:pPr algn="just" fontAlgn="base"/>
            <a:r>
              <a:rPr lang="en-US" b="1" i="0">
                <a:solidFill>
                  <a:srgbClr val="000000"/>
                </a:solidFill>
                <a:effectLst/>
                <a:latin typeface="arial" panose="020B0604020202020204" pitchFamily="34" charset="0"/>
              </a:rPr>
              <a:t>Types of Operators in C#:</a:t>
            </a:r>
            <a:endParaRPr lang="en-US" b="1" i="0">
              <a:solidFill>
                <a:srgbClr val="3A3A3A"/>
              </a:solidFill>
              <a:effectLst/>
              <a:latin typeface="-apple-system"/>
            </a:endParaRPr>
          </a:p>
          <a:p>
            <a:pPr algn="just" fontAlgn="base"/>
            <a:r>
              <a:rPr lang="en-US" b="0" i="0">
                <a:solidFill>
                  <a:srgbClr val="000000"/>
                </a:solidFill>
                <a:effectLst/>
                <a:latin typeface="arial" panose="020B0604020202020204" pitchFamily="34" charset="0"/>
              </a:rPr>
              <a:t>The Operators are classified based on the type of operations they perform on operands in C# language. They are as follows:</a:t>
            </a:r>
            <a:endParaRPr lang="en-US" b="0" i="0">
              <a:solidFill>
                <a:srgbClr val="3A3A3A"/>
              </a:solidFill>
              <a:effectLst/>
              <a:latin typeface="-apple-system"/>
            </a:endParaRPr>
          </a:p>
          <a:p>
            <a:pPr algn="just" fontAlgn="base">
              <a:buFont typeface="+mj-lt"/>
              <a:buAutoNum type="arabicPeriod"/>
            </a:pPr>
            <a:r>
              <a:rPr lang="en-US" b="1" i="0">
                <a:solidFill>
                  <a:srgbClr val="0000FF"/>
                </a:solidFill>
                <a:effectLst/>
                <a:latin typeface="arial" panose="020B0604020202020204" pitchFamily="34" charset="0"/>
              </a:rPr>
              <a:t>Arithmetic Operators : + - * / % ++ --</a:t>
            </a:r>
            <a:endParaRPr lang="en-US" b="0" i="0">
              <a:solidFill>
                <a:srgbClr val="3A3A3A"/>
              </a:solidFill>
              <a:effectLst/>
              <a:latin typeface="-apple-system"/>
            </a:endParaRPr>
          </a:p>
          <a:p>
            <a:pPr algn="just" fontAlgn="base">
              <a:buFont typeface="+mj-lt"/>
              <a:buAutoNum type="arabicPeriod"/>
            </a:pPr>
            <a:r>
              <a:rPr lang="en-US" b="1" i="0">
                <a:solidFill>
                  <a:srgbClr val="0000FF"/>
                </a:solidFill>
                <a:effectLst/>
                <a:latin typeface="arial" panose="020B0604020202020204" pitchFamily="34" charset="0"/>
              </a:rPr>
              <a:t>Comparison Operators: == != &gt; &lt; &gt;= &lt;=</a:t>
            </a:r>
            <a:endParaRPr lang="en-US" b="0" i="0">
              <a:solidFill>
                <a:srgbClr val="3A3A3A"/>
              </a:solidFill>
              <a:effectLst/>
              <a:latin typeface="-apple-system"/>
            </a:endParaRPr>
          </a:p>
          <a:p>
            <a:pPr algn="just" fontAlgn="base">
              <a:buFont typeface="+mj-lt"/>
              <a:buAutoNum type="arabicPeriod"/>
            </a:pPr>
            <a:r>
              <a:rPr lang="en-US" b="1" i="0">
                <a:solidFill>
                  <a:srgbClr val="0000FF"/>
                </a:solidFill>
                <a:effectLst/>
                <a:latin typeface="arial" panose="020B0604020202020204" pitchFamily="34" charset="0"/>
              </a:rPr>
              <a:t>Logical Operators: &amp;&amp; ||</a:t>
            </a:r>
            <a:endParaRPr lang="en-US" b="0" i="0">
              <a:solidFill>
                <a:srgbClr val="3A3A3A"/>
              </a:solidFill>
              <a:effectLst/>
              <a:latin typeface="-apple-system"/>
            </a:endParaRPr>
          </a:p>
          <a:p>
            <a:pPr algn="just" fontAlgn="base">
              <a:buFont typeface="+mj-lt"/>
              <a:buAutoNum type="arabicPeriod"/>
            </a:pPr>
            <a:r>
              <a:rPr lang="en-US" b="1" i="0">
                <a:solidFill>
                  <a:srgbClr val="0000FF"/>
                </a:solidFill>
                <a:effectLst/>
                <a:latin typeface="arial" panose="020B0604020202020204" pitchFamily="34" charset="0"/>
              </a:rPr>
              <a:t>Assignment Operators : =</a:t>
            </a:r>
            <a:endParaRPr lang="en-US" b="0" i="0">
              <a:solidFill>
                <a:srgbClr val="3A3A3A"/>
              </a:solidFill>
              <a:effectLst/>
              <a:latin typeface="-apple-system"/>
            </a:endParaRPr>
          </a:p>
          <a:p>
            <a:pPr algn="just" fontAlgn="base">
              <a:buFont typeface="+mj-lt"/>
              <a:buAutoNum type="arabicPeriod"/>
            </a:pPr>
            <a:r>
              <a:rPr lang="en-US" b="1" i="0">
                <a:solidFill>
                  <a:srgbClr val="0000FF"/>
                </a:solidFill>
                <a:effectLst/>
                <a:latin typeface="arial" panose="020B0604020202020204" pitchFamily="34" charset="0"/>
              </a:rPr>
              <a:t>Ternary Operator or Conditional Operator</a:t>
            </a:r>
            <a:r>
              <a:rPr lang="en-US" b="1">
                <a:solidFill>
                  <a:srgbClr val="0000FF"/>
                </a:solidFill>
                <a:latin typeface="arial" panose="020B0604020202020204" pitchFamily="34" charset="0"/>
              </a:rPr>
              <a:t>:</a:t>
            </a:r>
            <a:r>
              <a:rPr lang="en-US" b="1" i="0">
                <a:solidFill>
                  <a:srgbClr val="0000FF"/>
                </a:solidFill>
                <a:effectLst/>
                <a:latin typeface="arial" panose="020B0604020202020204" pitchFamily="34" charset="0"/>
              </a:rPr>
              <a:t> ?:</a:t>
            </a:r>
          </a:p>
          <a:p>
            <a:pPr algn="just" fontAlgn="base">
              <a:buFont typeface="+mj-lt"/>
              <a:buAutoNum type="arabicPeriod"/>
            </a:pPr>
            <a:r>
              <a:rPr lang="en-US" b="1">
                <a:solidFill>
                  <a:srgbClr val="0000FF"/>
                </a:solidFill>
                <a:latin typeface="arial" panose="020B0604020202020204" pitchFamily="34" charset="0"/>
              </a:rPr>
              <a:t>Null Coalescing operator: ??</a:t>
            </a:r>
            <a:endParaRPr lang="en-US" b="0" i="0">
              <a:solidFill>
                <a:srgbClr val="3A3A3A"/>
              </a:solidFill>
              <a:effectLst/>
              <a:latin typeface="-apple-system"/>
            </a:endParaRPr>
          </a:p>
          <a:p>
            <a:pPr marL="0" indent="0">
              <a:buNone/>
            </a:pPr>
            <a:endParaRPr lang="en-US"/>
          </a:p>
        </p:txBody>
      </p:sp>
    </p:spTree>
    <p:extLst>
      <p:ext uri="{BB962C8B-B14F-4D97-AF65-F5344CB8AC3E}">
        <p14:creationId xmlns:p14="http://schemas.microsoft.com/office/powerpoint/2010/main" val="116862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1D41-ABD9-97E4-3F59-B48DF4B485D0}"/>
              </a:ext>
            </a:extLst>
          </p:cNvPr>
          <p:cNvSpPr>
            <a:spLocks noGrp="1"/>
          </p:cNvSpPr>
          <p:nvPr>
            <p:ph type="title"/>
          </p:nvPr>
        </p:nvSpPr>
        <p:spPr/>
        <p:txBody>
          <a:bodyPr/>
          <a:lstStyle/>
          <a:p>
            <a:r>
              <a:rPr lang="en-IN"/>
              <a:t>Nullable Types		</a:t>
            </a:r>
          </a:p>
        </p:txBody>
      </p:sp>
      <p:sp>
        <p:nvSpPr>
          <p:cNvPr id="3" name="Content Placeholder 2">
            <a:extLst>
              <a:ext uri="{FF2B5EF4-FFF2-40B4-BE49-F238E27FC236}">
                <a16:creationId xmlns:a16="http://schemas.microsoft.com/office/drawing/2014/main" id="{51A180A6-10A3-EC13-BE0D-EE55E8782EBF}"/>
              </a:ext>
            </a:extLst>
          </p:cNvPr>
          <p:cNvSpPr>
            <a:spLocks noGrp="1"/>
          </p:cNvSpPr>
          <p:nvPr>
            <p:ph idx="1"/>
          </p:nvPr>
        </p:nvSpPr>
        <p:spPr/>
        <p:txBody>
          <a:bodyPr/>
          <a:lstStyle/>
          <a:p>
            <a:r>
              <a:rPr lang="en-IN"/>
              <a:t>Nullable types allow values to have a value of null</a:t>
            </a:r>
          </a:p>
          <a:p>
            <a:r>
              <a:rPr lang="en-IN"/>
              <a:t>Explicitly indicate when a value is undefined or missing</a:t>
            </a:r>
          </a:p>
          <a:p>
            <a:r>
              <a:rPr lang="en-IN"/>
              <a:t>Use ? To indicate a nullable type</a:t>
            </a:r>
          </a:p>
          <a:p>
            <a:endParaRPr lang="en-IN"/>
          </a:p>
          <a:p>
            <a:r>
              <a:rPr lang="en-IN" err="1"/>
              <a:t>Exmaple</a:t>
            </a:r>
            <a:endParaRPr lang="en-IN"/>
          </a:p>
          <a:p>
            <a:pPr marL="0" indent="0">
              <a:buNone/>
            </a:pPr>
            <a:r>
              <a:rPr lang="en-IN"/>
              <a:t>    Int age;   //Non-nullable integer </a:t>
            </a:r>
          </a:p>
          <a:p>
            <a:pPr marL="0" indent="0">
              <a:buNone/>
            </a:pPr>
            <a:r>
              <a:rPr lang="en-IN"/>
              <a:t>    </a:t>
            </a:r>
            <a:r>
              <a:rPr lang="en-IN" err="1"/>
              <a:t>Int?age</a:t>
            </a:r>
            <a:r>
              <a:rPr lang="en-IN"/>
              <a:t>;  //Nullable integer</a:t>
            </a:r>
          </a:p>
        </p:txBody>
      </p:sp>
    </p:spTree>
    <p:extLst>
      <p:ext uri="{BB962C8B-B14F-4D97-AF65-F5344CB8AC3E}">
        <p14:creationId xmlns:p14="http://schemas.microsoft.com/office/powerpoint/2010/main" val="199496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7A4D-F0DE-EE1E-2DCD-65509B4EB117}"/>
              </a:ext>
            </a:extLst>
          </p:cNvPr>
          <p:cNvSpPr>
            <a:spLocks noGrp="1"/>
          </p:cNvSpPr>
          <p:nvPr>
            <p:ph type="title"/>
          </p:nvPr>
        </p:nvSpPr>
        <p:spPr/>
        <p:txBody>
          <a:bodyPr/>
          <a:lstStyle/>
          <a:p>
            <a:r>
              <a:rPr lang="en-IN" err="1"/>
              <a:t>DataTypes</a:t>
            </a:r>
            <a:r>
              <a:rPr lang="en-IN"/>
              <a:t> Conversion</a:t>
            </a:r>
          </a:p>
        </p:txBody>
      </p:sp>
      <p:sp>
        <p:nvSpPr>
          <p:cNvPr id="3" name="Content Placeholder 2">
            <a:extLst>
              <a:ext uri="{FF2B5EF4-FFF2-40B4-BE49-F238E27FC236}">
                <a16:creationId xmlns:a16="http://schemas.microsoft.com/office/drawing/2014/main" id="{F20AA57D-ABBB-7CBC-F24A-B098BC8707AC}"/>
              </a:ext>
            </a:extLst>
          </p:cNvPr>
          <p:cNvSpPr>
            <a:spLocks noGrp="1"/>
          </p:cNvSpPr>
          <p:nvPr>
            <p:ph idx="1"/>
          </p:nvPr>
        </p:nvSpPr>
        <p:spPr/>
        <p:txBody>
          <a:bodyPr/>
          <a:lstStyle/>
          <a:p>
            <a:pPr marL="0" indent="0">
              <a:buNone/>
            </a:pPr>
            <a:r>
              <a:rPr lang="en-IN"/>
              <a:t>1. Implicit Conversion</a:t>
            </a:r>
          </a:p>
          <a:p>
            <a:pPr marL="0" indent="0">
              <a:buNone/>
            </a:pPr>
            <a:r>
              <a:rPr lang="en-IN"/>
              <a:t>2. Explicit Conversion</a:t>
            </a:r>
          </a:p>
          <a:p>
            <a:pPr marL="0" indent="0">
              <a:buNone/>
            </a:pPr>
            <a:r>
              <a:rPr lang="en-IN" b="1"/>
              <a:t>Implicit Conversion:</a:t>
            </a:r>
          </a:p>
          <a:p>
            <a:pPr marL="0" indent="0">
              <a:buNone/>
            </a:pPr>
            <a:r>
              <a:rPr lang="en-IN"/>
              <a:t>Implicit Conversion is performed by the compiler</a:t>
            </a:r>
          </a:p>
          <a:p>
            <a:r>
              <a:rPr lang="en-IN"/>
              <a:t>Between compatible data types</a:t>
            </a:r>
          </a:p>
          <a:p>
            <a:r>
              <a:rPr lang="en-IN"/>
              <a:t>When there is no loss of information</a:t>
            </a:r>
          </a:p>
          <a:p>
            <a:r>
              <a:rPr lang="en-IN"/>
              <a:t>If there is no possibility of exceptions</a:t>
            </a:r>
          </a:p>
          <a:p>
            <a:endParaRPr lang="en-IN"/>
          </a:p>
          <a:p>
            <a:pPr marL="0" indent="0">
              <a:buNone/>
            </a:pP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309828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a:t>C# Programming</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buFont typeface="Arial" panose="020B0604020202020204" pitchFamily="34" charset="0"/>
              <a:buChar char="•"/>
            </a:pPr>
            <a:r>
              <a:rPr lang="en-US"/>
              <a:t>Brief overview of what will be covered in this</a:t>
            </a:r>
          </a:p>
          <a:p>
            <a:pPr lvl="1">
              <a:buFont typeface="Arial,Sans-Serif" panose="020B0604020202020204" pitchFamily="34" charset="0"/>
              <a:buChar char="•"/>
            </a:pPr>
            <a:r>
              <a:rPr lang="en-US"/>
              <a:t>OOPS concepts(Abstraction, Encapsulation, Inheritance, Polymorphism)</a:t>
            </a:r>
            <a:endParaRPr lang="en-US">
              <a:solidFill>
                <a:srgbClr val="000000"/>
              </a:solidFill>
            </a:endParaRPr>
          </a:p>
          <a:p>
            <a:pPr marL="742950" lvl="1" indent="-285750">
              <a:buFont typeface="Arial" panose="020B0604020202020204" pitchFamily="34" charset="0"/>
              <a:buChar char="•"/>
            </a:pPr>
            <a:r>
              <a:rPr lang="en-US"/>
              <a:t>C# First Program</a:t>
            </a:r>
          </a:p>
          <a:p>
            <a:pPr marL="742950" lvl="1" indent="-285750">
              <a:buFont typeface="Arial" panose="020B0604020202020204" pitchFamily="34" charset="0"/>
              <a:buChar char="•"/>
            </a:pPr>
            <a:r>
              <a:rPr lang="en-US"/>
              <a:t>C# Keywords</a:t>
            </a:r>
          </a:p>
          <a:p>
            <a:pPr lvl="1">
              <a:buFont typeface="Arial" panose="020B0604020202020204" pitchFamily="34" charset="0"/>
              <a:buChar char="•"/>
            </a:pPr>
            <a:r>
              <a:rPr lang="en-US"/>
              <a:t>Data type, Type conversion, Variables, Constants, Operators	</a:t>
            </a:r>
          </a:p>
          <a:p>
            <a:pPr lvl="1">
              <a:buFont typeface="Arial" panose="020B0604020202020204" pitchFamily="34" charset="0"/>
              <a:buChar char="•"/>
            </a:pPr>
            <a:r>
              <a:rPr lang="en-US"/>
              <a:t>Condition &amp; loops</a:t>
            </a:r>
          </a:p>
          <a:p>
            <a:pPr lvl="1">
              <a:buFont typeface="Arial" panose="020B0604020202020204" pitchFamily="34" charset="0"/>
              <a:buChar char="•"/>
            </a:pPr>
            <a:r>
              <a:rPr lang="en-US"/>
              <a:t>StringBuilder, nullable types, anonymous types, dynamic types</a:t>
            </a:r>
          </a:p>
          <a:p>
            <a:pPr lvl="1">
              <a:buFont typeface="Arial" panose="020B0604020202020204" pitchFamily="34" charset="0"/>
              <a:buChar char="•"/>
            </a:pPr>
            <a:r>
              <a:rPr lang="en-US"/>
              <a:t>C# Class object</a:t>
            </a:r>
          </a:p>
          <a:p>
            <a:pPr lvl="1">
              <a:buFont typeface="Arial" panose="020B0604020202020204" pitchFamily="34" charset="0"/>
              <a:buChar char="•"/>
            </a:pPr>
            <a:r>
              <a:rPr lang="en-US"/>
              <a:t>Date Time, Structure, Enum</a:t>
            </a:r>
          </a:p>
          <a:p>
            <a:pPr lvl="1">
              <a:buFont typeface="Arial" panose="020B0604020202020204" pitchFamily="34" charset="0"/>
              <a:buChar char="•"/>
            </a:pPr>
            <a:r>
              <a:rPr lang="en-US"/>
              <a:t>C# Interface ,Partial class, Static</a:t>
            </a:r>
          </a:p>
          <a:p>
            <a:pPr lvl="1">
              <a:buFont typeface="Arial" panose="020B0604020202020204" pitchFamily="34" charset="0"/>
              <a:buChar char="•"/>
            </a:pPr>
            <a:r>
              <a:rPr lang="en-US"/>
              <a:t>C# Collections</a:t>
            </a:r>
          </a:p>
          <a:p>
            <a:pPr lvl="2">
              <a:buFont typeface="Wingdings" panose="020B0604020202020204" pitchFamily="34" charset="0"/>
              <a:buChar char="§"/>
            </a:pPr>
            <a:endParaRPr lang="en-US"/>
          </a:p>
          <a:p>
            <a:pPr lvl="1">
              <a:buFont typeface="Arial" panose="020B0604020202020204" pitchFamily="34" charset="0"/>
              <a:buChar char="•"/>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1D58-764E-EA4D-294B-32C502D4C7E8}"/>
              </a:ext>
            </a:extLst>
          </p:cNvPr>
          <p:cNvSpPr>
            <a:spLocks noGrp="1"/>
          </p:cNvSpPr>
          <p:nvPr>
            <p:ph type="title"/>
          </p:nvPr>
        </p:nvSpPr>
        <p:spPr/>
        <p:txBody>
          <a:bodyPr/>
          <a:lstStyle/>
          <a:p>
            <a:r>
              <a:rPr lang="en-IN"/>
              <a:t>Array</a:t>
            </a:r>
          </a:p>
        </p:txBody>
      </p:sp>
      <p:sp>
        <p:nvSpPr>
          <p:cNvPr id="3" name="Content Placeholder 2">
            <a:extLst>
              <a:ext uri="{FF2B5EF4-FFF2-40B4-BE49-F238E27FC236}">
                <a16:creationId xmlns:a16="http://schemas.microsoft.com/office/drawing/2014/main" id="{749BA78A-0190-65E7-D059-1F0140309FF3}"/>
              </a:ext>
            </a:extLst>
          </p:cNvPr>
          <p:cNvSpPr>
            <a:spLocks noGrp="1"/>
          </p:cNvSpPr>
          <p:nvPr>
            <p:ph idx="1"/>
          </p:nvPr>
        </p:nvSpPr>
        <p:spPr/>
        <p:txBody>
          <a:bodyPr/>
          <a:lstStyle/>
          <a:p>
            <a:r>
              <a:rPr lang="en-IN"/>
              <a:t>Collection of elements of the same data type</a:t>
            </a:r>
          </a:p>
          <a:p>
            <a:r>
              <a:rPr lang="en-IN"/>
              <a:t>Multiple values in a single variable </a:t>
            </a:r>
          </a:p>
          <a:p>
            <a:r>
              <a:rPr lang="en-IN"/>
              <a:t>Identified by an index (Starts at 0)</a:t>
            </a:r>
          </a:p>
          <a:p>
            <a:endParaRPr lang="en-IN"/>
          </a:p>
          <a:p>
            <a:r>
              <a:rPr lang="en-IN" b="1"/>
              <a:t>Features</a:t>
            </a:r>
          </a:p>
          <a:p>
            <a:pPr marL="0" indent="0">
              <a:buNone/>
            </a:pPr>
            <a:r>
              <a:rPr lang="en-IN"/>
              <a:t>1. Zero-based indexing</a:t>
            </a:r>
          </a:p>
          <a:p>
            <a:pPr marL="0" indent="0">
              <a:buNone/>
            </a:pPr>
            <a:r>
              <a:rPr lang="en-IN"/>
              <a:t>2. Fixed Size</a:t>
            </a:r>
          </a:p>
          <a:p>
            <a:pPr marL="0" indent="0">
              <a:buNone/>
            </a:pPr>
            <a:r>
              <a:rPr lang="en-IN"/>
              <a:t>3.Length property</a:t>
            </a:r>
          </a:p>
        </p:txBody>
      </p:sp>
    </p:spTree>
    <p:extLst>
      <p:ext uri="{BB962C8B-B14F-4D97-AF65-F5344CB8AC3E}">
        <p14:creationId xmlns:p14="http://schemas.microsoft.com/office/powerpoint/2010/main" val="121682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a:xfrm>
            <a:off x="352869" y="410238"/>
            <a:ext cx="8596668" cy="1320800"/>
          </a:xfrm>
        </p:spPr>
        <p:txBody>
          <a:bodyPr/>
          <a:lstStyle/>
          <a:p>
            <a:r>
              <a:rPr lang="en-IN"/>
              <a:t>C# Condition and Loops</a:t>
            </a:r>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a:xfrm>
            <a:off x="677334" y="1398589"/>
            <a:ext cx="8596668" cy="5049173"/>
          </a:xfrm>
        </p:spPr>
        <p:txBody>
          <a:bodyPr vert="horz" lIns="91440" tIns="45720" rIns="91440" bIns="45720" rtlCol="0" anchor="t">
            <a:normAutofit/>
          </a:bodyPr>
          <a:lstStyle/>
          <a:p>
            <a:pPr marL="0" indent="0" algn="just" fontAlgn="base">
              <a:buNone/>
            </a:pPr>
            <a:r>
              <a:rPr lang="en-US" b="0" i="0">
                <a:solidFill>
                  <a:srgbClr val="000000"/>
                </a:solidFill>
                <a:effectLst/>
                <a:latin typeface="arial" panose="020B0604020202020204" pitchFamily="34" charset="0"/>
              </a:rPr>
              <a:t>The Selection or Branching or Decision-Making Statements in C# allows us to control the flow of program execution based on some condition. It executes different sections of code depending on a specific condition. Selection statements can be divided into the following categories:</a:t>
            </a:r>
            <a:endParaRPr lang="en-US" b="0" i="0">
              <a:solidFill>
                <a:srgbClr val="3A3A3A"/>
              </a:solidFill>
              <a:effectLst/>
              <a:latin typeface="-apple-system"/>
            </a:endParaRPr>
          </a:p>
          <a:p>
            <a:pPr algn="just" fontAlgn="base">
              <a:buFont typeface="+mj-lt"/>
              <a:buAutoNum type="arabicPeriod"/>
            </a:pPr>
            <a:r>
              <a:rPr lang="en-US" b="0" i="0">
                <a:solidFill>
                  <a:srgbClr val="000000"/>
                </a:solidFill>
                <a:effectLst/>
                <a:latin typeface="arial" panose="020B0604020202020204" pitchFamily="34" charset="0"/>
              </a:rPr>
              <a:t>If-Else Statements </a:t>
            </a:r>
            <a:endParaRPr lang="en-US" b="0" i="0">
              <a:solidFill>
                <a:srgbClr val="3A3A3A"/>
              </a:solidFill>
              <a:effectLst/>
              <a:latin typeface="-apple-system"/>
            </a:endParaRPr>
          </a:p>
          <a:p>
            <a:pPr algn="just" fontAlgn="base">
              <a:buFont typeface="+mj-lt"/>
              <a:buAutoNum type="arabicPeriod"/>
            </a:pPr>
            <a:r>
              <a:rPr lang="en-US" b="0" i="0">
                <a:solidFill>
                  <a:srgbClr val="000000"/>
                </a:solidFill>
                <a:effectLst/>
                <a:latin typeface="arial" panose="020B0604020202020204" pitchFamily="34" charset="0"/>
              </a:rPr>
              <a:t>Switch Statements </a:t>
            </a:r>
            <a:endParaRPr lang="en-US">
              <a:solidFill>
                <a:srgbClr val="000000"/>
              </a:solidFill>
              <a:latin typeface="arial" panose="020B0604020202020204" pitchFamily="34" charset="0"/>
            </a:endParaRPr>
          </a:p>
          <a:p>
            <a:pPr algn="just" fontAlgn="base">
              <a:buFont typeface="+mj-lt"/>
              <a:buAutoNum type="arabicPeriod"/>
            </a:pPr>
            <a:r>
              <a:rPr lang="en-US">
                <a:solidFill>
                  <a:srgbClr val="000000"/>
                </a:solidFill>
                <a:latin typeface="arial" panose="020B0604020202020204" pitchFamily="34" charset="0"/>
              </a:rPr>
              <a:t>Logical AND(&amp;&amp;,&amp;) Logical(||,|)</a:t>
            </a:r>
            <a:endParaRPr lang="en-US" b="0" i="0">
              <a:solidFill>
                <a:srgbClr val="3A3A3A"/>
              </a:solidFill>
              <a:effectLst/>
              <a:latin typeface="-apple-system"/>
            </a:endParaRPr>
          </a:p>
          <a:p>
            <a:endParaRPr lang="en-US"/>
          </a:p>
        </p:txBody>
      </p:sp>
      <p:pic>
        <p:nvPicPr>
          <p:cNvPr id="5" name="Picture 4">
            <a:extLst>
              <a:ext uri="{FF2B5EF4-FFF2-40B4-BE49-F238E27FC236}">
                <a16:creationId xmlns:a16="http://schemas.microsoft.com/office/drawing/2014/main" id="{A79FFBE7-6396-255F-D786-84D87FCF1BE8}"/>
              </a:ext>
            </a:extLst>
          </p:cNvPr>
          <p:cNvPicPr>
            <a:picLocks noChangeAspect="1"/>
          </p:cNvPicPr>
          <p:nvPr/>
        </p:nvPicPr>
        <p:blipFill>
          <a:blip r:embed="rId2"/>
          <a:stretch>
            <a:fillRect/>
          </a:stretch>
        </p:blipFill>
        <p:spPr>
          <a:xfrm>
            <a:off x="1048429" y="4463949"/>
            <a:ext cx="1364098" cy="845893"/>
          </a:xfrm>
          <a:prstGeom prst="rect">
            <a:avLst/>
          </a:prstGeom>
        </p:spPr>
      </p:pic>
      <p:pic>
        <p:nvPicPr>
          <p:cNvPr id="7" name="Picture 6">
            <a:extLst>
              <a:ext uri="{FF2B5EF4-FFF2-40B4-BE49-F238E27FC236}">
                <a16:creationId xmlns:a16="http://schemas.microsoft.com/office/drawing/2014/main" id="{83E3FE7D-447E-CDB3-3113-584C16FE1487}"/>
              </a:ext>
            </a:extLst>
          </p:cNvPr>
          <p:cNvPicPr>
            <a:picLocks noChangeAspect="1"/>
          </p:cNvPicPr>
          <p:nvPr/>
        </p:nvPicPr>
        <p:blipFill>
          <a:blip r:embed="rId3"/>
          <a:stretch>
            <a:fillRect/>
          </a:stretch>
        </p:blipFill>
        <p:spPr>
          <a:xfrm>
            <a:off x="4433950" y="3534245"/>
            <a:ext cx="3520745" cy="3185436"/>
          </a:xfrm>
          <a:prstGeom prst="rect">
            <a:avLst/>
          </a:prstGeom>
        </p:spPr>
      </p:pic>
    </p:spTree>
    <p:extLst>
      <p:ext uri="{BB962C8B-B14F-4D97-AF65-F5344CB8AC3E}">
        <p14:creationId xmlns:p14="http://schemas.microsoft.com/office/powerpoint/2010/main" val="159656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38A9-40A9-FD3E-62A5-389CE3AF5F9B}"/>
              </a:ext>
            </a:extLst>
          </p:cNvPr>
          <p:cNvSpPr>
            <a:spLocks noGrp="1"/>
          </p:cNvSpPr>
          <p:nvPr>
            <p:ph type="title"/>
          </p:nvPr>
        </p:nvSpPr>
        <p:spPr>
          <a:xfrm>
            <a:off x="677334" y="609600"/>
            <a:ext cx="8596668" cy="206375"/>
          </a:xfrm>
        </p:spPr>
        <p:txBody>
          <a:bodyPr>
            <a:normAutofit fontScale="90000"/>
          </a:bodyPr>
          <a:lstStyle/>
          <a:p>
            <a:r>
              <a:rPr lang="en-IN"/>
              <a:t>IF Condition Example</a:t>
            </a:r>
          </a:p>
        </p:txBody>
      </p:sp>
      <p:pic>
        <p:nvPicPr>
          <p:cNvPr id="5" name="Content Placeholder 4">
            <a:extLst>
              <a:ext uri="{FF2B5EF4-FFF2-40B4-BE49-F238E27FC236}">
                <a16:creationId xmlns:a16="http://schemas.microsoft.com/office/drawing/2014/main" id="{CE4825D5-13CB-FCD2-D6AB-EC4DC628273B}"/>
              </a:ext>
            </a:extLst>
          </p:cNvPr>
          <p:cNvPicPr>
            <a:picLocks noGrp="1" noChangeAspect="1"/>
          </p:cNvPicPr>
          <p:nvPr>
            <p:ph idx="1"/>
          </p:nvPr>
        </p:nvPicPr>
        <p:blipFill>
          <a:blip r:embed="rId2"/>
          <a:stretch>
            <a:fillRect/>
          </a:stretch>
        </p:blipFill>
        <p:spPr>
          <a:xfrm>
            <a:off x="1140543" y="1229032"/>
            <a:ext cx="6989144" cy="4812993"/>
          </a:xfrm>
        </p:spPr>
      </p:pic>
    </p:spTree>
    <p:extLst>
      <p:ext uri="{BB962C8B-B14F-4D97-AF65-F5344CB8AC3E}">
        <p14:creationId xmlns:p14="http://schemas.microsoft.com/office/powerpoint/2010/main" val="260088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p:txBody>
          <a:bodyPr/>
          <a:lstStyle/>
          <a:p>
            <a:r>
              <a:rPr lang="en-IN"/>
              <a:t>Switch Statement</a:t>
            </a:r>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a:xfrm>
            <a:off x="677334" y="1398589"/>
            <a:ext cx="8596668" cy="5049173"/>
          </a:xfrm>
        </p:spPr>
        <p:txBody>
          <a:bodyPr vert="horz" lIns="91440" tIns="45720" rIns="91440" bIns="45720" rtlCol="0" anchor="t">
            <a:normAutofit/>
          </a:bodyPr>
          <a:lstStyle/>
          <a:p>
            <a:pPr marL="0" indent="0">
              <a:buNone/>
            </a:pPr>
            <a:r>
              <a:rPr lang="en-US" b="0" i="0">
                <a:solidFill>
                  <a:srgbClr val="000000"/>
                </a:solidFill>
                <a:effectLst/>
                <a:latin typeface="arial" panose="020B0604020202020204" pitchFamily="34" charset="0"/>
              </a:rPr>
              <a:t>The switch is a </a:t>
            </a:r>
            <a:r>
              <a:rPr lang="en-US" b="0" i="0">
                <a:solidFill>
                  <a:srgbClr val="000000"/>
                </a:solidFill>
                <a:effectLst/>
                <a:latin typeface="Verdana" panose="020B0604030504040204" pitchFamily="34" charset="0"/>
                <a:ea typeface="Verdana" panose="020B0604030504040204" pitchFamily="34" charset="0"/>
              </a:rPr>
              <a:t>keyword</a:t>
            </a:r>
            <a:r>
              <a:rPr lang="en-US" b="0" i="0">
                <a:solidFill>
                  <a:srgbClr val="000000"/>
                </a:solidFill>
                <a:effectLst/>
                <a:latin typeface="arial" panose="020B0604020202020204" pitchFamily="34" charset="0"/>
              </a:rPr>
              <a:t> in the C# language, and by using this switch keyword we can create selection statements with multiple blocks. And the Multiple blocks can be constructed by using the case keyword. </a:t>
            </a:r>
            <a:endParaRPr lang="en-US">
              <a:solidFill>
                <a:srgbClr val="000000"/>
              </a:solidFill>
              <a:latin typeface="arial" panose="020B0604020202020204" pitchFamily="34" charset="0"/>
            </a:endParaRPr>
          </a:p>
          <a:p>
            <a:r>
              <a:rPr lang="en-US" b="0" i="0">
                <a:solidFill>
                  <a:srgbClr val="000000"/>
                </a:solidFill>
                <a:effectLst/>
                <a:latin typeface="arial" panose="020B0604020202020204" pitchFamily="34" charset="0"/>
              </a:rPr>
              <a:t>Control flow statement </a:t>
            </a:r>
          </a:p>
          <a:p>
            <a:r>
              <a:rPr lang="en-US">
                <a:solidFill>
                  <a:srgbClr val="000000"/>
                </a:solidFill>
                <a:latin typeface="arial" panose="020B0604020202020204" pitchFamily="34" charset="0"/>
              </a:rPr>
              <a:t>Used to evaluate the value of expression against multiple possible values </a:t>
            </a:r>
          </a:p>
          <a:p>
            <a:r>
              <a:rPr lang="en-US" b="0" i="0">
                <a:solidFill>
                  <a:srgbClr val="000000"/>
                </a:solidFill>
                <a:effectLst/>
                <a:latin typeface="arial" panose="020B0604020202020204" pitchFamily="34" charset="0"/>
              </a:rPr>
              <a:t>Alternative to using multiple if-else statements.</a:t>
            </a:r>
          </a:p>
          <a:p>
            <a:pPr marL="0" indent="0">
              <a:buNone/>
            </a:pPr>
            <a:endParaRPr lang="en-US"/>
          </a:p>
        </p:txBody>
      </p:sp>
      <p:pic>
        <p:nvPicPr>
          <p:cNvPr id="5" name="Picture 4">
            <a:extLst>
              <a:ext uri="{FF2B5EF4-FFF2-40B4-BE49-F238E27FC236}">
                <a16:creationId xmlns:a16="http://schemas.microsoft.com/office/drawing/2014/main" id="{A524262A-54B0-9F74-E273-D045BD02AB0A}"/>
              </a:ext>
            </a:extLst>
          </p:cNvPr>
          <p:cNvPicPr>
            <a:picLocks noChangeAspect="1"/>
          </p:cNvPicPr>
          <p:nvPr/>
        </p:nvPicPr>
        <p:blipFill>
          <a:blip r:embed="rId2"/>
          <a:stretch>
            <a:fillRect/>
          </a:stretch>
        </p:blipFill>
        <p:spPr>
          <a:xfrm>
            <a:off x="3220079" y="3687180"/>
            <a:ext cx="2507197" cy="2049958"/>
          </a:xfrm>
          <a:prstGeom prst="rect">
            <a:avLst/>
          </a:prstGeom>
        </p:spPr>
      </p:pic>
    </p:spTree>
    <p:extLst>
      <p:ext uri="{BB962C8B-B14F-4D97-AF65-F5344CB8AC3E}">
        <p14:creationId xmlns:p14="http://schemas.microsoft.com/office/powerpoint/2010/main" val="327834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D522-67AF-7D93-1083-0ADA4A7FD442}"/>
              </a:ext>
            </a:extLst>
          </p:cNvPr>
          <p:cNvSpPr>
            <a:spLocks noGrp="1"/>
          </p:cNvSpPr>
          <p:nvPr>
            <p:ph type="title"/>
          </p:nvPr>
        </p:nvSpPr>
        <p:spPr/>
        <p:txBody>
          <a:bodyPr/>
          <a:lstStyle/>
          <a:p>
            <a:r>
              <a:rPr lang="en-US"/>
              <a:t>Iteration Statements </a:t>
            </a:r>
            <a:endParaRPr lang="en-IN"/>
          </a:p>
        </p:txBody>
      </p:sp>
      <p:sp>
        <p:nvSpPr>
          <p:cNvPr id="3" name="Content Placeholder 2">
            <a:extLst>
              <a:ext uri="{FF2B5EF4-FFF2-40B4-BE49-F238E27FC236}">
                <a16:creationId xmlns:a16="http://schemas.microsoft.com/office/drawing/2014/main" id="{1AA0EE3E-A96C-556F-1D39-436BAF8CA9E7}"/>
              </a:ext>
            </a:extLst>
          </p:cNvPr>
          <p:cNvSpPr>
            <a:spLocks noGrp="1"/>
          </p:cNvSpPr>
          <p:nvPr>
            <p:ph idx="1"/>
          </p:nvPr>
        </p:nvSpPr>
        <p:spPr/>
        <p:txBody>
          <a:bodyPr/>
          <a:lstStyle/>
          <a:p>
            <a:r>
              <a:rPr lang="en-US"/>
              <a:t>Execute a block of code repeatedly</a:t>
            </a:r>
          </a:p>
          <a:p>
            <a:r>
              <a:rPr lang="en-US"/>
              <a:t>Iterate over collections </a:t>
            </a:r>
          </a:p>
          <a:p>
            <a:r>
              <a:rPr lang="en-US"/>
              <a:t>Execute code specific number times</a:t>
            </a:r>
          </a:p>
          <a:p>
            <a:endParaRPr lang="en-US"/>
          </a:p>
          <a:p>
            <a:pPr>
              <a:buFont typeface="+mj-lt"/>
              <a:buAutoNum type="arabicPeriod"/>
            </a:pPr>
            <a:r>
              <a:rPr lang="en-US"/>
              <a:t>While </a:t>
            </a:r>
          </a:p>
          <a:p>
            <a:pPr>
              <a:buFont typeface="+mj-lt"/>
              <a:buAutoNum type="arabicPeriod"/>
            </a:pPr>
            <a:r>
              <a:rPr lang="en-US"/>
              <a:t>Do-While</a:t>
            </a:r>
          </a:p>
          <a:p>
            <a:pPr>
              <a:buFont typeface="+mj-lt"/>
              <a:buAutoNum type="arabicPeriod"/>
            </a:pPr>
            <a:r>
              <a:rPr lang="en-US"/>
              <a:t>for</a:t>
            </a:r>
          </a:p>
          <a:p>
            <a:pPr>
              <a:buFont typeface="+mj-lt"/>
              <a:buAutoNum type="arabicPeriod"/>
            </a:pPr>
            <a:r>
              <a:rPr lang="en-US"/>
              <a:t>foreach</a:t>
            </a:r>
          </a:p>
          <a:p>
            <a:pPr lvl="1"/>
            <a:endParaRPr lang="en-US"/>
          </a:p>
          <a:p>
            <a:endParaRPr lang="en-IN"/>
          </a:p>
        </p:txBody>
      </p:sp>
    </p:spTree>
    <p:extLst>
      <p:ext uri="{BB962C8B-B14F-4D97-AF65-F5344CB8AC3E}">
        <p14:creationId xmlns:p14="http://schemas.microsoft.com/office/powerpoint/2010/main" val="3800761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70F8-50E3-624C-7DE6-53642C26F37A}"/>
              </a:ext>
            </a:extLst>
          </p:cNvPr>
          <p:cNvSpPr>
            <a:spLocks noGrp="1"/>
          </p:cNvSpPr>
          <p:nvPr>
            <p:ph type="title"/>
          </p:nvPr>
        </p:nvSpPr>
        <p:spPr/>
        <p:txBody>
          <a:bodyPr/>
          <a:lstStyle/>
          <a:p>
            <a:r>
              <a:rPr lang="en-US"/>
              <a:t>While Loop</a:t>
            </a:r>
            <a:br>
              <a:rPr lang="en-US"/>
            </a:br>
            <a:endParaRPr lang="en-IN"/>
          </a:p>
        </p:txBody>
      </p:sp>
      <p:sp>
        <p:nvSpPr>
          <p:cNvPr id="3" name="Content Placeholder 2">
            <a:extLst>
              <a:ext uri="{FF2B5EF4-FFF2-40B4-BE49-F238E27FC236}">
                <a16:creationId xmlns:a16="http://schemas.microsoft.com/office/drawing/2014/main" id="{C0AC2566-9EC6-8F04-C0E3-E8C8734A5B2E}"/>
              </a:ext>
            </a:extLst>
          </p:cNvPr>
          <p:cNvSpPr>
            <a:spLocks noGrp="1"/>
          </p:cNvSpPr>
          <p:nvPr>
            <p:ph idx="1"/>
          </p:nvPr>
        </p:nvSpPr>
        <p:spPr/>
        <p:txBody>
          <a:bodyPr/>
          <a:lstStyle/>
          <a:p>
            <a:r>
              <a:rPr lang="en-US"/>
              <a:t>Execute a block of code repeatedly as long as a specified</a:t>
            </a:r>
            <a:r>
              <a:rPr lang="en-IN"/>
              <a:t> condition is true</a:t>
            </a:r>
          </a:p>
          <a:p>
            <a:r>
              <a:rPr lang="en-IN"/>
              <a:t>Helpful when we don’t know how many times we have to run a loop</a:t>
            </a:r>
          </a:p>
        </p:txBody>
      </p:sp>
      <p:pic>
        <p:nvPicPr>
          <p:cNvPr id="5" name="Picture 4">
            <a:extLst>
              <a:ext uri="{FF2B5EF4-FFF2-40B4-BE49-F238E27FC236}">
                <a16:creationId xmlns:a16="http://schemas.microsoft.com/office/drawing/2014/main" id="{53ABEDCC-0E2F-F3D7-DFA5-9C0F0F379F14}"/>
              </a:ext>
            </a:extLst>
          </p:cNvPr>
          <p:cNvPicPr>
            <a:picLocks noChangeAspect="1"/>
          </p:cNvPicPr>
          <p:nvPr/>
        </p:nvPicPr>
        <p:blipFill>
          <a:blip r:embed="rId2"/>
          <a:stretch>
            <a:fillRect/>
          </a:stretch>
        </p:blipFill>
        <p:spPr>
          <a:xfrm>
            <a:off x="1641987" y="3906480"/>
            <a:ext cx="6135329" cy="1836425"/>
          </a:xfrm>
          <a:prstGeom prst="rect">
            <a:avLst/>
          </a:prstGeom>
        </p:spPr>
      </p:pic>
    </p:spTree>
    <p:extLst>
      <p:ext uri="{BB962C8B-B14F-4D97-AF65-F5344CB8AC3E}">
        <p14:creationId xmlns:p14="http://schemas.microsoft.com/office/powerpoint/2010/main" val="111555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FAF4-155C-650D-7836-46D4555BD9F5}"/>
              </a:ext>
            </a:extLst>
          </p:cNvPr>
          <p:cNvSpPr>
            <a:spLocks noGrp="1"/>
          </p:cNvSpPr>
          <p:nvPr>
            <p:ph type="title"/>
          </p:nvPr>
        </p:nvSpPr>
        <p:spPr/>
        <p:txBody>
          <a:bodyPr/>
          <a:lstStyle/>
          <a:p>
            <a:r>
              <a:rPr lang="en-US"/>
              <a:t>Do-While</a:t>
            </a:r>
            <a:br>
              <a:rPr lang="en-US"/>
            </a:br>
            <a:endParaRPr lang="en-IN"/>
          </a:p>
        </p:txBody>
      </p:sp>
      <p:sp>
        <p:nvSpPr>
          <p:cNvPr id="3" name="Content Placeholder 2">
            <a:extLst>
              <a:ext uri="{FF2B5EF4-FFF2-40B4-BE49-F238E27FC236}">
                <a16:creationId xmlns:a16="http://schemas.microsoft.com/office/drawing/2014/main" id="{7102060F-09E9-3398-0DBA-CF76AB54B76C}"/>
              </a:ext>
            </a:extLst>
          </p:cNvPr>
          <p:cNvSpPr>
            <a:spLocks noGrp="1"/>
          </p:cNvSpPr>
          <p:nvPr>
            <p:ph idx="1"/>
          </p:nvPr>
        </p:nvSpPr>
        <p:spPr/>
        <p:txBody>
          <a:bodyPr/>
          <a:lstStyle/>
          <a:p>
            <a:r>
              <a:rPr lang="en-US"/>
              <a:t>Similar to the while loop and a control flow statement</a:t>
            </a:r>
          </a:p>
          <a:p>
            <a:r>
              <a:rPr lang="en-US"/>
              <a:t>Condition is checked after the body is executed</a:t>
            </a:r>
          </a:p>
          <a:p>
            <a:r>
              <a:rPr lang="en-US"/>
              <a:t>Will execute the code at least once</a:t>
            </a:r>
          </a:p>
          <a:p>
            <a:endParaRPr lang="en-IN"/>
          </a:p>
        </p:txBody>
      </p:sp>
      <p:pic>
        <p:nvPicPr>
          <p:cNvPr id="5" name="Picture 4">
            <a:extLst>
              <a:ext uri="{FF2B5EF4-FFF2-40B4-BE49-F238E27FC236}">
                <a16:creationId xmlns:a16="http://schemas.microsoft.com/office/drawing/2014/main" id="{5CCCA6F9-F2C8-1C25-AE90-E034BD29C800}"/>
              </a:ext>
            </a:extLst>
          </p:cNvPr>
          <p:cNvPicPr>
            <a:picLocks noChangeAspect="1"/>
          </p:cNvPicPr>
          <p:nvPr/>
        </p:nvPicPr>
        <p:blipFill>
          <a:blip r:embed="rId2"/>
          <a:stretch>
            <a:fillRect/>
          </a:stretch>
        </p:blipFill>
        <p:spPr>
          <a:xfrm>
            <a:off x="1003958" y="3541163"/>
            <a:ext cx="6586546" cy="2500199"/>
          </a:xfrm>
          <a:prstGeom prst="rect">
            <a:avLst/>
          </a:prstGeom>
        </p:spPr>
      </p:pic>
    </p:spTree>
    <p:extLst>
      <p:ext uri="{BB962C8B-B14F-4D97-AF65-F5344CB8AC3E}">
        <p14:creationId xmlns:p14="http://schemas.microsoft.com/office/powerpoint/2010/main" val="3582763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4875-0F61-3429-6793-DA42B2B7AE34}"/>
              </a:ext>
            </a:extLst>
          </p:cNvPr>
          <p:cNvSpPr>
            <a:spLocks noGrp="1"/>
          </p:cNvSpPr>
          <p:nvPr>
            <p:ph type="title"/>
          </p:nvPr>
        </p:nvSpPr>
        <p:spPr/>
        <p:txBody>
          <a:bodyPr/>
          <a:lstStyle/>
          <a:p>
            <a:r>
              <a:rPr lang="en-US"/>
              <a:t>For Loop	</a:t>
            </a:r>
            <a:endParaRPr lang="en-IN"/>
          </a:p>
        </p:txBody>
      </p:sp>
      <p:sp>
        <p:nvSpPr>
          <p:cNvPr id="3" name="Content Placeholder 2">
            <a:extLst>
              <a:ext uri="{FF2B5EF4-FFF2-40B4-BE49-F238E27FC236}">
                <a16:creationId xmlns:a16="http://schemas.microsoft.com/office/drawing/2014/main" id="{389E9A57-7F92-7C3D-C01C-049F8AEE7247}"/>
              </a:ext>
            </a:extLst>
          </p:cNvPr>
          <p:cNvSpPr>
            <a:spLocks noGrp="1"/>
          </p:cNvSpPr>
          <p:nvPr>
            <p:ph idx="1"/>
          </p:nvPr>
        </p:nvSpPr>
        <p:spPr/>
        <p:txBody>
          <a:bodyPr>
            <a:normAutofit lnSpcReduction="10000"/>
          </a:bodyPr>
          <a:lstStyle/>
          <a:p>
            <a:r>
              <a:rPr lang="en-US"/>
              <a:t>Control flow statement</a:t>
            </a:r>
          </a:p>
          <a:p>
            <a:r>
              <a:rPr lang="en-US"/>
              <a:t>Allows you to execute a block of code repeatedly </a:t>
            </a:r>
          </a:p>
          <a:p>
            <a:r>
              <a:rPr lang="en-US"/>
              <a:t>When you know how many times you have to run a loop</a:t>
            </a:r>
          </a:p>
          <a:p>
            <a:endParaRPr lang="en-US"/>
          </a:p>
          <a:p>
            <a:endParaRPr lang="en-US"/>
          </a:p>
          <a:p>
            <a:endParaRPr lang="en-US"/>
          </a:p>
          <a:p>
            <a:endParaRPr lang="en-US"/>
          </a:p>
          <a:p>
            <a:pPr marL="0" indent="0">
              <a:buNone/>
            </a:pPr>
            <a:r>
              <a:rPr lang="en-US"/>
              <a:t>Statement 1 :- initialization </a:t>
            </a:r>
          </a:p>
          <a:p>
            <a:pPr marL="0" indent="0">
              <a:buNone/>
            </a:pPr>
            <a:r>
              <a:rPr lang="en-US"/>
              <a:t>Statement 2 :- condition</a:t>
            </a:r>
          </a:p>
          <a:p>
            <a:pPr marL="0" indent="0">
              <a:buNone/>
            </a:pPr>
            <a:r>
              <a:rPr lang="en-US"/>
              <a:t>Statement 3 :- increment/ decrement</a:t>
            </a:r>
          </a:p>
          <a:p>
            <a:endParaRPr lang="en-IN"/>
          </a:p>
        </p:txBody>
      </p:sp>
      <p:pic>
        <p:nvPicPr>
          <p:cNvPr id="5" name="Picture 4">
            <a:extLst>
              <a:ext uri="{FF2B5EF4-FFF2-40B4-BE49-F238E27FC236}">
                <a16:creationId xmlns:a16="http://schemas.microsoft.com/office/drawing/2014/main" id="{003F0FEB-E3D7-4AA7-903E-6107615BCE7D}"/>
              </a:ext>
            </a:extLst>
          </p:cNvPr>
          <p:cNvPicPr>
            <a:picLocks noChangeAspect="1"/>
          </p:cNvPicPr>
          <p:nvPr/>
        </p:nvPicPr>
        <p:blipFill>
          <a:blip r:embed="rId2"/>
          <a:stretch>
            <a:fillRect/>
          </a:stretch>
        </p:blipFill>
        <p:spPr>
          <a:xfrm>
            <a:off x="806245" y="3193512"/>
            <a:ext cx="6183823" cy="1585888"/>
          </a:xfrm>
          <a:prstGeom prst="rect">
            <a:avLst/>
          </a:prstGeom>
        </p:spPr>
      </p:pic>
    </p:spTree>
    <p:extLst>
      <p:ext uri="{BB962C8B-B14F-4D97-AF65-F5344CB8AC3E}">
        <p14:creationId xmlns:p14="http://schemas.microsoft.com/office/powerpoint/2010/main" val="2430145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1901-CF67-AE82-BA95-68242A47F896}"/>
              </a:ext>
            </a:extLst>
          </p:cNvPr>
          <p:cNvSpPr>
            <a:spLocks noGrp="1"/>
          </p:cNvSpPr>
          <p:nvPr>
            <p:ph type="title"/>
          </p:nvPr>
        </p:nvSpPr>
        <p:spPr/>
        <p:txBody>
          <a:bodyPr/>
          <a:lstStyle/>
          <a:p>
            <a:r>
              <a:rPr lang="en-US"/>
              <a:t>Foreach Loop	</a:t>
            </a:r>
            <a:endParaRPr lang="en-IN"/>
          </a:p>
        </p:txBody>
      </p:sp>
      <p:sp>
        <p:nvSpPr>
          <p:cNvPr id="3" name="Content Placeholder 2">
            <a:extLst>
              <a:ext uri="{FF2B5EF4-FFF2-40B4-BE49-F238E27FC236}">
                <a16:creationId xmlns:a16="http://schemas.microsoft.com/office/drawing/2014/main" id="{4DD7572B-C71F-83CF-4AF3-4D093B72C20E}"/>
              </a:ext>
            </a:extLst>
          </p:cNvPr>
          <p:cNvSpPr>
            <a:spLocks noGrp="1"/>
          </p:cNvSpPr>
          <p:nvPr>
            <p:ph idx="1"/>
          </p:nvPr>
        </p:nvSpPr>
        <p:spPr/>
        <p:txBody>
          <a:bodyPr>
            <a:normAutofit fontScale="92500" lnSpcReduction="20000"/>
          </a:bodyPr>
          <a:lstStyle/>
          <a:p>
            <a:r>
              <a:rPr lang="en-US"/>
              <a:t>Iterate over elements in a collection </a:t>
            </a:r>
          </a:p>
          <a:p>
            <a:r>
              <a:rPr lang="en-US"/>
              <a:t>Example: iterate over all elements in an array of numbers</a:t>
            </a:r>
          </a:p>
          <a:p>
            <a:r>
              <a:rPr lang="en-US"/>
              <a:t>Loops automatically over each element</a:t>
            </a:r>
          </a:p>
          <a:p>
            <a:r>
              <a:rPr lang="en-US"/>
              <a:t>Type: specifies the type of elements</a:t>
            </a:r>
          </a:p>
          <a:p>
            <a:endParaRPr lang="en-US"/>
          </a:p>
          <a:p>
            <a:endParaRPr lang="en-US"/>
          </a:p>
          <a:p>
            <a:endParaRPr lang="en-US"/>
          </a:p>
          <a:p>
            <a:endParaRPr lang="en-US"/>
          </a:p>
          <a:p>
            <a:pPr marL="0" indent="0">
              <a:buNone/>
            </a:pPr>
            <a:r>
              <a:rPr lang="en-US"/>
              <a:t>Variable : the iteration variable</a:t>
            </a:r>
          </a:p>
          <a:p>
            <a:pPr marL="0" indent="0">
              <a:buNone/>
            </a:pPr>
            <a:r>
              <a:rPr lang="en-US"/>
              <a:t>Collection : collection or array</a:t>
            </a:r>
          </a:p>
          <a:p>
            <a:pPr marL="0" indent="0">
              <a:buNone/>
            </a:pPr>
            <a:r>
              <a:rPr lang="en-US"/>
              <a:t>Code inside curly braces is executed for each elements in collection</a:t>
            </a:r>
          </a:p>
          <a:p>
            <a:endParaRPr lang="en-IN"/>
          </a:p>
        </p:txBody>
      </p:sp>
      <p:pic>
        <p:nvPicPr>
          <p:cNvPr id="5" name="Picture 4">
            <a:extLst>
              <a:ext uri="{FF2B5EF4-FFF2-40B4-BE49-F238E27FC236}">
                <a16:creationId xmlns:a16="http://schemas.microsoft.com/office/drawing/2014/main" id="{A49AF400-6550-14A1-45CB-7006586C09F1}"/>
              </a:ext>
            </a:extLst>
          </p:cNvPr>
          <p:cNvPicPr>
            <a:picLocks noChangeAspect="1"/>
          </p:cNvPicPr>
          <p:nvPr/>
        </p:nvPicPr>
        <p:blipFill>
          <a:blip r:embed="rId2"/>
          <a:stretch>
            <a:fillRect/>
          </a:stretch>
        </p:blipFill>
        <p:spPr>
          <a:xfrm>
            <a:off x="767461" y="3481056"/>
            <a:ext cx="4208207" cy="1239837"/>
          </a:xfrm>
          <a:prstGeom prst="rect">
            <a:avLst/>
          </a:prstGeom>
        </p:spPr>
      </p:pic>
    </p:spTree>
    <p:extLst>
      <p:ext uri="{BB962C8B-B14F-4D97-AF65-F5344CB8AC3E}">
        <p14:creationId xmlns:p14="http://schemas.microsoft.com/office/powerpoint/2010/main" val="76168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5845-EAC4-2E65-AA38-D8B1CF5CA0DA}"/>
              </a:ext>
            </a:extLst>
          </p:cNvPr>
          <p:cNvSpPr>
            <a:spLocks noGrp="1"/>
          </p:cNvSpPr>
          <p:nvPr>
            <p:ph type="title"/>
          </p:nvPr>
        </p:nvSpPr>
        <p:spPr/>
        <p:txBody>
          <a:bodyPr/>
          <a:lstStyle/>
          <a:p>
            <a:r>
              <a:rPr lang="en-US"/>
              <a:t>Break and Continue Statement</a:t>
            </a:r>
            <a:endParaRPr lang="en-IN"/>
          </a:p>
        </p:txBody>
      </p:sp>
      <p:sp>
        <p:nvSpPr>
          <p:cNvPr id="3" name="Content Placeholder 2">
            <a:extLst>
              <a:ext uri="{FF2B5EF4-FFF2-40B4-BE49-F238E27FC236}">
                <a16:creationId xmlns:a16="http://schemas.microsoft.com/office/drawing/2014/main" id="{743D5D98-C44F-4EB9-2DEA-91008419FC12}"/>
              </a:ext>
            </a:extLst>
          </p:cNvPr>
          <p:cNvSpPr>
            <a:spLocks noGrp="1"/>
          </p:cNvSpPr>
          <p:nvPr>
            <p:ph idx="1"/>
          </p:nvPr>
        </p:nvSpPr>
        <p:spPr/>
        <p:txBody>
          <a:bodyPr/>
          <a:lstStyle/>
          <a:p>
            <a:r>
              <a:rPr lang="en-US"/>
              <a:t>We use the break statement to terminate the loop </a:t>
            </a:r>
          </a:p>
          <a:p>
            <a:r>
              <a:rPr lang="en-US"/>
              <a:t>No matter what the current condition of the loop is, the break statement will terminate the loop and move the execution to outside the loop</a:t>
            </a:r>
          </a:p>
          <a:p>
            <a:endParaRPr lang="en-US"/>
          </a:p>
          <a:p>
            <a:pPr marL="0" indent="0">
              <a:buNone/>
            </a:pPr>
            <a:r>
              <a:rPr lang="en-US" sz="3600">
                <a:solidFill>
                  <a:schemeClr val="accent1"/>
                </a:solidFill>
                <a:latin typeface="+mj-lt"/>
                <a:ea typeface="+mj-ea"/>
                <a:cs typeface="+mj-cs"/>
              </a:rPr>
              <a:t>Continue Statement</a:t>
            </a:r>
          </a:p>
          <a:p>
            <a:r>
              <a:rPr lang="en-US"/>
              <a:t>We use the continue statement to skip the current iteration of the loop</a:t>
            </a:r>
          </a:p>
          <a:p>
            <a:r>
              <a:rPr lang="en-US"/>
              <a:t>Used in conditions when  we want to skip some iterations but still want to  continue with the loop</a:t>
            </a:r>
          </a:p>
          <a:p>
            <a:pPr marL="0" indent="0">
              <a:buNone/>
            </a:pPr>
            <a:endParaRPr lang="en-US"/>
          </a:p>
        </p:txBody>
      </p:sp>
    </p:spTree>
    <p:extLst>
      <p:ext uri="{BB962C8B-B14F-4D97-AF65-F5344CB8AC3E}">
        <p14:creationId xmlns:p14="http://schemas.microsoft.com/office/powerpoint/2010/main" val="74554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a:xfrm>
            <a:off x="677334" y="609600"/>
            <a:ext cx="8728748" cy="1150374"/>
          </a:xfrm>
        </p:spPr>
        <p:txBody>
          <a:bodyPr>
            <a:normAutofit/>
          </a:bodyPr>
          <a:lstStyle/>
          <a:p>
            <a:r>
              <a:rPr lang="en-US" sz="2400" b="1"/>
              <a:t>What  is Object Oriented Programming in C#?</a:t>
            </a:r>
            <a:endParaRPr lang="en-IN" sz="2400"/>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866231"/>
            <a:ext cx="8596668" cy="5282853"/>
          </a:xfrm>
        </p:spPr>
        <p:txBody>
          <a:bodyPr vert="horz" lIns="91440" tIns="45720" rIns="91440" bIns="45720" rtlCol="0" anchor="t">
            <a:normAutofit fontScale="92500" lnSpcReduction="10000"/>
          </a:bodyPr>
          <a:lstStyle/>
          <a:p>
            <a:pPr marL="914400" lvl="2" indent="0">
              <a:buNone/>
            </a:pPr>
            <a:endParaRPr lang="en-US"/>
          </a:p>
          <a:p>
            <a:pPr lvl="1">
              <a:buFont typeface="Arial" panose="020B0604020202020204" pitchFamily="34" charset="0"/>
              <a:buChar char="•"/>
            </a:pPr>
            <a:endParaRPr lang="en-US"/>
          </a:p>
          <a:p>
            <a:pPr algn="just"/>
            <a:r>
              <a:rPr lang="en-US" b="0" i="0">
                <a:solidFill>
                  <a:srgbClr val="181717"/>
                </a:solidFill>
                <a:effectLst/>
                <a:latin typeface="Arial" panose="020B0604020202020204" pitchFamily="34" charset="0"/>
                <a:cs typeface="Arial" panose="020B0604020202020204" pitchFamily="34" charset="0"/>
              </a:rPr>
              <a:t>Object-oriented programming is a way of developing software applications using real-world terminologies to create entities that interact with one another using objects.</a:t>
            </a:r>
          </a:p>
          <a:p>
            <a:pPr algn="just"/>
            <a:r>
              <a:rPr lang="en-US" b="0" i="0">
                <a:solidFill>
                  <a:srgbClr val="181717"/>
                </a:solidFill>
                <a:effectLst/>
                <a:latin typeface="Arial" panose="020B0604020202020204" pitchFamily="34" charset="0"/>
                <a:cs typeface="Arial" panose="020B0604020202020204" pitchFamily="34" charset="0"/>
              </a:rPr>
              <a:t>Object-oriented programming makes applications flexible (easy to change or add new features), reusable, well-structured, and easy to debug and test.</a:t>
            </a:r>
          </a:p>
          <a:p>
            <a:pPr algn="just">
              <a:buFont typeface="Arial" panose="020B0604020202020204" pitchFamily="34" charset="0"/>
              <a:buChar char="•"/>
            </a:pPr>
            <a:r>
              <a:rPr lang="en-US" b="1" i="0">
                <a:solidFill>
                  <a:srgbClr val="181717"/>
                </a:solidFill>
                <a:effectLst/>
                <a:latin typeface="Arial" panose="020B0604020202020204" pitchFamily="34" charset="0"/>
                <a:cs typeface="Arial" panose="020B0604020202020204" pitchFamily="34" charset="0"/>
              </a:rPr>
              <a:t>Classes:</a:t>
            </a:r>
            <a:r>
              <a:rPr lang="en-US" b="0" i="0">
                <a:solidFill>
                  <a:srgbClr val="181717"/>
                </a:solidFill>
                <a:effectLst/>
                <a:latin typeface="Arial" panose="020B0604020202020204" pitchFamily="34" charset="0"/>
                <a:cs typeface="Arial" panose="020B0604020202020204" pitchFamily="34" charset="0"/>
              </a:rPr>
              <a:t> A Class define the structure using methods and properties/fields that resemble real-world entity.</a:t>
            </a:r>
          </a:p>
          <a:p>
            <a:pPr algn="just">
              <a:buFont typeface="Arial" panose="020B0604020202020204" pitchFamily="34" charset="0"/>
              <a:buChar char="•"/>
            </a:pPr>
            <a:r>
              <a:rPr lang="en-US" b="1" i="0">
                <a:solidFill>
                  <a:srgbClr val="181717"/>
                </a:solidFill>
                <a:effectLst/>
                <a:latin typeface="Arial" panose="020B0604020202020204" pitchFamily="34" charset="0"/>
                <a:cs typeface="Arial" panose="020B0604020202020204" pitchFamily="34" charset="0"/>
              </a:rPr>
              <a:t>Methods:</a:t>
            </a:r>
            <a:r>
              <a:rPr lang="en-US" b="0" i="0">
                <a:solidFill>
                  <a:srgbClr val="181717"/>
                </a:solidFill>
                <a:effectLst/>
                <a:latin typeface="Arial" panose="020B0604020202020204" pitchFamily="34" charset="0"/>
                <a:cs typeface="Arial" panose="020B0604020202020204" pitchFamily="34" charset="0"/>
              </a:rPr>
              <a:t> A method represents a particular behavior. It performs some action and might return information about an object, or update an object’s data.</a:t>
            </a:r>
          </a:p>
          <a:p>
            <a:pPr algn="just">
              <a:buFont typeface="Arial" panose="020B0604020202020204" pitchFamily="34" charset="0"/>
              <a:buChar char="•"/>
            </a:pPr>
            <a:r>
              <a:rPr lang="en-US" b="1" i="0">
                <a:solidFill>
                  <a:srgbClr val="181717"/>
                </a:solidFill>
                <a:effectLst/>
                <a:latin typeface="Arial" panose="020B0604020202020204" pitchFamily="34" charset="0"/>
                <a:cs typeface="Arial" panose="020B0604020202020204" pitchFamily="34" charset="0"/>
              </a:rPr>
              <a:t>Properties:</a:t>
            </a:r>
            <a:r>
              <a:rPr lang="en-US" b="0" i="0">
                <a:solidFill>
                  <a:srgbClr val="181717"/>
                </a:solidFill>
                <a:effectLst/>
                <a:latin typeface="Arial" panose="020B0604020202020204" pitchFamily="34" charset="0"/>
                <a:cs typeface="Arial" panose="020B0604020202020204" pitchFamily="34" charset="0"/>
              </a:rPr>
              <a:t> Properties hold the data temporarily during the execution of an application.</a:t>
            </a:r>
          </a:p>
          <a:p>
            <a:pPr algn="just">
              <a:buFont typeface="Arial" panose="020B0604020202020204" pitchFamily="34" charset="0"/>
              <a:buChar char="•"/>
            </a:pPr>
            <a:r>
              <a:rPr lang="en-US" b="1" i="0">
                <a:solidFill>
                  <a:srgbClr val="181717"/>
                </a:solidFill>
                <a:effectLst/>
                <a:latin typeface="Arial" panose="020B0604020202020204" pitchFamily="34" charset="0"/>
                <a:cs typeface="Arial" panose="020B0604020202020204" pitchFamily="34" charset="0"/>
              </a:rPr>
              <a:t>Objects:</a:t>
            </a:r>
            <a:r>
              <a:rPr lang="en-US" b="0" i="0">
                <a:solidFill>
                  <a:srgbClr val="181717"/>
                </a:solidFill>
                <a:effectLst/>
                <a:latin typeface="Arial" panose="020B0604020202020204" pitchFamily="34" charset="0"/>
                <a:cs typeface="Arial" panose="020B0604020202020204" pitchFamily="34" charset="0"/>
              </a:rPr>
              <a:t> Objects are instances of the class that holds different data in properties/fields and can interact with other objects.</a:t>
            </a:r>
          </a:p>
          <a:p>
            <a:pPr algn="just">
              <a:buFont typeface="Arial" panose="020B0604020202020204" pitchFamily="34" charset="0"/>
              <a:buChar char="•"/>
            </a:pPr>
            <a:r>
              <a:rPr lang="en-US" b="1" i="0">
                <a:solidFill>
                  <a:srgbClr val="181717"/>
                </a:solidFill>
                <a:effectLst/>
                <a:latin typeface="Arial" panose="020B0604020202020204" pitchFamily="34" charset="0"/>
                <a:cs typeface="Arial" panose="020B0604020202020204" pitchFamily="34" charset="0"/>
              </a:rPr>
              <a:t>Interfaces:</a:t>
            </a:r>
            <a:r>
              <a:rPr lang="en-US" b="0" i="0">
                <a:solidFill>
                  <a:srgbClr val="181717"/>
                </a:solidFill>
                <a:effectLst/>
                <a:latin typeface="Arial" panose="020B0604020202020204" pitchFamily="34" charset="0"/>
                <a:cs typeface="Arial" panose="020B0604020202020204" pitchFamily="34" charset="0"/>
              </a:rPr>
              <a:t> An interface is a contract that defines the set of rules for a particular functionality. They are used effectively with classes using OOP principles like inheritance and polymorphism to make applications more flexible.</a:t>
            </a:r>
          </a:p>
          <a:p>
            <a:endParaRPr lang="en-IN"/>
          </a:p>
        </p:txBody>
      </p:sp>
    </p:spTree>
    <p:extLst>
      <p:ext uri="{BB962C8B-B14F-4D97-AF65-F5344CB8AC3E}">
        <p14:creationId xmlns:p14="http://schemas.microsoft.com/office/powerpoint/2010/main" val="40991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279C-3B8F-5227-5914-2B6677E99AA1}"/>
              </a:ext>
            </a:extLst>
          </p:cNvPr>
          <p:cNvSpPr>
            <a:spLocks noGrp="1"/>
          </p:cNvSpPr>
          <p:nvPr>
            <p:ph type="title"/>
          </p:nvPr>
        </p:nvSpPr>
        <p:spPr/>
        <p:txBody>
          <a:bodyPr/>
          <a:lstStyle/>
          <a:p>
            <a:r>
              <a:rPr lang="en-IN"/>
              <a:t>String function and Operations	</a:t>
            </a:r>
          </a:p>
        </p:txBody>
      </p:sp>
      <p:sp>
        <p:nvSpPr>
          <p:cNvPr id="3" name="Content Placeholder 2">
            <a:extLst>
              <a:ext uri="{FF2B5EF4-FFF2-40B4-BE49-F238E27FC236}">
                <a16:creationId xmlns:a16="http://schemas.microsoft.com/office/drawing/2014/main" id="{04A2EB47-1DC4-FBAA-9898-D42D52B4A06A}"/>
              </a:ext>
            </a:extLst>
          </p:cNvPr>
          <p:cNvSpPr>
            <a:spLocks noGrp="1"/>
          </p:cNvSpPr>
          <p:nvPr>
            <p:ph idx="1"/>
          </p:nvPr>
        </p:nvSpPr>
        <p:spPr/>
        <p:txBody>
          <a:bodyPr>
            <a:normAutofit fontScale="92500" lnSpcReduction="20000"/>
          </a:bodyPr>
          <a:lstStyle/>
          <a:p>
            <a:r>
              <a:rPr lang="en-IN"/>
              <a:t>Length</a:t>
            </a:r>
          </a:p>
          <a:p>
            <a:r>
              <a:rPr lang="en-IN"/>
              <a:t>Substring</a:t>
            </a:r>
          </a:p>
          <a:p>
            <a:r>
              <a:rPr lang="en-IN" err="1"/>
              <a:t>IndexOf</a:t>
            </a:r>
            <a:endParaRPr lang="en-IN"/>
          </a:p>
          <a:p>
            <a:r>
              <a:rPr lang="en-IN" err="1"/>
              <a:t>LastIndexOf</a:t>
            </a:r>
            <a:endParaRPr lang="en-IN"/>
          </a:p>
          <a:p>
            <a:r>
              <a:rPr lang="en-IN" err="1"/>
              <a:t>ToUpper</a:t>
            </a:r>
            <a:r>
              <a:rPr lang="en-IN"/>
              <a:t>/</a:t>
            </a:r>
            <a:r>
              <a:rPr lang="en-IN" err="1"/>
              <a:t>ToLower</a:t>
            </a:r>
            <a:endParaRPr lang="en-IN"/>
          </a:p>
          <a:p>
            <a:r>
              <a:rPr lang="en-IN"/>
              <a:t>Replace</a:t>
            </a:r>
          </a:p>
          <a:p>
            <a:r>
              <a:rPr lang="en-IN"/>
              <a:t>Split</a:t>
            </a:r>
          </a:p>
          <a:p>
            <a:r>
              <a:rPr lang="en-IN"/>
              <a:t>Trim</a:t>
            </a:r>
          </a:p>
          <a:p>
            <a:r>
              <a:rPr lang="en-IN"/>
              <a:t>Contains</a:t>
            </a:r>
          </a:p>
          <a:p>
            <a:r>
              <a:rPr lang="en-IN" err="1"/>
              <a:t>StartsWith</a:t>
            </a:r>
            <a:r>
              <a:rPr lang="en-IN"/>
              <a:t>/</a:t>
            </a:r>
            <a:r>
              <a:rPr lang="en-IN" err="1"/>
              <a:t>EndsWith</a:t>
            </a:r>
            <a:endParaRPr lang="en-IN"/>
          </a:p>
          <a:p>
            <a:r>
              <a:rPr lang="en-IN" err="1"/>
              <a:t>Concat</a:t>
            </a:r>
            <a:endParaRPr lang="en-IN"/>
          </a:p>
          <a:p>
            <a:endParaRPr lang="en-IN"/>
          </a:p>
        </p:txBody>
      </p:sp>
    </p:spTree>
    <p:extLst>
      <p:ext uri="{BB962C8B-B14F-4D97-AF65-F5344CB8AC3E}">
        <p14:creationId xmlns:p14="http://schemas.microsoft.com/office/powerpoint/2010/main" val="2266705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7ACD-F440-D584-741E-E0224525D841}"/>
              </a:ext>
            </a:extLst>
          </p:cNvPr>
          <p:cNvSpPr>
            <a:spLocks noGrp="1"/>
          </p:cNvSpPr>
          <p:nvPr>
            <p:ph type="title"/>
          </p:nvPr>
        </p:nvSpPr>
        <p:spPr/>
        <p:txBody>
          <a:bodyPr/>
          <a:lstStyle/>
          <a:p>
            <a:r>
              <a:rPr lang="en-IN"/>
              <a:t>String Length</a:t>
            </a:r>
            <a:br>
              <a:rPr lang="en-IN"/>
            </a:br>
            <a:endParaRPr lang="en-IN"/>
          </a:p>
        </p:txBody>
      </p:sp>
      <p:sp>
        <p:nvSpPr>
          <p:cNvPr id="3" name="Content Placeholder 2">
            <a:extLst>
              <a:ext uri="{FF2B5EF4-FFF2-40B4-BE49-F238E27FC236}">
                <a16:creationId xmlns:a16="http://schemas.microsoft.com/office/drawing/2014/main" id="{C53DF633-8CE0-0306-F601-9BA63D620E55}"/>
              </a:ext>
            </a:extLst>
          </p:cNvPr>
          <p:cNvSpPr>
            <a:spLocks noGrp="1"/>
          </p:cNvSpPr>
          <p:nvPr>
            <p:ph idx="1"/>
          </p:nvPr>
        </p:nvSpPr>
        <p:spPr/>
        <p:txBody>
          <a:bodyPr/>
          <a:lstStyle/>
          <a:p>
            <a:r>
              <a:rPr lang="en-IN"/>
              <a:t>Length property is used to determine its length.</a:t>
            </a:r>
          </a:p>
          <a:p>
            <a:r>
              <a:rPr lang="en-IN"/>
              <a:t>Return an integer</a:t>
            </a:r>
          </a:p>
        </p:txBody>
      </p:sp>
    </p:spTree>
    <p:extLst>
      <p:ext uri="{BB962C8B-B14F-4D97-AF65-F5344CB8AC3E}">
        <p14:creationId xmlns:p14="http://schemas.microsoft.com/office/powerpoint/2010/main" val="118527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2C93-E15E-6B24-191D-B86369D8D506}"/>
              </a:ext>
            </a:extLst>
          </p:cNvPr>
          <p:cNvSpPr>
            <a:spLocks noGrp="1"/>
          </p:cNvSpPr>
          <p:nvPr>
            <p:ph type="title"/>
          </p:nvPr>
        </p:nvSpPr>
        <p:spPr/>
        <p:txBody>
          <a:bodyPr/>
          <a:lstStyle/>
          <a:p>
            <a:r>
              <a:rPr lang="en-IN"/>
              <a:t>Substring	</a:t>
            </a:r>
          </a:p>
        </p:txBody>
      </p:sp>
      <p:sp>
        <p:nvSpPr>
          <p:cNvPr id="3" name="Content Placeholder 2">
            <a:extLst>
              <a:ext uri="{FF2B5EF4-FFF2-40B4-BE49-F238E27FC236}">
                <a16:creationId xmlns:a16="http://schemas.microsoft.com/office/drawing/2014/main" id="{40F24790-77E6-748D-8F5D-01D754ACCA7A}"/>
              </a:ext>
            </a:extLst>
          </p:cNvPr>
          <p:cNvSpPr>
            <a:spLocks noGrp="1"/>
          </p:cNvSpPr>
          <p:nvPr>
            <p:ph idx="1"/>
          </p:nvPr>
        </p:nvSpPr>
        <p:spPr/>
        <p:txBody>
          <a:bodyPr/>
          <a:lstStyle/>
          <a:p>
            <a:r>
              <a:rPr lang="en-IN"/>
              <a:t>Substring method id powerful tool in C# for extracting substring from a larger string</a:t>
            </a:r>
          </a:p>
          <a:p>
            <a:endParaRPr lang="en-IN"/>
          </a:p>
        </p:txBody>
      </p:sp>
      <p:pic>
        <p:nvPicPr>
          <p:cNvPr id="5" name="Picture 4">
            <a:extLst>
              <a:ext uri="{FF2B5EF4-FFF2-40B4-BE49-F238E27FC236}">
                <a16:creationId xmlns:a16="http://schemas.microsoft.com/office/drawing/2014/main" id="{BCA65988-6227-32A3-172C-34E84D6FDBB4}"/>
              </a:ext>
            </a:extLst>
          </p:cNvPr>
          <p:cNvPicPr>
            <a:picLocks noChangeAspect="1"/>
          </p:cNvPicPr>
          <p:nvPr/>
        </p:nvPicPr>
        <p:blipFill>
          <a:blip r:embed="rId2"/>
          <a:stretch>
            <a:fillRect/>
          </a:stretch>
        </p:blipFill>
        <p:spPr>
          <a:xfrm>
            <a:off x="1081605" y="2929846"/>
            <a:ext cx="5014395" cy="998307"/>
          </a:xfrm>
          <a:prstGeom prst="rect">
            <a:avLst/>
          </a:prstGeom>
        </p:spPr>
      </p:pic>
    </p:spTree>
    <p:extLst>
      <p:ext uri="{BB962C8B-B14F-4D97-AF65-F5344CB8AC3E}">
        <p14:creationId xmlns:p14="http://schemas.microsoft.com/office/powerpoint/2010/main" val="2894770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F124-61BC-E61D-E85B-F4A2621ECA03}"/>
              </a:ext>
            </a:extLst>
          </p:cNvPr>
          <p:cNvSpPr>
            <a:spLocks noGrp="1"/>
          </p:cNvSpPr>
          <p:nvPr>
            <p:ph type="title"/>
          </p:nvPr>
        </p:nvSpPr>
        <p:spPr/>
        <p:txBody>
          <a:bodyPr/>
          <a:lstStyle/>
          <a:p>
            <a:r>
              <a:rPr lang="en-IN" err="1"/>
              <a:t>IndexOf</a:t>
            </a:r>
            <a:endParaRPr lang="en-IN"/>
          </a:p>
        </p:txBody>
      </p:sp>
      <p:sp>
        <p:nvSpPr>
          <p:cNvPr id="3" name="Content Placeholder 2">
            <a:extLst>
              <a:ext uri="{FF2B5EF4-FFF2-40B4-BE49-F238E27FC236}">
                <a16:creationId xmlns:a16="http://schemas.microsoft.com/office/drawing/2014/main" id="{482D8FCC-918B-CEDF-D3C6-1D746C7C9494}"/>
              </a:ext>
            </a:extLst>
          </p:cNvPr>
          <p:cNvSpPr>
            <a:spLocks noGrp="1"/>
          </p:cNvSpPr>
          <p:nvPr>
            <p:ph idx="1"/>
          </p:nvPr>
        </p:nvSpPr>
        <p:spPr/>
        <p:txBody>
          <a:bodyPr/>
          <a:lstStyle/>
          <a:p>
            <a:r>
              <a:rPr lang="en-IN"/>
              <a:t>The String </a:t>
            </a:r>
            <a:r>
              <a:rPr lang="en-IN" err="1"/>
              <a:t>IndexOf</a:t>
            </a:r>
            <a:r>
              <a:rPr lang="en-IN"/>
              <a:t> method returns the index of the first occurrence of the specified character/substring  within string.</a:t>
            </a:r>
          </a:p>
          <a:p>
            <a:endParaRPr lang="en-IN"/>
          </a:p>
          <a:p>
            <a:endParaRPr lang="en-IN"/>
          </a:p>
        </p:txBody>
      </p:sp>
    </p:spTree>
    <p:extLst>
      <p:ext uri="{BB962C8B-B14F-4D97-AF65-F5344CB8AC3E}">
        <p14:creationId xmlns:p14="http://schemas.microsoft.com/office/powerpoint/2010/main" val="353638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7D5-1B7C-2A39-6586-E95F55BC5CD0}"/>
              </a:ext>
            </a:extLst>
          </p:cNvPr>
          <p:cNvSpPr>
            <a:spLocks noGrp="1"/>
          </p:cNvSpPr>
          <p:nvPr>
            <p:ph type="title"/>
          </p:nvPr>
        </p:nvSpPr>
        <p:spPr/>
        <p:txBody>
          <a:bodyPr/>
          <a:lstStyle/>
          <a:p>
            <a:r>
              <a:rPr lang="en-IN" err="1"/>
              <a:t>LastIndexOf</a:t>
            </a:r>
            <a:r>
              <a:rPr lang="en-IN"/>
              <a:t>	</a:t>
            </a:r>
          </a:p>
        </p:txBody>
      </p:sp>
      <p:sp>
        <p:nvSpPr>
          <p:cNvPr id="3" name="Content Placeholder 2">
            <a:extLst>
              <a:ext uri="{FF2B5EF4-FFF2-40B4-BE49-F238E27FC236}">
                <a16:creationId xmlns:a16="http://schemas.microsoft.com/office/drawing/2014/main" id="{98A7E61C-64E2-9521-7348-33FA16F2D447}"/>
              </a:ext>
            </a:extLst>
          </p:cNvPr>
          <p:cNvSpPr>
            <a:spLocks noGrp="1"/>
          </p:cNvSpPr>
          <p:nvPr>
            <p:ph idx="1"/>
          </p:nvPr>
        </p:nvSpPr>
        <p:spPr/>
        <p:txBody>
          <a:bodyPr/>
          <a:lstStyle/>
          <a:p>
            <a:r>
              <a:rPr lang="en-IN"/>
              <a:t>The </a:t>
            </a:r>
            <a:r>
              <a:rPr lang="en-IN" err="1"/>
              <a:t>LastIndexOf</a:t>
            </a:r>
            <a:r>
              <a:rPr lang="en-IN"/>
              <a:t> method returns the index position of the last </a:t>
            </a:r>
            <a:r>
              <a:rPr lang="en-IN" err="1"/>
              <a:t>occurences</a:t>
            </a:r>
            <a:r>
              <a:rPr lang="en-IN"/>
              <a:t> of a specified character or string within the given string.</a:t>
            </a:r>
          </a:p>
          <a:p>
            <a:endParaRPr lang="en-IN"/>
          </a:p>
        </p:txBody>
      </p:sp>
    </p:spTree>
    <p:extLst>
      <p:ext uri="{BB962C8B-B14F-4D97-AF65-F5344CB8AC3E}">
        <p14:creationId xmlns:p14="http://schemas.microsoft.com/office/powerpoint/2010/main" val="2785403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B77C-5785-0A40-128A-F1C5D59F5587}"/>
              </a:ext>
            </a:extLst>
          </p:cNvPr>
          <p:cNvSpPr>
            <a:spLocks noGrp="1"/>
          </p:cNvSpPr>
          <p:nvPr>
            <p:ph type="title"/>
          </p:nvPr>
        </p:nvSpPr>
        <p:spPr/>
        <p:txBody>
          <a:bodyPr/>
          <a:lstStyle/>
          <a:p>
            <a:r>
              <a:rPr lang="en-IN" err="1"/>
              <a:t>ToUpper</a:t>
            </a:r>
            <a:r>
              <a:rPr lang="en-IN"/>
              <a:t> and </a:t>
            </a:r>
            <a:r>
              <a:rPr lang="en-IN" err="1"/>
              <a:t>ToLower</a:t>
            </a:r>
            <a:endParaRPr lang="en-IN"/>
          </a:p>
        </p:txBody>
      </p:sp>
      <p:sp>
        <p:nvSpPr>
          <p:cNvPr id="3" name="Content Placeholder 2">
            <a:extLst>
              <a:ext uri="{FF2B5EF4-FFF2-40B4-BE49-F238E27FC236}">
                <a16:creationId xmlns:a16="http://schemas.microsoft.com/office/drawing/2014/main" id="{898BF4E2-3272-B1BB-A37A-BC549B620834}"/>
              </a:ext>
            </a:extLst>
          </p:cNvPr>
          <p:cNvSpPr>
            <a:spLocks noGrp="1"/>
          </p:cNvSpPr>
          <p:nvPr>
            <p:ph idx="1"/>
          </p:nvPr>
        </p:nvSpPr>
        <p:spPr/>
        <p:txBody>
          <a:bodyPr/>
          <a:lstStyle/>
          <a:p>
            <a:r>
              <a:rPr lang="en-IN"/>
              <a:t>The </a:t>
            </a:r>
            <a:r>
              <a:rPr lang="en-IN" err="1"/>
              <a:t>ToUpper</a:t>
            </a:r>
            <a:r>
              <a:rPr lang="en-IN"/>
              <a:t> method returns upper characters of given string.</a:t>
            </a:r>
          </a:p>
          <a:p>
            <a:r>
              <a:rPr lang="en-IN"/>
              <a:t>The </a:t>
            </a:r>
            <a:r>
              <a:rPr lang="en-IN" err="1"/>
              <a:t>ToLower</a:t>
            </a:r>
            <a:r>
              <a:rPr lang="en-IN"/>
              <a:t> method returns lower characters of given string. </a:t>
            </a:r>
          </a:p>
        </p:txBody>
      </p:sp>
    </p:spTree>
    <p:extLst>
      <p:ext uri="{BB962C8B-B14F-4D97-AF65-F5344CB8AC3E}">
        <p14:creationId xmlns:p14="http://schemas.microsoft.com/office/powerpoint/2010/main" val="30310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3742-045C-F4B6-6BBD-B67D26BCB3AE}"/>
              </a:ext>
            </a:extLst>
          </p:cNvPr>
          <p:cNvSpPr>
            <a:spLocks noGrp="1"/>
          </p:cNvSpPr>
          <p:nvPr>
            <p:ph type="title"/>
          </p:nvPr>
        </p:nvSpPr>
        <p:spPr/>
        <p:txBody>
          <a:bodyPr/>
          <a:lstStyle/>
          <a:p>
            <a:r>
              <a:rPr lang="en-IN"/>
              <a:t>Replace</a:t>
            </a:r>
          </a:p>
        </p:txBody>
      </p:sp>
      <p:sp>
        <p:nvSpPr>
          <p:cNvPr id="3" name="Content Placeholder 2">
            <a:extLst>
              <a:ext uri="{FF2B5EF4-FFF2-40B4-BE49-F238E27FC236}">
                <a16:creationId xmlns:a16="http://schemas.microsoft.com/office/drawing/2014/main" id="{6428B78A-B7D4-B3C9-ECA8-C7F9D6C9F313}"/>
              </a:ext>
            </a:extLst>
          </p:cNvPr>
          <p:cNvSpPr>
            <a:spLocks noGrp="1"/>
          </p:cNvSpPr>
          <p:nvPr>
            <p:ph idx="1"/>
          </p:nvPr>
        </p:nvSpPr>
        <p:spPr/>
        <p:txBody>
          <a:bodyPr/>
          <a:lstStyle/>
          <a:p>
            <a:r>
              <a:rPr lang="en-IN"/>
              <a:t>The Replace() method returns a new string by replacing each matching character/substring in the string with the new character/substring.</a:t>
            </a:r>
          </a:p>
        </p:txBody>
      </p:sp>
    </p:spTree>
    <p:extLst>
      <p:ext uri="{BB962C8B-B14F-4D97-AF65-F5344CB8AC3E}">
        <p14:creationId xmlns:p14="http://schemas.microsoft.com/office/powerpoint/2010/main" val="311484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0922-7498-33D5-48B9-FE41496A1F2C}"/>
              </a:ext>
            </a:extLst>
          </p:cNvPr>
          <p:cNvSpPr>
            <a:spLocks noGrp="1"/>
          </p:cNvSpPr>
          <p:nvPr>
            <p:ph type="title"/>
          </p:nvPr>
        </p:nvSpPr>
        <p:spPr/>
        <p:txBody>
          <a:bodyPr/>
          <a:lstStyle/>
          <a:p>
            <a:r>
              <a:rPr lang="en-IN"/>
              <a:t>Split	</a:t>
            </a:r>
          </a:p>
        </p:txBody>
      </p:sp>
      <p:sp>
        <p:nvSpPr>
          <p:cNvPr id="3" name="Content Placeholder 2">
            <a:extLst>
              <a:ext uri="{FF2B5EF4-FFF2-40B4-BE49-F238E27FC236}">
                <a16:creationId xmlns:a16="http://schemas.microsoft.com/office/drawing/2014/main" id="{ECF9806E-139A-D208-B6E9-FAD789D95441}"/>
              </a:ext>
            </a:extLst>
          </p:cNvPr>
          <p:cNvSpPr>
            <a:spLocks noGrp="1"/>
          </p:cNvSpPr>
          <p:nvPr>
            <p:ph idx="1"/>
          </p:nvPr>
        </p:nvSpPr>
        <p:spPr/>
        <p:txBody>
          <a:bodyPr/>
          <a:lstStyle/>
          <a:p>
            <a:r>
              <a:rPr lang="en-IN"/>
              <a:t>The spit method breaks up a string at specified separator and returns its substrings.</a:t>
            </a:r>
          </a:p>
        </p:txBody>
      </p:sp>
    </p:spTree>
    <p:extLst>
      <p:ext uri="{BB962C8B-B14F-4D97-AF65-F5344CB8AC3E}">
        <p14:creationId xmlns:p14="http://schemas.microsoft.com/office/powerpoint/2010/main" val="3909145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D110-C600-6F69-05DD-58EFB4F70923}"/>
              </a:ext>
            </a:extLst>
          </p:cNvPr>
          <p:cNvSpPr>
            <a:spLocks noGrp="1"/>
          </p:cNvSpPr>
          <p:nvPr>
            <p:ph type="title"/>
          </p:nvPr>
        </p:nvSpPr>
        <p:spPr/>
        <p:txBody>
          <a:bodyPr/>
          <a:lstStyle/>
          <a:p>
            <a:r>
              <a:rPr lang="en-IN" err="1"/>
              <a:t>String.Trim</a:t>
            </a:r>
            <a:r>
              <a:rPr lang="en-IN"/>
              <a:t>	()	</a:t>
            </a:r>
          </a:p>
        </p:txBody>
      </p:sp>
      <p:sp>
        <p:nvSpPr>
          <p:cNvPr id="3" name="Content Placeholder 2">
            <a:extLst>
              <a:ext uri="{FF2B5EF4-FFF2-40B4-BE49-F238E27FC236}">
                <a16:creationId xmlns:a16="http://schemas.microsoft.com/office/drawing/2014/main" id="{756B541A-3F3C-59BE-5D07-FEBCEB5DF485}"/>
              </a:ext>
            </a:extLst>
          </p:cNvPr>
          <p:cNvSpPr>
            <a:spLocks noGrp="1"/>
          </p:cNvSpPr>
          <p:nvPr>
            <p:ph idx="1"/>
          </p:nvPr>
        </p:nvSpPr>
        <p:spPr/>
        <p:txBody>
          <a:bodyPr/>
          <a:lstStyle/>
          <a:p>
            <a:r>
              <a:rPr lang="en-IN"/>
              <a:t>The Trim() method removes any leading(starting) and trailing(ending) whitespaces  from the specified string.</a:t>
            </a:r>
          </a:p>
        </p:txBody>
      </p:sp>
    </p:spTree>
    <p:extLst>
      <p:ext uri="{BB962C8B-B14F-4D97-AF65-F5344CB8AC3E}">
        <p14:creationId xmlns:p14="http://schemas.microsoft.com/office/powerpoint/2010/main" val="1643210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4C51-D48C-D9B4-7836-89518A616739}"/>
              </a:ext>
            </a:extLst>
          </p:cNvPr>
          <p:cNvSpPr>
            <a:spLocks noGrp="1"/>
          </p:cNvSpPr>
          <p:nvPr>
            <p:ph type="title"/>
          </p:nvPr>
        </p:nvSpPr>
        <p:spPr/>
        <p:txBody>
          <a:bodyPr/>
          <a:lstStyle/>
          <a:p>
            <a:r>
              <a:rPr lang="en-IN" err="1"/>
              <a:t>StartsWith</a:t>
            </a:r>
            <a:endParaRPr lang="en-IN"/>
          </a:p>
        </p:txBody>
      </p:sp>
      <p:sp>
        <p:nvSpPr>
          <p:cNvPr id="3" name="Content Placeholder 2">
            <a:extLst>
              <a:ext uri="{FF2B5EF4-FFF2-40B4-BE49-F238E27FC236}">
                <a16:creationId xmlns:a16="http://schemas.microsoft.com/office/drawing/2014/main" id="{FC81417D-178C-01C3-09D3-7CF52FAAFFCE}"/>
              </a:ext>
            </a:extLst>
          </p:cNvPr>
          <p:cNvSpPr>
            <a:spLocks noGrp="1"/>
          </p:cNvSpPr>
          <p:nvPr>
            <p:ph idx="1"/>
          </p:nvPr>
        </p:nvSpPr>
        <p:spPr/>
        <p:txBody>
          <a:bodyPr/>
          <a:lstStyle/>
          <a:p>
            <a:r>
              <a:rPr lang="en-IN"/>
              <a:t>The </a:t>
            </a:r>
            <a:r>
              <a:rPr lang="en-IN" err="1"/>
              <a:t>StartsWith</a:t>
            </a:r>
            <a:r>
              <a:rPr lang="en-IN"/>
              <a:t> method in C# is used to determine whether a string starts with a specified prefix.</a:t>
            </a:r>
          </a:p>
          <a:p>
            <a:endParaRPr lang="en-IN"/>
          </a:p>
          <a:p>
            <a:r>
              <a:rPr lang="en-IN"/>
              <a:t>Return Type: True or False(Boolean)</a:t>
            </a:r>
          </a:p>
        </p:txBody>
      </p:sp>
    </p:spTree>
    <p:extLst>
      <p:ext uri="{BB962C8B-B14F-4D97-AF65-F5344CB8AC3E}">
        <p14:creationId xmlns:p14="http://schemas.microsoft.com/office/powerpoint/2010/main" val="56839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p:txBody>
          <a:bodyPr/>
          <a:lstStyle/>
          <a:p>
            <a:r>
              <a:rPr lang="en-IN"/>
              <a:t>Object Oriented Design Principles</a:t>
            </a:r>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p:txBody>
          <a:bodyPr vert="horz" lIns="91440" tIns="45720" rIns="91440" bIns="45720" rtlCol="0" anchor="t">
            <a:normAutofit/>
          </a:bodyPr>
          <a:lstStyle/>
          <a:p>
            <a:pPr algn="just"/>
            <a:r>
              <a:rPr lang="en-US" b="0" i="0">
                <a:solidFill>
                  <a:srgbClr val="181717"/>
                </a:solidFill>
                <a:effectLst/>
                <a:latin typeface="Arial" panose="020B0604020202020204" pitchFamily="34" charset="0"/>
                <a:cs typeface="Arial" panose="020B0604020202020204" pitchFamily="34" charset="0"/>
              </a:rPr>
              <a:t>There are various object-oriented principles and techniques using which you can develop applications that are maintainable and extendable.</a:t>
            </a:r>
          </a:p>
          <a:p>
            <a:pPr algn="just"/>
            <a:r>
              <a:rPr lang="en-US" b="0" i="0">
                <a:solidFill>
                  <a:srgbClr val="181717"/>
                </a:solidFill>
                <a:effectLst/>
                <a:latin typeface="Arial" panose="020B0604020202020204" pitchFamily="34" charset="0"/>
                <a:cs typeface="Arial" panose="020B0604020202020204" pitchFamily="34" charset="0"/>
              </a:rPr>
              <a:t>The followings are four main principles of object-oriented programming:</a:t>
            </a:r>
          </a:p>
          <a:p>
            <a:pPr algn="just">
              <a:buFont typeface="+mj-lt"/>
              <a:buAutoNum type="arabicPeriod"/>
            </a:pPr>
            <a:r>
              <a:rPr lang="en-US" b="0" i="0" u="none" strike="noStrike">
                <a:solidFill>
                  <a:srgbClr val="007BFF"/>
                </a:solidFill>
                <a:effectLst/>
                <a:latin typeface="Arial" panose="020B0604020202020204" pitchFamily="34" charset="0"/>
                <a:cs typeface="Arial" panose="020B0604020202020204" pitchFamily="34" charset="0"/>
                <a:hlinkClick r:id="rId3"/>
              </a:rPr>
              <a:t>Abstraction</a:t>
            </a:r>
            <a:endParaRPr lang="en-US" b="0" i="0">
              <a:solidFill>
                <a:srgbClr val="181717"/>
              </a:solidFill>
              <a:effectLst/>
              <a:latin typeface="Arial" panose="020B0604020202020204" pitchFamily="34" charset="0"/>
              <a:cs typeface="Arial" panose="020B0604020202020204" pitchFamily="34" charset="0"/>
            </a:endParaRPr>
          </a:p>
          <a:p>
            <a:pPr algn="just">
              <a:buFont typeface="+mj-lt"/>
              <a:buAutoNum type="arabicPeriod"/>
            </a:pPr>
            <a:r>
              <a:rPr lang="en-US" b="0" i="0" u="none" strike="noStrike">
                <a:solidFill>
                  <a:srgbClr val="007BFF"/>
                </a:solidFill>
                <a:effectLst/>
                <a:latin typeface="Arial" panose="020B0604020202020204" pitchFamily="34" charset="0"/>
                <a:cs typeface="Arial" panose="020B0604020202020204" pitchFamily="34" charset="0"/>
                <a:hlinkClick r:id="rId4"/>
              </a:rPr>
              <a:t>Encapsulation</a:t>
            </a:r>
            <a:endParaRPr lang="en-US" b="0" i="0">
              <a:solidFill>
                <a:srgbClr val="181717"/>
              </a:solidFill>
              <a:effectLst/>
              <a:latin typeface="Arial" panose="020B0604020202020204" pitchFamily="34" charset="0"/>
              <a:cs typeface="Arial" panose="020B0604020202020204" pitchFamily="34" charset="0"/>
            </a:endParaRPr>
          </a:p>
          <a:p>
            <a:pPr algn="just">
              <a:buFont typeface="+mj-lt"/>
              <a:buAutoNum type="arabicPeriod"/>
            </a:pPr>
            <a:r>
              <a:rPr lang="en-US" b="0" i="0" u="none" strike="noStrike">
                <a:solidFill>
                  <a:srgbClr val="007BFF"/>
                </a:solidFill>
                <a:effectLst/>
                <a:latin typeface="Arial" panose="020B0604020202020204" pitchFamily="34" charset="0"/>
                <a:cs typeface="Arial" panose="020B0604020202020204" pitchFamily="34" charset="0"/>
                <a:hlinkClick r:id="rId5"/>
              </a:rPr>
              <a:t>Inheritance</a:t>
            </a:r>
            <a:endParaRPr lang="en-US" b="0" i="0">
              <a:solidFill>
                <a:srgbClr val="181717"/>
              </a:solidFill>
              <a:effectLst/>
              <a:latin typeface="Arial" panose="020B0604020202020204" pitchFamily="34" charset="0"/>
              <a:cs typeface="Arial" panose="020B0604020202020204" pitchFamily="34" charset="0"/>
            </a:endParaRPr>
          </a:p>
          <a:p>
            <a:pPr algn="just">
              <a:buFont typeface="+mj-lt"/>
              <a:buAutoNum type="arabicPeriod"/>
            </a:pPr>
            <a:r>
              <a:rPr lang="en-US" b="0" i="0" u="none" strike="noStrike">
                <a:solidFill>
                  <a:srgbClr val="007BFF"/>
                </a:solidFill>
                <a:effectLst/>
                <a:latin typeface="Arial" panose="020B0604020202020204" pitchFamily="34" charset="0"/>
                <a:cs typeface="Arial" panose="020B0604020202020204" pitchFamily="34" charset="0"/>
                <a:hlinkClick r:id="rId6"/>
              </a:rPr>
              <a:t>Polymorphism</a:t>
            </a:r>
            <a:endParaRPr lang="en-US" b="0" i="0">
              <a:solidFill>
                <a:srgbClr val="18171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0328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DF93-4167-96AC-A949-3E3B91C90571}"/>
              </a:ext>
            </a:extLst>
          </p:cNvPr>
          <p:cNvSpPr>
            <a:spLocks noGrp="1"/>
          </p:cNvSpPr>
          <p:nvPr>
            <p:ph type="title"/>
          </p:nvPr>
        </p:nvSpPr>
        <p:spPr/>
        <p:txBody>
          <a:bodyPr/>
          <a:lstStyle/>
          <a:p>
            <a:r>
              <a:rPr lang="en-IN" err="1"/>
              <a:t>EndsWith</a:t>
            </a:r>
            <a:endParaRPr lang="en-IN"/>
          </a:p>
        </p:txBody>
      </p:sp>
      <p:sp>
        <p:nvSpPr>
          <p:cNvPr id="3" name="Content Placeholder 2">
            <a:extLst>
              <a:ext uri="{FF2B5EF4-FFF2-40B4-BE49-F238E27FC236}">
                <a16:creationId xmlns:a16="http://schemas.microsoft.com/office/drawing/2014/main" id="{1B65E26E-2352-EFF2-9D48-76AD51AFC132}"/>
              </a:ext>
            </a:extLst>
          </p:cNvPr>
          <p:cNvSpPr>
            <a:spLocks noGrp="1"/>
          </p:cNvSpPr>
          <p:nvPr>
            <p:ph idx="1"/>
          </p:nvPr>
        </p:nvSpPr>
        <p:spPr/>
        <p:txBody>
          <a:bodyPr/>
          <a:lstStyle/>
          <a:p>
            <a:r>
              <a:rPr lang="en-IN"/>
              <a:t>The </a:t>
            </a:r>
            <a:r>
              <a:rPr lang="en-IN" err="1"/>
              <a:t>EndsWith</a:t>
            </a:r>
            <a:r>
              <a:rPr lang="en-IN"/>
              <a:t> method is used to determine whether a string ends with a specified suffix.</a:t>
            </a:r>
          </a:p>
          <a:p>
            <a:endParaRPr lang="en-IN"/>
          </a:p>
          <a:p>
            <a:r>
              <a:rPr lang="en-IN"/>
              <a:t>Return Type: True or False(Boolean)</a:t>
            </a:r>
          </a:p>
        </p:txBody>
      </p:sp>
    </p:spTree>
    <p:extLst>
      <p:ext uri="{BB962C8B-B14F-4D97-AF65-F5344CB8AC3E}">
        <p14:creationId xmlns:p14="http://schemas.microsoft.com/office/powerpoint/2010/main" val="2269729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A96C-D641-111F-0037-4C49FE1ADDC0}"/>
              </a:ext>
            </a:extLst>
          </p:cNvPr>
          <p:cNvSpPr>
            <a:spLocks noGrp="1"/>
          </p:cNvSpPr>
          <p:nvPr>
            <p:ph type="title"/>
          </p:nvPr>
        </p:nvSpPr>
        <p:spPr/>
        <p:txBody>
          <a:bodyPr/>
          <a:lstStyle/>
          <a:p>
            <a:r>
              <a:rPr lang="en-IN" err="1"/>
              <a:t>String.Contains</a:t>
            </a:r>
            <a:r>
              <a:rPr lang="en-IN"/>
              <a:t>(Substring)</a:t>
            </a:r>
          </a:p>
        </p:txBody>
      </p:sp>
      <p:sp>
        <p:nvSpPr>
          <p:cNvPr id="3" name="Content Placeholder 2">
            <a:extLst>
              <a:ext uri="{FF2B5EF4-FFF2-40B4-BE49-F238E27FC236}">
                <a16:creationId xmlns:a16="http://schemas.microsoft.com/office/drawing/2014/main" id="{6AAC2A1B-A527-3FBC-E42A-E0FD65366316}"/>
              </a:ext>
            </a:extLst>
          </p:cNvPr>
          <p:cNvSpPr>
            <a:spLocks noGrp="1"/>
          </p:cNvSpPr>
          <p:nvPr>
            <p:ph idx="1"/>
          </p:nvPr>
        </p:nvSpPr>
        <p:spPr/>
        <p:txBody>
          <a:bodyPr/>
          <a:lstStyle/>
          <a:p>
            <a:r>
              <a:rPr lang="en-IN"/>
              <a:t>The Contains method is used to determine whether a string contains a specified substring.</a:t>
            </a:r>
          </a:p>
          <a:p>
            <a:endParaRPr lang="en-IN"/>
          </a:p>
          <a:p>
            <a:endParaRPr lang="en-IN"/>
          </a:p>
          <a:p>
            <a:r>
              <a:rPr lang="en-IN"/>
              <a:t>Return Type: True or False(Boolean)</a:t>
            </a:r>
          </a:p>
        </p:txBody>
      </p:sp>
    </p:spTree>
    <p:extLst>
      <p:ext uri="{BB962C8B-B14F-4D97-AF65-F5344CB8AC3E}">
        <p14:creationId xmlns:p14="http://schemas.microsoft.com/office/powerpoint/2010/main" val="216303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9197-91AD-5DAD-F18B-751E25438087}"/>
              </a:ext>
            </a:extLst>
          </p:cNvPr>
          <p:cNvSpPr>
            <a:spLocks noGrp="1"/>
          </p:cNvSpPr>
          <p:nvPr>
            <p:ph type="title"/>
          </p:nvPr>
        </p:nvSpPr>
        <p:spPr/>
        <p:txBody>
          <a:bodyPr/>
          <a:lstStyle/>
          <a:p>
            <a:r>
              <a:rPr lang="en-IN"/>
              <a:t>Methods or Functions in C#</a:t>
            </a:r>
          </a:p>
        </p:txBody>
      </p:sp>
      <p:sp>
        <p:nvSpPr>
          <p:cNvPr id="3" name="Content Placeholder 2">
            <a:extLst>
              <a:ext uri="{FF2B5EF4-FFF2-40B4-BE49-F238E27FC236}">
                <a16:creationId xmlns:a16="http://schemas.microsoft.com/office/drawing/2014/main" id="{223076EF-0B99-4479-E72F-5487D697C75A}"/>
              </a:ext>
            </a:extLst>
          </p:cNvPr>
          <p:cNvSpPr>
            <a:spLocks noGrp="1"/>
          </p:cNvSpPr>
          <p:nvPr>
            <p:ph idx="1"/>
          </p:nvPr>
        </p:nvSpPr>
        <p:spPr/>
        <p:txBody>
          <a:bodyPr/>
          <a:lstStyle/>
          <a:p>
            <a:r>
              <a:rPr lang="en-IN"/>
              <a:t>Methods are also called Functions</a:t>
            </a:r>
          </a:p>
          <a:p>
            <a:r>
              <a:rPr lang="en-IN"/>
              <a:t>Methods allow you to define logic once and use it multiple times</a:t>
            </a:r>
          </a:p>
          <a:p>
            <a:r>
              <a:rPr lang="en-IN"/>
              <a:t>Makes our code more organized, readable and maintainable</a:t>
            </a:r>
          </a:p>
          <a:p>
            <a:endParaRPr lang="en-IN"/>
          </a:p>
          <a:p>
            <a:r>
              <a:rPr lang="en-IN"/>
              <a:t>Features</a:t>
            </a:r>
          </a:p>
          <a:p>
            <a:pPr lvl="1"/>
            <a:r>
              <a:rPr lang="en-IN"/>
              <a:t>Easier to understand and maintain </a:t>
            </a:r>
          </a:p>
          <a:p>
            <a:pPr lvl="1"/>
            <a:r>
              <a:rPr lang="en-IN"/>
              <a:t>Encapsulates complex problem into manageable parts</a:t>
            </a:r>
          </a:p>
          <a:p>
            <a:pPr marL="457200" lvl="1" indent="0">
              <a:buNone/>
            </a:pPr>
            <a:endParaRPr lang="en-IN"/>
          </a:p>
        </p:txBody>
      </p:sp>
    </p:spTree>
    <p:extLst>
      <p:ext uri="{BB962C8B-B14F-4D97-AF65-F5344CB8AC3E}">
        <p14:creationId xmlns:p14="http://schemas.microsoft.com/office/powerpoint/2010/main" val="37095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47F9-E2FD-15F0-A58B-A5780F191A06}"/>
              </a:ext>
            </a:extLst>
          </p:cNvPr>
          <p:cNvSpPr>
            <a:spLocks noGrp="1"/>
          </p:cNvSpPr>
          <p:nvPr>
            <p:ph type="title"/>
          </p:nvPr>
        </p:nvSpPr>
        <p:spPr/>
        <p:txBody>
          <a:bodyPr/>
          <a:lstStyle/>
          <a:p>
            <a:r>
              <a:rPr lang="en-IN"/>
              <a:t>Syntax of Method</a:t>
            </a:r>
          </a:p>
        </p:txBody>
      </p:sp>
      <p:sp>
        <p:nvSpPr>
          <p:cNvPr id="3" name="Content Placeholder 2">
            <a:extLst>
              <a:ext uri="{FF2B5EF4-FFF2-40B4-BE49-F238E27FC236}">
                <a16:creationId xmlns:a16="http://schemas.microsoft.com/office/drawing/2014/main" id="{CD758DB4-7B3E-26CB-A650-A6E77D046ADF}"/>
              </a:ext>
            </a:extLst>
          </p:cNvPr>
          <p:cNvSpPr>
            <a:spLocks noGrp="1"/>
          </p:cNvSpPr>
          <p:nvPr>
            <p:ph idx="1"/>
          </p:nvPr>
        </p:nvSpPr>
        <p:spPr/>
        <p:txBody>
          <a:bodyPr/>
          <a:lstStyle/>
          <a:p>
            <a:r>
              <a:rPr lang="en-IN"/>
              <a:t>Access Modifier/Specifier will be covered in a later video</a:t>
            </a:r>
          </a:p>
          <a:p>
            <a:r>
              <a:rPr lang="en-IN"/>
              <a:t>Return type is what the type of object that is returned by the method </a:t>
            </a:r>
          </a:p>
          <a:p>
            <a:r>
              <a:rPr lang="en-IN"/>
              <a:t>Method name should be meaningful name </a:t>
            </a:r>
          </a:p>
          <a:p>
            <a:r>
              <a:rPr lang="en-IN"/>
              <a:t>Parameters are optional</a:t>
            </a:r>
          </a:p>
          <a:p>
            <a:r>
              <a:rPr lang="en-IN"/>
              <a:t>Method body is what the method has to do</a:t>
            </a:r>
          </a:p>
          <a:p>
            <a:endParaRPr lang="en-IN"/>
          </a:p>
        </p:txBody>
      </p:sp>
      <p:pic>
        <p:nvPicPr>
          <p:cNvPr id="7" name="Picture 6">
            <a:extLst>
              <a:ext uri="{FF2B5EF4-FFF2-40B4-BE49-F238E27FC236}">
                <a16:creationId xmlns:a16="http://schemas.microsoft.com/office/drawing/2014/main" id="{1A1AD4BF-E9B5-1674-574F-0E4C7F89F59E}"/>
              </a:ext>
            </a:extLst>
          </p:cNvPr>
          <p:cNvPicPr>
            <a:picLocks noChangeAspect="1"/>
          </p:cNvPicPr>
          <p:nvPr/>
        </p:nvPicPr>
        <p:blipFill>
          <a:blip r:embed="rId2"/>
          <a:stretch>
            <a:fillRect/>
          </a:stretch>
        </p:blipFill>
        <p:spPr>
          <a:xfrm>
            <a:off x="1016641" y="4402233"/>
            <a:ext cx="5989839" cy="845893"/>
          </a:xfrm>
          <a:prstGeom prst="rect">
            <a:avLst/>
          </a:prstGeom>
        </p:spPr>
      </p:pic>
    </p:spTree>
    <p:extLst>
      <p:ext uri="{BB962C8B-B14F-4D97-AF65-F5344CB8AC3E}">
        <p14:creationId xmlns:p14="http://schemas.microsoft.com/office/powerpoint/2010/main" val="930025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461-8C73-C21D-0D5D-2A44A5C8D716}"/>
              </a:ext>
            </a:extLst>
          </p:cNvPr>
          <p:cNvSpPr>
            <a:spLocks noGrp="1"/>
          </p:cNvSpPr>
          <p:nvPr>
            <p:ph type="title"/>
          </p:nvPr>
        </p:nvSpPr>
        <p:spPr/>
        <p:txBody>
          <a:bodyPr/>
          <a:lstStyle/>
          <a:p>
            <a:r>
              <a:rPr lang="en-IN"/>
              <a:t>Static Method</a:t>
            </a:r>
          </a:p>
        </p:txBody>
      </p:sp>
      <p:sp>
        <p:nvSpPr>
          <p:cNvPr id="3" name="Content Placeholder 2">
            <a:extLst>
              <a:ext uri="{FF2B5EF4-FFF2-40B4-BE49-F238E27FC236}">
                <a16:creationId xmlns:a16="http://schemas.microsoft.com/office/drawing/2014/main" id="{02F49085-CD0F-8D8B-B869-1F90FDC2F9E6}"/>
              </a:ext>
            </a:extLst>
          </p:cNvPr>
          <p:cNvSpPr>
            <a:spLocks noGrp="1"/>
          </p:cNvSpPr>
          <p:nvPr>
            <p:ph idx="1"/>
          </p:nvPr>
        </p:nvSpPr>
        <p:spPr/>
        <p:txBody>
          <a:bodyPr/>
          <a:lstStyle/>
          <a:p>
            <a:r>
              <a:rPr lang="en-IN"/>
              <a:t>Static method is a method that belongs to a type itself rather than to instances of that type.</a:t>
            </a:r>
          </a:p>
          <a:p>
            <a:r>
              <a:rPr lang="en-IN"/>
              <a:t>Use the static keyword to make a method static</a:t>
            </a:r>
          </a:p>
        </p:txBody>
      </p:sp>
    </p:spTree>
    <p:extLst>
      <p:ext uri="{BB962C8B-B14F-4D97-AF65-F5344CB8AC3E}">
        <p14:creationId xmlns:p14="http://schemas.microsoft.com/office/powerpoint/2010/main" val="2346650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C94E-C67F-CDE2-0ACB-C554D5753CE6}"/>
              </a:ext>
            </a:extLst>
          </p:cNvPr>
          <p:cNvSpPr>
            <a:spLocks noGrp="1"/>
          </p:cNvSpPr>
          <p:nvPr>
            <p:ph type="title"/>
          </p:nvPr>
        </p:nvSpPr>
        <p:spPr/>
        <p:txBody>
          <a:bodyPr/>
          <a:lstStyle/>
          <a:p>
            <a:r>
              <a:rPr lang="en-US"/>
              <a:t>Method Parameters</a:t>
            </a:r>
            <a:endParaRPr lang="en-IN"/>
          </a:p>
        </p:txBody>
      </p:sp>
      <p:sp>
        <p:nvSpPr>
          <p:cNvPr id="3" name="Content Placeholder 2">
            <a:extLst>
              <a:ext uri="{FF2B5EF4-FFF2-40B4-BE49-F238E27FC236}">
                <a16:creationId xmlns:a16="http://schemas.microsoft.com/office/drawing/2014/main" id="{13987DFA-F34B-D9CA-6F81-DED13C4457F7}"/>
              </a:ext>
            </a:extLst>
          </p:cNvPr>
          <p:cNvSpPr>
            <a:spLocks noGrp="1"/>
          </p:cNvSpPr>
          <p:nvPr>
            <p:ph idx="1"/>
          </p:nvPr>
        </p:nvSpPr>
        <p:spPr/>
        <p:txBody>
          <a:bodyPr/>
          <a:lstStyle/>
          <a:p>
            <a:r>
              <a:rPr lang="en-US"/>
              <a:t>Method parameters are variable declared within the parentheses </a:t>
            </a:r>
          </a:p>
          <a:p>
            <a:r>
              <a:rPr lang="en-US"/>
              <a:t>Defines the data that the method expects</a:t>
            </a:r>
          </a:p>
          <a:p>
            <a:endParaRPr lang="en-IN"/>
          </a:p>
          <a:p>
            <a:endParaRPr lang="en-IN"/>
          </a:p>
          <a:p>
            <a:r>
              <a:rPr lang="en-IN"/>
              <a:t>Return From Method </a:t>
            </a:r>
          </a:p>
          <a:p>
            <a:r>
              <a:rPr lang="en-IN"/>
              <a:t>Use of return keyword to return a value of specific type</a:t>
            </a:r>
          </a:p>
          <a:p>
            <a:r>
              <a:rPr lang="en-IN"/>
              <a:t>Ends the execution of the method at the return statement </a:t>
            </a:r>
          </a:p>
        </p:txBody>
      </p:sp>
    </p:spTree>
    <p:extLst>
      <p:ext uri="{BB962C8B-B14F-4D97-AF65-F5344CB8AC3E}">
        <p14:creationId xmlns:p14="http://schemas.microsoft.com/office/powerpoint/2010/main" val="379097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6EB1-A5A7-38D6-5310-FCC1D7EDCAA3}"/>
              </a:ext>
            </a:extLst>
          </p:cNvPr>
          <p:cNvSpPr>
            <a:spLocks noGrp="1"/>
          </p:cNvSpPr>
          <p:nvPr>
            <p:ph type="title"/>
          </p:nvPr>
        </p:nvSpPr>
        <p:spPr/>
        <p:txBody>
          <a:bodyPr/>
          <a:lstStyle/>
          <a:p>
            <a:r>
              <a:rPr lang="en-US"/>
              <a:t>Types of Methods Parameters</a:t>
            </a:r>
            <a:endParaRPr lang="en-IN"/>
          </a:p>
        </p:txBody>
      </p:sp>
      <p:sp>
        <p:nvSpPr>
          <p:cNvPr id="3" name="Content Placeholder 2">
            <a:extLst>
              <a:ext uri="{FF2B5EF4-FFF2-40B4-BE49-F238E27FC236}">
                <a16:creationId xmlns:a16="http://schemas.microsoft.com/office/drawing/2014/main" id="{B16B294D-933B-CB81-3FD9-0F2A1CBF404C}"/>
              </a:ext>
            </a:extLst>
          </p:cNvPr>
          <p:cNvSpPr>
            <a:spLocks noGrp="1"/>
          </p:cNvSpPr>
          <p:nvPr>
            <p:ph idx="1"/>
          </p:nvPr>
        </p:nvSpPr>
        <p:spPr/>
        <p:txBody>
          <a:bodyPr/>
          <a:lstStyle/>
          <a:p>
            <a:r>
              <a:rPr lang="en-US"/>
              <a:t>Value Parameters</a:t>
            </a:r>
          </a:p>
          <a:p>
            <a:r>
              <a:rPr lang="en-US"/>
              <a:t>Reference Parameters</a:t>
            </a:r>
          </a:p>
          <a:p>
            <a:r>
              <a:rPr lang="en-US"/>
              <a:t>Output Parameters</a:t>
            </a:r>
            <a:endParaRPr lang="en-IN"/>
          </a:p>
        </p:txBody>
      </p:sp>
    </p:spTree>
    <p:extLst>
      <p:ext uri="{BB962C8B-B14F-4D97-AF65-F5344CB8AC3E}">
        <p14:creationId xmlns:p14="http://schemas.microsoft.com/office/powerpoint/2010/main" val="752960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2EEC-81EF-7C9C-357A-1641BDA28264}"/>
              </a:ext>
            </a:extLst>
          </p:cNvPr>
          <p:cNvSpPr>
            <a:spLocks noGrp="1"/>
          </p:cNvSpPr>
          <p:nvPr>
            <p:ph type="title"/>
          </p:nvPr>
        </p:nvSpPr>
        <p:spPr/>
        <p:txBody>
          <a:bodyPr/>
          <a:lstStyle/>
          <a:p>
            <a:r>
              <a:rPr lang="en-US"/>
              <a:t>Value Parameters</a:t>
            </a:r>
            <a:br>
              <a:rPr lang="en-US"/>
            </a:br>
            <a:endParaRPr lang="en-IN"/>
          </a:p>
        </p:txBody>
      </p:sp>
      <p:sp>
        <p:nvSpPr>
          <p:cNvPr id="3" name="Content Placeholder 2">
            <a:extLst>
              <a:ext uri="{FF2B5EF4-FFF2-40B4-BE49-F238E27FC236}">
                <a16:creationId xmlns:a16="http://schemas.microsoft.com/office/drawing/2014/main" id="{B6BE5545-C8B8-78C9-4731-E642D3FCA26F}"/>
              </a:ext>
            </a:extLst>
          </p:cNvPr>
          <p:cNvSpPr>
            <a:spLocks noGrp="1"/>
          </p:cNvSpPr>
          <p:nvPr>
            <p:ph idx="1"/>
          </p:nvPr>
        </p:nvSpPr>
        <p:spPr/>
        <p:txBody>
          <a:bodyPr/>
          <a:lstStyle/>
          <a:p>
            <a:r>
              <a:rPr lang="en-US"/>
              <a:t>Value parameters in C# are a type of method parameter</a:t>
            </a:r>
          </a:p>
          <a:p>
            <a:r>
              <a:rPr lang="en-US"/>
              <a:t>Passes data into a method by value</a:t>
            </a:r>
          </a:p>
          <a:p>
            <a:r>
              <a:rPr lang="en-US"/>
              <a:t>Any changes made to the parameter inside the method do not affect the original value outside the method </a:t>
            </a:r>
          </a:p>
        </p:txBody>
      </p:sp>
    </p:spTree>
    <p:extLst>
      <p:ext uri="{BB962C8B-B14F-4D97-AF65-F5344CB8AC3E}">
        <p14:creationId xmlns:p14="http://schemas.microsoft.com/office/powerpoint/2010/main" val="26867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8ED2-86E9-ABEA-2329-42F37AD7D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16D31-ECB4-A3C4-85DD-7AA73FCA2ADA}"/>
              </a:ext>
            </a:extLst>
          </p:cNvPr>
          <p:cNvSpPr>
            <a:spLocks noGrp="1"/>
          </p:cNvSpPr>
          <p:nvPr>
            <p:ph type="title"/>
          </p:nvPr>
        </p:nvSpPr>
        <p:spPr/>
        <p:txBody>
          <a:bodyPr/>
          <a:lstStyle/>
          <a:p>
            <a:r>
              <a:rPr lang="en-US"/>
              <a:t>Reference Parameters</a:t>
            </a:r>
            <a:br>
              <a:rPr lang="en-US"/>
            </a:br>
            <a:endParaRPr lang="en-IN"/>
          </a:p>
        </p:txBody>
      </p:sp>
      <p:sp>
        <p:nvSpPr>
          <p:cNvPr id="3" name="Content Placeholder 2">
            <a:extLst>
              <a:ext uri="{FF2B5EF4-FFF2-40B4-BE49-F238E27FC236}">
                <a16:creationId xmlns:a16="http://schemas.microsoft.com/office/drawing/2014/main" id="{96CC5DFE-4B52-7699-75F4-F8FBBC76861A}"/>
              </a:ext>
            </a:extLst>
          </p:cNvPr>
          <p:cNvSpPr>
            <a:spLocks noGrp="1"/>
          </p:cNvSpPr>
          <p:nvPr>
            <p:ph idx="1"/>
          </p:nvPr>
        </p:nvSpPr>
        <p:spPr/>
        <p:txBody>
          <a:bodyPr/>
          <a:lstStyle/>
          <a:p>
            <a:r>
              <a:rPr lang="en-US"/>
              <a:t>reference parameters in C# is another type of method parameter</a:t>
            </a:r>
          </a:p>
          <a:p>
            <a:r>
              <a:rPr lang="en-US"/>
              <a:t>Passes reference of the object </a:t>
            </a:r>
          </a:p>
          <a:p>
            <a:r>
              <a:rPr lang="en-US"/>
              <a:t>Any changes made to the parameter inside the method affect the original value outside the method </a:t>
            </a:r>
          </a:p>
        </p:txBody>
      </p:sp>
    </p:spTree>
    <p:extLst>
      <p:ext uri="{BB962C8B-B14F-4D97-AF65-F5344CB8AC3E}">
        <p14:creationId xmlns:p14="http://schemas.microsoft.com/office/powerpoint/2010/main" val="3035664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1176D-1728-8AEE-FC95-F0DD2EB74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B5ABB-F0D0-30C6-F0DE-3E0BBFAB2B3C}"/>
              </a:ext>
            </a:extLst>
          </p:cNvPr>
          <p:cNvSpPr>
            <a:spLocks noGrp="1"/>
          </p:cNvSpPr>
          <p:nvPr>
            <p:ph type="title"/>
          </p:nvPr>
        </p:nvSpPr>
        <p:spPr/>
        <p:txBody>
          <a:bodyPr/>
          <a:lstStyle/>
          <a:p>
            <a:r>
              <a:rPr lang="en-US"/>
              <a:t>Output Parameters</a:t>
            </a:r>
            <a:br>
              <a:rPr lang="en-US"/>
            </a:br>
            <a:endParaRPr lang="en-IN"/>
          </a:p>
        </p:txBody>
      </p:sp>
      <p:sp>
        <p:nvSpPr>
          <p:cNvPr id="3" name="Content Placeholder 2">
            <a:extLst>
              <a:ext uri="{FF2B5EF4-FFF2-40B4-BE49-F238E27FC236}">
                <a16:creationId xmlns:a16="http://schemas.microsoft.com/office/drawing/2014/main" id="{A8E82470-4DC0-C5F1-3879-3414BB230F23}"/>
              </a:ext>
            </a:extLst>
          </p:cNvPr>
          <p:cNvSpPr>
            <a:spLocks noGrp="1"/>
          </p:cNvSpPr>
          <p:nvPr>
            <p:ph idx="1"/>
          </p:nvPr>
        </p:nvSpPr>
        <p:spPr/>
        <p:txBody>
          <a:bodyPr/>
          <a:lstStyle/>
          <a:p>
            <a:r>
              <a:rPr lang="en-US"/>
              <a:t>Output parameters are used to return data from a method back to the caller </a:t>
            </a:r>
          </a:p>
          <a:p>
            <a:r>
              <a:rPr lang="en-US"/>
              <a:t>Output parameters allow methods to return multiple values to the caller </a:t>
            </a:r>
          </a:p>
          <a:p>
            <a:r>
              <a:rPr lang="en-US"/>
              <a:t>Output parameters are declared in the method signature using the out keyword.</a:t>
            </a:r>
          </a:p>
        </p:txBody>
      </p:sp>
    </p:spTree>
    <p:extLst>
      <p:ext uri="{BB962C8B-B14F-4D97-AF65-F5344CB8AC3E}">
        <p14:creationId xmlns:p14="http://schemas.microsoft.com/office/powerpoint/2010/main" val="119574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a:xfrm>
            <a:off x="677334" y="609600"/>
            <a:ext cx="8596668" cy="766916"/>
          </a:xfrm>
        </p:spPr>
        <p:txBody>
          <a:bodyPr/>
          <a:lstStyle/>
          <a:p>
            <a:r>
              <a:rPr lang="en-IN"/>
              <a:t>Abstracting</a:t>
            </a:r>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a:xfrm>
            <a:off x="511277" y="1514169"/>
            <a:ext cx="8762725" cy="4527194"/>
          </a:xfrm>
        </p:spPr>
        <p:txBody>
          <a:bodyPr vert="horz" lIns="91440" tIns="45720" rIns="91440" bIns="45720" rtlCol="0" anchor="t">
            <a:normAutofit/>
          </a:bodyPr>
          <a:lstStyle/>
          <a:p>
            <a:r>
              <a:rPr lang="en-US" b="0" i="0">
                <a:solidFill>
                  <a:srgbClr val="000000"/>
                </a:solidFill>
                <a:effectLst/>
                <a:latin typeface="Arial" panose="020B0604020202020204" pitchFamily="34" charset="0"/>
                <a:ea typeface="Verdana" panose="020B0604030504040204" pitchFamily="34" charset="0"/>
                <a:cs typeface="Arial" panose="020B0604020202020204" pitchFamily="34" charset="0"/>
              </a:rPr>
              <a:t>The process of representing the essential features without including the background details is called </a:t>
            </a:r>
            <a:r>
              <a:rPr lang="en-US" b="1" i="0" u="none" strike="noStrike">
                <a:solidFill>
                  <a:srgbClr val="0274BE"/>
                </a:solidFill>
                <a:effectLst/>
                <a:latin typeface="Arial" panose="020B0604020202020204" pitchFamily="34" charset="0"/>
                <a:ea typeface="Verdana" panose="020B0604030504040204" pitchFamily="34" charset="0"/>
                <a:cs typeface="Arial" panose="020B0604020202020204" pitchFamily="34" charset="0"/>
                <a:hlinkClick r:id="rId2"/>
              </a:rPr>
              <a:t>Abstraction</a:t>
            </a:r>
            <a:r>
              <a:rPr lang="en-US" b="0" i="0">
                <a:solidFill>
                  <a:srgbClr val="000000"/>
                </a:solidFill>
                <a:effectLst/>
                <a:latin typeface="Arial" panose="020B0604020202020204" pitchFamily="34" charset="0"/>
                <a:ea typeface="Verdana" panose="020B0604030504040204" pitchFamily="34" charset="0"/>
                <a:cs typeface="Arial" panose="020B0604020202020204" pitchFamily="34" charset="0"/>
              </a:rPr>
              <a:t>. In simple words, we can say that it is a process of defining a class by providing necessary details to the external world, which are required by hiding or removing unnecessary things.</a:t>
            </a:r>
            <a:r>
              <a:rPr lang="en-US" b="0" i="0">
                <a:solidFill>
                  <a:srgbClr val="000000"/>
                </a:solidFill>
                <a:effectLst/>
                <a:latin typeface="Arial" panose="020B0604020202020204" pitchFamily="34" charset="0"/>
                <a:cs typeface="Arial" panose="020B0604020202020204" pitchFamily="34" charset="0"/>
              </a:rPr>
              <a:t> </a:t>
            </a:r>
            <a:endParaRPr lang="en-US" b="0" i="0">
              <a:solidFill>
                <a:srgbClr val="000000"/>
              </a:solidFill>
              <a:effectLst/>
              <a:latin typeface="Arial" panose="020B0604020202020204" pitchFamily="34" charset="0"/>
              <a:ea typeface="Verdana" panose="020B0604030504040204" pitchFamily="34" charset="0"/>
              <a:cs typeface="Arial" panose="020B0604020202020204" pitchFamily="34" charset="0"/>
            </a:endParaRPr>
          </a:p>
          <a:p>
            <a:pPr marL="0" indent="0">
              <a:buNone/>
            </a:pPr>
            <a:r>
              <a:rPr lang="en-IN" sz="3600">
                <a:solidFill>
                  <a:schemeClr val="accent1"/>
                </a:solidFill>
                <a:latin typeface="+mj-lt"/>
                <a:ea typeface="+mj-ea"/>
                <a:cs typeface="+mj-cs"/>
              </a:rPr>
              <a:t>Encapsulation</a:t>
            </a:r>
          </a:p>
          <a:p>
            <a:r>
              <a:rPr lang="en-US" b="0" i="0">
                <a:solidFill>
                  <a:srgbClr val="000000"/>
                </a:solidFill>
                <a:effectLst/>
                <a:latin typeface="Arial" panose="020B0604020202020204" pitchFamily="34" charset="0"/>
                <a:ea typeface="Verdana" panose="020B0604030504040204" pitchFamily="34" charset="0"/>
                <a:cs typeface="Arial" panose="020B0604020202020204" pitchFamily="34" charset="0"/>
              </a:rPr>
              <a:t>The process of binding the data and functions together into a single unit (i.e., class) is called </a:t>
            </a:r>
            <a:r>
              <a:rPr lang="en-US" b="1" i="0" u="none" strike="noStrike">
                <a:solidFill>
                  <a:srgbClr val="0274BE"/>
                </a:solidFill>
                <a:effectLst/>
                <a:latin typeface="Arial" panose="020B0604020202020204" pitchFamily="34" charset="0"/>
                <a:ea typeface="Verdana" panose="020B0604030504040204" pitchFamily="34" charset="0"/>
                <a:cs typeface="Arial" panose="020B0604020202020204" pitchFamily="34" charset="0"/>
                <a:hlinkClick r:id="rId3"/>
              </a:rPr>
              <a:t>Encapsulation</a:t>
            </a:r>
            <a:r>
              <a:rPr lang="en-US" b="0" i="0">
                <a:solidFill>
                  <a:srgbClr val="000000"/>
                </a:solidFill>
                <a:effectLst/>
                <a:latin typeface="Arial" panose="020B0604020202020204" pitchFamily="34" charset="0"/>
                <a:ea typeface="Verdana" panose="020B0604030504040204" pitchFamily="34" charset="0"/>
                <a:cs typeface="Arial" panose="020B0604020202020204" pitchFamily="34" charset="0"/>
              </a:rPr>
              <a:t>. In simple words, we can say that it is a process of defining a class by hiding its internal data members from outside the class and accessing those internal data members only through publicly exposed methods or properties. Data encapsulation is also called data hiding because, using this principle, we can hide the internal data from outside the class.</a:t>
            </a:r>
            <a:endParaRPr lang="en-US">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837363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1CFF-D645-5447-16FA-517777CD40C3}"/>
              </a:ext>
            </a:extLst>
          </p:cNvPr>
          <p:cNvSpPr>
            <a:spLocks noGrp="1"/>
          </p:cNvSpPr>
          <p:nvPr>
            <p:ph type="title"/>
          </p:nvPr>
        </p:nvSpPr>
        <p:spPr/>
        <p:txBody>
          <a:bodyPr/>
          <a:lstStyle/>
          <a:p>
            <a:r>
              <a:rPr lang="en-US"/>
              <a:t>Scope of Variables</a:t>
            </a:r>
            <a:endParaRPr lang="en-IN"/>
          </a:p>
        </p:txBody>
      </p:sp>
      <p:sp>
        <p:nvSpPr>
          <p:cNvPr id="3" name="Content Placeholder 2">
            <a:extLst>
              <a:ext uri="{FF2B5EF4-FFF2-40B4-BE49-F238E27FC236}">
                <a16:creationId xmlns:a16="http://schemas.microsoft.com/office/drawing/2014/main" id="{E94969EE-F28A-1084-9409-CBEFB5AA59D0}"/>
              </a:ext>
            </a:extLst>
          </p:cNvPr>
          <p:cNvSpPr>
            <a:spLocks noGrp="1"/>
          </p:cNvSpPr>
          <p:nvPr>
            <p:ph idx="1"/>
          </p:nvPr>
        </p:nvSpPr>
        <p:spPr/>
        <p:txBody>
          <a:bodyPr/>
          <a:lstStyle/>
          <a:p>
            <a:r>
              <a:rPr lang="en-US"/>
              <a:t>The scope of variable refers to the region of code where the variable is accessible</a:t>
            </a:r>
          </a:p>
          <a:p>
            <a:endParaRPr lang="en-US"/>
          </a:p>
          <a:p>
            <a:r>
              <a:rPr lang="en-US"/>
              <a:t>Class </a:t>
            </a:r>
          </a:p>
          <a:p>
            <a:r>
              <a:rPr lang="en-US"/>
              <a:t>Method</a:t>
            </a:r>
          </a:p>
          <a:p>
            <a:r>
              <a:rPr lang="en-US"/>
              <a:t>Block</a:t>
            </a:r>
            <a:endParaRPr lang="en-IN"/>
          </a:p>
        </p:txBody>
      </p:sp>
    </p:spTree>
    <p:extLst>
      <p:ext uri="{BB962C8B-B14F-4D97-AF65-F5344CB8AC3E}">
        <p14:creationId xmlns:p14="http://schemas.microsoft.com/office/powerpoint/2010/main" val="1380351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977C-9B13-C7E0-2B32-FFD6D44B1BCC}"/>
              </a:ext>
            </a:extLst>
          </p:cNvPr>
          <p:cNvSpPr>
            <a:spLocks noGrp="1"/>
          </p:cNvSpPr>
          <p:nvPr>
            <p:ph type="title"/>
          </p:nvPr>
        </p:nvSpPr>
        <p:spPr/>
        <p:txBody>
          <a:bodyPr/>
          <a:lstStyle/>
          <a:p>
            <a:r>
              <a:rPr lang="en-US"/>
              <a:t>Optional Parameters</a:t>
            </a:r>
            <a:endParaRPr lang="en-IN"/>
          </a:p>
        </p:txBody>
      </p:sp>
      <p:sp>
        <p:nvSpPr>
          <p:cNvPr id="3" name="Content Placeholder 2">
            <a:extLst>
              <a:ext uri="{FF2B5EF4-FFF2-40B4-BE49-F238E27FC236}">
                <a16:creationId xmlns:a16="http://schemas.microsoft.com/office/drawing/2014/main" id="{656CDAF6-BAB5-9228-28BD-D069E9232CB6}"/>
              </a:ext>
            </a:extLst>
          </p:cNvPr>
          <p:cNvSpPr>
            <a:spLocks noGrp="1"/>
          </p:cNvSpPr>
          <p:nvPr>
            <p:ph idx="1"/>
          </p:nvPr>
        </p:nvSpPr>
        <p:spPr/>
        <p:txBody>
          <a:bodyPr/>
          <a:lstStyle/>
          <a:p>
            <a:r>
              <a:rPr lang="en-US"/>
              <a:t>Allows you to define parameters for a method that have default values</a:t>
            </a:r>
          </a:p>
          <a:p>
            <a:r>
              <a:rPr lang="en-US"/>
              <a:t>You can omit arguments for some or all of these parameters</a:t>
            </a:r>
            <a:endParaRPr lang="en-IN"/>
          </a:p>
        </p:txBody>
      </p:sp>
    </p:spTree>
    <p:extLst>
      <p:ext uri="{BB962C8B-B14F-4D97-AF65-F5344CB8AC3E}">
        <p14:creationId xmlns:p14="http://schemas.microsoft.com/office/powerpoint/2010/main" val="1630102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6FAC-36C2-7113-6126-F5EB048D08D0}"/>
              </a:ext>
            </a:extLst>
          </p:cNvPr>
          <p:cNvSpPr>
            <a:spLocks noGrp="1"/>
          </p:cNvSpPr>
          <p:nvPr>
            <p:ph type="title"/>
          </p:nvPr>
        </p:nvSpPr>
        <p:spPr/>
        <p:txBody>
          <a:bodyPr/>
          <a:lstStyle/>
          <a:p>
            <a:r>
              <a:rPr lang="en-US"/>
              <a:t>Named Parameters</a:t>
            </a:r>
            <a:endParaRPr lang="en-IN"/>
          </a:p>
        </p:txBody>
      </p:sp>
      <p:sp>
        <p:nvSpPr>
          <p:cNvPr id="3" name="Content Placeholder 2">
            <a:extLst>
              <a:ext uri="{FF2B5EF4-FFF2-40B4-BE49-F238E27FC236}">
                <a16:creationId xmlns:a16="http://schemas.microsoft.com/office/drawing/2014/main" id="{C8C2587F-111D-7016-D86E-E83024C72BBC}"/>
              </a:ext>
            </a:extLst>
          </p:cNvPr>
          <p:cNvSpPr>
            <a:spLocks noGrp="1"/>
          </p:cNvSpPr>
          <p:nvPr>
            <p:ph idx="1"/>
          </p:nvPr>
        </p:nvSpPr>
        <p:spPr/>
        <p:txBody>
          <a:bodyPr/>
          <a:lstStyle/>
          <a:p>
            <a:r>
              <a:rPr lang="en-US"/>
              <a:t>Allows you to specify the arguments for a method by associating them with parameter names rather than relying on the order in which the parameters are defined</a:t>
            </a:r>
          </a:p>
          <a:p>
            <a:r>
              <a:rPr lang="en-US"/>
              <a:t>Improve readability</a:t>
            </a:r>
          </a:p>
          <a:p>
            <a:endParaRPr lang="en-US"/>
          </a:p>
          <a:p>
            <a:pPr marL="0" indent="0">
              <a:buNone/>
            </a:pPr>
            <a:r>
              <a:rPr lang="en-US" b="1"/>
              <a:t>Benefits of Named Parameter</a:t>
            </a:r>
          </a:p>
          <a:p>
            <a:r>
              <a:rPr lang="en-US"/>
              <a:t>Improve readability</a:t>
            </a:r>
          </a:p>
          <a:p>
            <a:r>
              <a:rPr lang="en-US"/>
              <a:t>Skip optional parameters</a:t>
            </a:r>
          </a:p>
          <a:p>
            <a:r>
              <a:rPr lang="en-US"/>
              <a:t>Re-order required parameters</a:t>
            </a:r>
            <a:endParaRPr lang="en-IN"/>
          </a:p>
        </p:txBody>
      </p:sp>
    </p:spTree>
    <p:extLst>
      <p:ext uri="{BB962C8B-B14F-4D97-AF65-F5344CB8AC3E}">
        <p14:creationId xmlns:p14="http://schemas.microsoft.com/office/powerpoint/2010/main" val="3974111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810-AF71-D6DE-BDE7-8C847A6554FD}"/>
              </a:ext>
            </a:extLst>
          </p:cNvPr>
          <p:cNvSpPr>
            <a:spLocks noGrp="1"/>
          </p:cNvSpPr>
          <p:nvPr>
            <p:ph type="title"/>
          </p:nvPr>
        </p:nvSpPr>
        <p:spPr/>
        <p:txBody>
          <a:bodyPr/>
          <a:lstStyle/>
          <a:p>
            <a:r>
              <a:rPr lang="en-IN"/>
              <a:t>Class</a:t>
            </a:r>
          </a:p>
        </p:txBody>
      </p:sp>
      <p:sp>
        <p:nvSpPr>
          <p:cNvPr id="3" name="Content Placeholder 2">
            <a:extLst>
              <a:ext uri="{FF2B5EF4-FFF2-40B4-BE49-F238E27FC236}">
                <a16:creationId xmlns:a16="http://schemas.microsoft.com/office/drawing/2014/main" id="{5A649AC0-E433-63CA-62AC-D1D1A66D2F18}"/>
              </a:ext>
            </a:extLst>
          </p:cNvPr>
          <p:cNvSpPr>
            <a:spLocks noGrp="1"/>
          </p:cNvSpPr>
          <p:nvPr>
            <p:ph idx="1"/>
          </p:nvPr>
        </p:nvSpPr>
        <p:spPr/>
        <p:txBody>
          <a:bodyPr/>
          <a:lstStyle/>
          <a:p>
            <a:r>
              <a:rPr lang="en-IN"/>
              <a:t>Class is blueprint for creating objects</a:t>
            </a:r>
          </a:p>
          <a:p>
            <a:r>
              <a:rPr lang="en-IN"/>
              <a:t>Building block for object-oriented programming </a:t>
            </a:r>
          </a:p>
          <a:p>
            <a:r>
              <a:rPr lang="en-IN"/>
              <a:t>Allows you to define the structure and behaviour of object of that type</a:t>
            </a:r>
          </a:p>
          <a:p>
            <a:r>
              <a:rPr lang="en-IN"/>
              <a:t>Contains data and methods that act on this data</a:t>
            </a:r>
          </a:p>
        </p:txBody>
      </p:sp>
    </p:spTree>
    <p:extLst>
      <p:ext uri="{BB962C8B-B14F-4D97-AF65-F5344CB8AC3E}">
        <p14:creationId xmlns:p14="http://schemas.microsoft.com/office/powerpoint/2010/main" val="3208910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E2CE-E417-CA10-145D-84EFB4C2D94B}"/>
              </a:ext>
            </a:extLst>
          </p:cNvPr>
          <p:cNvSpPr>
            <a:spLocks noGrp="1"/>
          </p:cNvSpPr>
          <p:nvPr>
            <p:ph type="title"/>
          </p:nvPr>
        </p:nvSpPr>
        <p:spPr/>
        <p:txBody>
          <a:bodyPr/>
          <a:lstStyle/>
          <a:p>
            <a:r>
              <a:rPr lang="en-IN"/>
              <a:t>Class Constructor	</a:t>
            </a:r>
          </a:p>
        </p:txBody>
      </p:sp>
      <p:sp>
        <p:nvSpPr>
          <p:cNvPr id="3" name="Content Placeholder 2">
            <a:extLst>
              <a:ext uri="{FF2B5EF4-FFF2-40B4-BE49-F238E27FC236}">
                <a16:creationId xmlns:a16="http://schemas.microsoft.com/office/drawing/2014/main" id="{6B616A72-285F-FCFF-0F18-06EB3F7195FD}"/>
              </a:ext>
            </a:extLst>
          </p:cNvPr>
          <p:cNvSpPr>
            <a:spLocks noGrp="1"/>
          </p:cNvSpPr>
          <p:nvPr>
            <p:ph idx="1"/>
          </p:nvPr>
        </p:nvSpPr>
        <p:spPr/>
        <p:txBody>
          <a:bodyPr/>
          <a:lstStyle/>
          <a:p>
            <a:r>
              <a:rPr lang="en-IN"/>
              <a:t>A constructor is a special type of method that is automatically called when an </a:t>
            </a:r>
          </a:p>
          <a:p>
            <a:pPr marL="0" indent="0">
              <a:buNone/>
            </a:pPr>
            <a:r>
              <a:rPr lang="en-IN"/>
              <a:t>Instance of a class is created</a:t>
            </a:r>
          </a:p>
          <a:p>
            <a:r>
              <a:rPr lang="en-IN"/>
              <a:t>Its primary job is to initialize the newly created object </a:t>
            </a:r>
          </a:p>
          <a:p>
            <a:r>
              <a:rPr lang="en-IN"/>
              <a:t>Constructors have the same name as the class and may or may not accept parameters</a:t>
            </a:r>
          </a:p>
        </p:txBody>
      </p:sp>
    </p:spTree>
    <p:extLst>
      <p:ext uri="{BB962C8B-B14F-4D97-AF65-F5344CB8AC3E}">
        <p14:creationId xmlns:p14="http://schemas.microsoft.com/office/powerpoint/2010/main" val="3069637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E9B1-8589-8FE4-CD52-C9A414FECE3E}"/>
              </a:ext>
            </a:extLst>
          </p:cNvPr>
          <p:cNvSpPr>
            <a:spLocks noGrp="1"/>
          </p:cNvSpPr>
          <p:nvPr>
            <p:ph type="title"/>
          </p:nvPr>
        </p:nvSpPr>
        <p:spPr/>
        <p:txBody>
          <a:bodyPr/>
          <a:lstStyle/>
          <a:p>
            <a:r>
              <a:rPr lang="en-IN"/>
              <a:t>Types of Constructor	</a:t>
            </a:r>
          </a:p>
        </p:txBody>
      </p:sp>
      <p:sp>
        <p:nvSpPr>
          <p:cNvPr id="3" name="Content Placeholder 2">
            <a:extLst>
              <a:ext uri="{FF2B5EF4-FFF2-40B4-BE49-F238E27FC236}">
                <a16:creationId xmlns:a16="http://schemas.microsoft.com/office/drawing/2014/main" id="{6077766A-2B84-8AFF-06D3-9A8985667360}"/>
              </a:ext>
            </a:extLst>
          </p:cNvPr>
          <p:cNvSpPr>
            <a:spLocks noGrp="1"/>
          </p:cNvSpPr>
          <p:nvPr>
            <p:ph idx="1"/>
          </p:nvPr>
        </p:nvSpPr>
        <p:spPr/>
        <p:txBody>
          <a:bodyPr/>
          <a:lstStyle/>
          <a:p>
            <a:r>
              <a:rPr lang="en-IN"/>
              <a:t>Default constructor doesn’t accept any parameters.</a:t>
            </a:r>
          </a:p>
          <a:p>
            <a:r>
              <a:rPr lang="en-IN"/>
              <a:t>If you don’t define any constructor in your class, C# provides a default constructor automatically</a:t>
            </a:r>
          </a:p>
          <a:p>
            <a:r>
              <a:rPr lang="en-IN"/>
              <a:t>It initializes member variables to their default values(null for reference types, zero for numeric types, etc.)</a:t>
            </a:r>
          </a:p>
          <a:p>
            <a:endParaRPr lang="en-IN"/>
          </a:p>
        </p:txBody>
      </p:sp>
    </p:spTree>
    <p:extLst>
      <p:ext uri="{BB962C8B-B14F-4D97-AF65-F5344CB8AC3E}">
        <p14:creationId xmlns:p14="http://schemas.microsoft.com/office/powerpoint/2010/main" val="733278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45F7-9EDB-1B6E-926E-6DD3DF566AE3}"/>
              </a:ext>
            </a:extLst>
          </p:cNvPr>
          <p:cNvSpPr>
            <a:spLocks noGrp="1"/>
          </p:cNvSpPr>
          <p:nvPr>
            <p:ph type="title"/>
          </p:nvPr>
        </p:nvSpPr>
        <p:spPr/>
        <p:txBody>
          <a:bodyPr/>
          <a:lstStyle/>
          <a:p>
            <a:r>
              <a:rPr lang="en-IN"/>
              <a:t>Static and Instance Class Members</a:t>
            </a:r>
          </a:p>
        </p:txBody>
      </p:sp>
      <p:sp>
        <p:nvSpPr>
          <p:cNvPr id="3" name="Content Placeholder 2">
            <a:extLst>
              <a:ext uri="{FF2B5EF4-FFF2-40B4-BE49-F238E27FC236}">
                <a16:creationId xmlns:a16="http://schemas.microsoft.com/office/drawing/2014/main" id="{CACD5710-D689-29C3-D629-83B36FFEFA07}"/>
              </a:ext>
            </a:extLst>
          </p:cNvPr>
          <p:cNvSpPr>
            <a:spLocks noGrp="1"/>
          </p:cNvSpPr>
          <p:nvPr>
            <p:ph idx="1"/>
          </p:nvPr>
        </p:nvSpPr>
        <p:spPr/>
        <p:txBody>
          <a:bodyPr/>
          <a:lstStyle/>
          <a:p>
            <a:r>
              <a:rPr lang="en-IN"/>
              <a:t>Static and Instance Members refers to any field, property, method, or event defined within a class.</a:t>
            </a:r>
          </a:p>
        </p:txBody>
      </p:sp>
    </p:spTree>
    <p:extLst>
      <p:ext uri="{BB962C8B-B14F-4D97-AF65-F5344CB8AC3E}">
        <p14:creationId xmlns:p14="http://schemas.microsoft.com/office/powerpoint/2010/main" val="1407231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DD8A-5B18-67CC-FBF1-2F2EAA15D3D6}"/>
              </a:ext>
            </a:extLst>
          </p:cNvPr>
          <p:cNvSpPr>
            <a:spLocks noGrp="1"/>
          </p:cNvSpPr>
          <p:nvPr>
            <p:ph type="title"/>
          </p:nvPr>
        </p:nvSpPr>
        <p:spPr/>
        <p:txBody>
          <a:bodyPr/>
          <a:lstStyle/>
          <a:p>
            <a:r>
              <a:rPr lang="en-IN"/>
              <a:t>Properties Overview</a:t>
            </a:r>
          </a:p>
        </p:txBody>
      </p:sp>
      <p:sp>
        <p:nvSpPr>
          <p:cNvPr id="3" name="Content Placeholder 2">
            <a:extLst>
              <a:ext uri="{FF2B5EF4-FFF2-40B4-BE49-F238E27FC236}">
                <a16:creationId xmlns:a16="http://schemas.microsoft.com/office/drawing/2014/main" id="{0AB6D060-1C54-C048-13BE-E705178258E4}"/>
              </a:ext>
            </a:extLst>
          </p:cNvPr>
          <p:cNvSpPr>
            <a:spLocks noGrp="1"/>
          </p:cNvSpPr>
          <p:nvPr>
            <p:ph idx="1"/>
          </p:nvPr>
        </p:nvSpPr>
        <p:spPr/>
        <p:txBody>
          <a:bodyPr/>
          <a:lstStyle/>
          <a:p>
            <a:r>
              <a:rPr lang="en-IN"/>
              <a:t>Properties enable a class to expose a public way of getting and setting values,</a:t>
            </a:r>
          </a:p>
          <a:p>
            <a:r>
              <a:rPr lang="en-IN"/>
              <a:t>While hiding implementation.</a:t>
            </a:r>
          </a:p>
          <a:p>
            <a:r>
              <a:rPr lang="en-IN"/>
              <a:t>A get property accessor is used to return the property value, and a set property  accessor is used to assign a new value.</a:t>
            </a:r>
          </a:p>
          <a:p>
            <a:endParaRPr lang="en-IN"/>
          </a:p>
          <a:p>
            <a:endParaRPr lang="en-IN"/>
          </a:p>
          <a:p>
            <a:pPr marL="0" indent="0">
              <a:buNone/>
            </a:pPr>
            <a:endParaRPr lang="en-IN"/>
          </a:p>
        </p:txBody>
      </p:sp>
    </p:spTree>
    <p:extLst>
      <p:ext uri="{BB962C8B-B14F-4D97-AF65-F5344CB8AC3E}">
        <p14:creationId xmlns:p14="http://schemas.microsoft.com/office/powerpoint/2010/main" val="2689963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0A7-4EC9-C33C-0230-4C8CA76B73B7}"/>
              </a:ext>
            </a:extLst>
          </p:cNvPr>
          <p:cNvSpPr>
            <a:spLocks noGrp="1"/>
          </p:cNvSpPr>
          <p:nvPr>
            <p:ph type="title"/>
          </p:nvPr>
        </p:nvSpPr>
        <p:spPr/>
        <p:txBody>
          <a:bodyPr/>
          <a:lstStyle/>
          <a:p>
            <a:r>
              <a:rPr lang="en-IN"/>
              <a:t>Why do we need properties</a:t>
            </a:r>
          </a:p>
        </p:txBody>
      </p:sp>
      <p:sp>
        <p:nvSpPr>
          <p:cNvPr id="3" name="Content Placeholder 2">
            <a:extLst>
              <a:ext uri="{FF2B5EF4-FFF2-40B4-BE49-F238E27FC236}">
                <a16:creationId xmlns:a16="http://schemas.microsoft.com/office/drawing/2014/main" id="{1B864B0F-BB8E-6F94-D299-BA0A9164578E}"/>
              </a:ext>
            </a:extLst>
          </p:cNvPr>
          <p:cNvSpPr>
            <a:spLocks noGrp="1"/>
          </p:cNvSpPr>
          <p:nvPr>
            <p:ph idx="1"/>
          </p:nvPr>
        </p:nvSpPr>
        <p:spPr/>
        <p:txBody>
          <a:bodyPr/>
          <a:lstStyle/>
          <a:p>
            <a:r>
              <a:rPr lang="en-IN"/>
              <a:t>Encapsulation</a:t>
            </a:r>
          </a:p>
          <a:p>
            <a:r>
              <a:rPr lang="en-IN"/>
              <a:t>Access Control</a:t>
            </a:r>
          </a:p>
          <a:p>
            <a:r>
              <a:rPr lang="en-IN"/>
              <a:t>Data validation and Logic</a:t>
            </a:r>
          </a:p>
          <a:p>
            <a:r>
              <a:rPr lang="en-IN"/>
              <a:t>Abstraction</a:t>
            </a:r>
          </a:p>
        </p:txBody>
      </p:sp>
    </p:spTree>
    <p:extLst>
      <p:ext uri="{BB962C8B-B14F-4D97-AF65-F5344CB8AC3E}">
        <p14:creationId xmlns:p14="http://schemas.microsoft.com/office/powerpoint/2010/main" val="3271208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A075-8886-4800-73AA-3AAF6891F312}"/>
              </a:ext>
            </a:extLst>
          </p:cNvPr>
          <p:cNvSpPr>
            <a:spLocks noGrp="1"/>
          </p:cNvSpPr>
          <p:nvPr>
            <p:ph type="title"/>
          </p:nvPr>
        </p:nvSpPr>
        <p:spPr/>
        <p:txBody>
          <a:bodyPr/>
          <a:lstStyle/>
          <a:p>
            <a:r>
              <a:rPr lang="en-IN"/>
              <a:t>Auto implemented Properties</a:t>
            </a:r>
          </a:p>
        </p:txBody>
      </p:sp>
      <p:sp>
        <p:nvSpPr>
          <p:cNvPr id="3" name="Content Placeholder 2">
            <a:extLst>
              <a:ext uri="{FF2B5EF4-FFF2-40B4-BE49-F238E27FC236}">
                <a16:creationId xmlns:a16="http://schemas.microsoft.com/office/drawing/2014/main" id="{E33F20CC-DF6A-6261-9137-A83B184027BF}"/>
              </a:ext>
            </a:extLst>
          </p:cNvPr>
          <p:cNvSpPr>
            <a:spLocks noGrp="1"/>
          </p:cNvSpPr>
          <p:nvPr>
            <p:ph idx="1"/>
          </p:nvPr>
        </p:nvSpPr>
        <p:spPr/>
        <p:txBody>
          <a:bodyPr/>
          <a:lstStyle/>
          <a:p>
            <a:r>
              <a:rPr lang="en-IN"/>
              <a:t>Shorthand syntax for defining properties in classes</a:t>
            </a:r>
          </a:p>
          <a:p>
            <a:r>
              <a:rPr lang="en-IN"/>
              <a:t>Allow you to define a property with a getter and/or setter without having to write the code</a:t>
            </a:r>
          </a:p>
          <a:p>
            <a:r>
              <a:rPr lang="en-IN"/>
              <a:t>Makes property-declaration more concise when no additional logic is required in the property accessors.</a:t>
            </a:r>
          </a:p>
        </p:txBody>
      </p:sp>
    </p:spTree>
    <p:extLst>
      <p:ext uri="{BB962C8B-B14F-4D97-AF65-F5344CB8AC3E}">
        <p14:creationId xmlns:p14="http://schemas.microsoft.com/office/powerpoint/2010/main" val="25071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a:xfrm>
            <a:off x="677334" y="609600"/>
            <a:ext cx="8596668" cy="698090"/>
          </a:xfrm>
        </p:spPr>
        <p:txBody>
          <a:bodyPr/>
          <a:lstStyle/>
          <a:p>
            <a:r>
              <a:rPr lang="en-IN"/>
              <a:t>Inheritance</a:t>
            </a:r>
          </a:p>
        </p:txBody>
      </p:sp>
      <p:sp>
        <p:nvSpPr>
          <p:cNvPr id="3" name="Content Placeholder 2">
            <a:extLst>
              <a:ext uri="{FF2B5EF4-FFF2-40B4-BE49-F238E27FC236}">
                <a16:creationId xmlns:a16="http://schemas.microsoft.com/office/drawing/2014/main" id="{A34C8984-AAFE-1AC2-7914-3631F6D13296}"/>
              </a:ext>
            </a:extLst>
          </p:cNvPr>
          <p:cNvSpPr>
            <a:spLocks noGrp="1"/>
          </p:cNvSpPr>
          <p:nvPr>
            <p:ph idx="1"/>
          </p:nvPr>
        </p:nvSpPr>
        <p:spPr>
          <a:xfrm>
            <a:off x="677334" y="1199535"/>
            <a:ext cx="8596668" cy="4841827"/>
          </a:xfrm>
        </p:spPr>
        <p:txBody>
          <a:bodyPr vert="horz" lIns="91440" tIns="45720" rIns="91440" bIns="45720" rtlCol="0" anchor="t">
            <a:normAutofit lnSpcReduction="10000"/>
          </a:bodyPr>
          <a:lstStyle/>
          <a:p>
            <a:r>
              <a:rPr lang="en-US" b="0" i="0">
                <a:solidFill>
                  <a:srgbClr val="000000"/>
                </a:solidFill>
                <a:effectLst/>
                <a:latin typeface="arial" panose="020B0604020202020204" pitchFamily="34" charset="0"/>
              </a:rPr>
              <a:t>The process by which the members of one class are transferred to another class is called </a:t>
            </a:r>
            <a:r>
              <a:rPr lang="en-US" b="1" i="0" u="none" strike="noStrike">
                <a:solidFill>
                  <a:srgbClr val="0274BE"/>
                </a:solidFill>
                <a:effectLst/>
                <a:latin typeface="arial" panose="020B0604020202020204" pitchFamily="34" charset="0"/>
                <a:hlinkClick r:id="rId2"/>
              </a:rPr>
              <a:t>inheritance</a:t>
            </a:r>
            <a:r>
              <a:rPr lang="en-US" b="0" i="0">
                <a:solidFill>
                  <a:srgbClr val="000000"/>
                </a:solidFill>
                <a:effectLst/>
                <a:latin typeface="arial" panose="020B0604020202020204" pitchFamily="34" charset="0"/>
              </a:rPr>
              <a:t>. The class from which the members are transferred is called the Parent/Base/Superclass, and the class that inherits the Parent/Base/Superclass members is called the Derived/Child/Subclass. We can achieve code</a:t>
            </a:r>
            <a:r>
              <a:rPr lang="en-US" b="1" i="0">
                <a:solidFill>
                  <a:srgbClr val="000000"/>
                </a:solidFill>
                <a:effectLst/>
                <a:latin typeface="arial" panose="020B0604020202020204" pitchFamily="34" charset="0"/>
              </a:rPr>
              <a:t> extensibility</a:t>
            </a:r>
            <a:r>
              <a:rPr lang="en-US" b="0" i="0">
                <a:solidFill>
                  <a:srgbClr val="000000"/>
                </a:solidFill>
                <a:effectLst/>
                <a:latin typeface="arial" panose="020B0604020202020204" pitchFamily="34" charset="0"/>
              </a:rPr>
              <a:t> through inheritance.</a:t>
            </a:r>
          </a:p>
          <a:p>
            <a:endParaRPr lang="en-US" b="0" i="0">
              <a:solidFill>
                <a:srgbClr val="000000"/>
              </a:solidFill>
              <a:effectLst/>
              <a:latin typeface="arial" panose="020B0604020202020204" pitchFamily="34" charset="0"/>
            </a:endParaRPr>
          </a:p>
          <a:p>
            <a:pPr marL="0" indent="0">
              <a:buNone/>
            </a:pPr>
            <a:r>
              <a:rPr lang="en-IN" sz="3600">
                <a:solidFill>
                  <a:schemeClr val="accent1"/>
                </a:solidFill>
                <a:latin typeface="+mj-lt"/>
                <a:ea typeface="+mj-ea"/>
                <a:cs typeface="+mj-cs"/>
              </a:rPr>
              <a:t>Polymorphism</a:t>
            </a:r>
          </a:p>
          <a:p>
            <a:pPr algn="just" fontAlgn="base"/>
            <a:r>
              <a:rPr lang="en-US" b="1" i="0" u="none" strike="noStrike">
                <a:solidFill>
                  <a:srgbClr val="0274BE"/>
                </a:solidFill>
                <a:effectLst/>
                <a:latin typeface="arial" panose="020B0604020202020204" pitchFamily="34" charset="0"/>
                <a:hlinkClick r:id="rId3"/>
              </a:rPr>
              <a:t>Polymorphism</a:t>
            </a:r>
            <a:r>
              <a:rPr lang="en-US" b="0" i="0" u="none" strike="noStrike">
                <a:solidFill>
                  <a:srgbClr val="0274BE"/>
                </a:solidFill>
                <a:effectLst/>
                <a:latin typeface="arial" panose="020B0604020202020204" pitchFamily="34" charset="0"/>
                <a:hlinkClick r:id="rId3"/>
              </a:rPr>
              <a:t> </a:t>
            </a:r>
            <a:r>
              <a:rPr lang="en-US" b="0" i="0">
                <a:solidFill>
                  <a:srgbClr val="000000"/>
                </a:solidFill>
                <a:effectLst/>
                <a:latin typeface="arial" panose="020B0604020202020204" pitchFamily="34" charset="0"/>
              </a:rPr>
              <a:t>is derived from the Greek word, where Poly means many and morph means faces/ behaviors. So, the word polymorphism means the ability to take more than one form. Technically, we can say that the same function/operator will show different behaviors by taking different types of values or with a different number of values, called </a:t>
            </a:r>
            <a:r>
              <a:rPr lang="en-US" b="1" i="0" u="none" strike="noStrike">
                <a:solidFill>
                  <a:srgbClr val="0274BE"/>
                </a:solidFill>
                <a:effectLst/>
                <a:latin typeface="arial" panose="020B0604020202020204" pitchFamily="34" charset="0"/>
                <a:hlinkClick r:id="rId3"/>
              </a:rPr>
              <a:t>Polymorphism</a:t>
            </a:r>
            <a:r>
              <a:rPr lang="en-US" b="0" i="0">
                <a:solidFill>
                  <a:srgbClr val="000000"/>
                </a:solidFill>
                <a:effectLst/>
                <a:latin typeface="arial" panose="020B0604020202020204" pitchFamily="34" charset="0"/>
              </a:rPr>
              <a:t>. There are two types of polymorphism.</a:t>
            </a:r>
            <a:endParaRPr lang="en-US" b="0" i="0">
              <a:solidFill>
                <a:srgbClr val="3A3A3A"/>
              </a:solidFill>
              <a:effectLst/>
              <a:latin typeface="-apple-system"/>
            </a:endParaRPr>
          </a:p>
          <a:p>
            <a:pPr algn="just" fontAlgn="base">
              <a:buFont typeface="+mj-lt"/>
              <a:buAutoNum type="arabicPeriod"/>
            </a:pPr>
            <a:r>
              <a:rPr lang="en-US" b="0" i="0">
                <a:solidFill>
                  <a:srgbClr val="000000"/>
                </a:solidFill>
                <a:effectLst/>
                <a:latin typeface="arial" panose="020B0604020202020204" pitchFamily="34" charset="0"/>
              </a:rPr>
              <a:t>Static polymorphism/compile-time polymorphism/Early binding</a:t>
            </a:r>
            <a:endParaRPr lang="en-US" b="0" i="0">
              <a:solidFill>
                <a:srgbClr val="3A3A3A"/>
              </a:solidFill>
              <a:effectLst/>
              <a:latin typeface="-apple-system"/>
            </a:endParaRPr>
          </a:p>
          <a:p>
            <a:pPr algn="just" fontAlgn="base">
              <a:buFont typeface="+mj-lt"/>
              <a:buAutoNum type="arabicPeriod"/>
            </a:pPr>
            <a:r>
              <a:rPr lang="en-US" b="0" i="0">
                <a:solidFill>
                  <a:srgbClr val="000000"/>
                </a:solidFill>
                <a:effectLst/>
                <a:latin typeface="arial" panose="020B0604020202020204" pitchFamily="34" charset="0"/>
              </a:rPr>
              <a:t>Dynamic polymorphism/Run time polymorphism/Late binding</a:t>
            </a:r>
            <a:endParaRPr lang="en-US" b="0" i="0">
              <a:solidFill>
                <a:srgbClr val="3A3A3A"/>
              </a:solidFill>
              <a:effectLst/>
              <a:latin typeface="-apple-system"/>
            </a:endParaRPr>
          </a:p>
          <a:p>
            <a:pPr marL="0" indent="0">
              <a:buNone/>
            </a:pPr>
            <a:endParaRPr lang="en-IN">
              <a:solidFill>
                <a:schemeClr val="accent1"/>
              </a:solidFill>
              <a:latin typeface="Verdana" panose="020B0604030504040204" pitchFamily="34" charset="0"/>
              <a:ea typeface="Verdana" panose="020B0604030504040204" pitchFamily="34" charset="0"/>
              <a:cs typeface="+mj-cs"/>
            </a:endParaRPr>
          </a:p>
          <a:p>
            <a:pPr marL="0" indent="0">
              <a:buNone/>
            </a:pPr>
            <a:endParaRPr lang="en-US" sz="3600">
              <a:solidFill>
                <a:schemeClr val="accent1"/>
              </a:solidFill>
              <a:latin typeface="+mj-lt"/>
              <a:ea typeface="+mj-ea"/>
              <a:cs typeface="+mj-cs"/>
            </a:endParaRPr>
          </a:p>
          <a:p>
            <a:endParaRPr lang="en-US"/>
          </a:p>
        </p:txBody>
      </p:sp>
    </p:spTree>
    <p:extLst>
      <p:ext uri="{BB962C8B-B14F-4D97-AF65-F5344CB8AC3E}">
        <p14:creationId xmlns:p14="http://schemas.microsoft.com/office/powerpoint/2010/main" val="1149513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3DDE-3601-2071-6EED-9880E62F9C4C}"/>
              </a:ext>
            </a:extLst>
          </p:cNvPr>
          <p:cNvSpPr>
            <a:spLocks noGrp="1"/>
          </p:cNvSpPr>
          <p:nvPr>
            <p:ph type="title"/>
          </p:nvPr>
        </p:nvSpPr>
        <p:spPr/>
        <p:txBody>
          <a:bodyPr/>
          <a:lstStyle/>
          <a:p>
            <a:r>
              <a:rPr lang="en-IN"/>
              <a:t>What is Inheritance?</a:t>
            </a:r>
          </a:p>
        </p:txBody>
      </p:sp>
      <p:sp>
        <p:nvSpPr>
          <p:cNvPr id="3" name="Content Placeholder 2">
            <a:extLst>
              <a:ext uri="{FF2B5EF4-FFF2-40B4-BE49-F238E27FC236}">
                <a16:creationId xmlns:a16="http://schemas.microsoft.com/office/drawing/2014/main" id="{61A14159-F20C-70F5-6002-CE9981C3A583}"/>
              </a:ext>
            </a:extLst>
          </p:cNvPr>
          <p:cNvSpPr>
            <a:spLocks noGrp="1"/>
          </p:cNvSpPr>
          <p:nvPr>
            <p:ph idx="1"/>
          </p:nvPr>
        </p:nvSpPr>
        <p:spPr/>
        <p:txBody>
          <a:bodyPr/>
          <a:lstStyle/>
          <a:p>
            <a:r>
              <a:rPr lang="en-IN"/>
              <a:t>Inheritance is fundamental concept in object oriented programming(OOP)</a:t>
            </a:r>
          </a:p>
          <a:p>
            <a:r>
              <a:rPr lang="en-IN"/>
              <a:t>Allows a class 	to inherit Properties and behaviour from another class </a:t>
            </a:r>
          </a:p>
          <a:p>
            <a:r>
              <a:rPr lang="en-IN"/>
              <a:t>Derived and Base class concept</a:t>
            </a:r>
          </a:p>
          <a:p>
            <a:r>
              <a:rPr lang="en-IN"/>
              <a:t>Enables code reuse</a:t>
            </a:r>
          </a:p>
          <a:p>
            <a:r>
              <a:rPr lang="en-IN"/>
              <a:t>Modularity</a:t>
            </a:r>
          </a:p>
          <a:p>
            <a:endParaRPr lang="en-IN"/>
          </a:p>
        </p:txBody>
      </p:sp>
    </p:spTree>
    <p:extLst>
      <p:ext uri="{BB962C8B-B14F-4D97-AF65-F5344CB8AC3E}">
        <p14:creationId xmlns:p14="http://schemas.microsoft.com/office/powerpoint/2010/main" val="1717740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3EFC-DB9E-40A8-E80F-ECF9EEF81D40}"/>
              </a:ext>
            </a:extLst>
          </p:cNvPr>
          <p:cNvSpPr>
            <a:spLocks noGrp="1"/>
          </p:cNvSpPr>
          <p:nvPr>
            <p:ph type="title"/>
          </p:nvPr>
        </p:nvSpPr>
        <p:spPr/>
        <p:txBody>
          <a:bodyPr/>
          <a:lstStyle/>
          <a:p>
            <a:r>
              <a:rPr lang="en-IN"/>
              <a:t>Basics	</a:t>
            </a:r>
          </a:p>
        </p:txBody>
      </p:sp>
      <p:sp>
        <p:nvSpPr>
          <p:cNvPr id="3" name="Content Placeholder 2">
            <a:extLst>
              <a:ext uri="{FF2B5EF4-FFF2-40B4-BE49-F238E27FC236}">
                <a16:creationId xmlns:a16="http://schemas.microsoft.com/office/drawing/2014/main" id="{1470E1C8-C66D-7C7F-ED75-863780570505}"/>
              </a:ext>
            </a:extLst>
          </p:cNvPr>
          <p:cNvSpPr>
            <a:spLocks noGrp="1"/>
          </p:cNvSpPr>
          <p:nvPr>
            <p:ph idx="1"/>
          </p:nvPr>
        </p:nvSpPr>
        <p:spPr/>
        <p:txBody>
          <a:bodyPr/>
          <a:lstStyle/>
          <a:p>
            <a:r>
              <a:rPr lang="en-IN"/>
              <a:t>Base Class – Class from which other classes inherit properties and behaviour</a:t>
            </a:r>
          </a:p>
          <a:p>
            <a:r>
              <a:rPr lang="en-IN"/>
              <a:t>Derived Class- class is the class that inherits from the base class.</a:t>
            </a:r>
          </a:p>
        </p:txBody>
      </p:sp>
    </p:spTree>
    <p:extLst>
      <p:ext uri="{BB962C8B-B14F-4D97-AF65-F5344CB8AC3E}">
        <p14:creationId xmlns:p14="http://schemas.microsoft.com/office/powerpoint/2010/main" val="1276238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E469-9404-AC9A-2792-E4B5A589F5A5}"/>
              </a:ext>
            </a:extLst>
          </p:cNvPr>
          <p:cNvSpPr>
            <a:spLocks noGrp="1"/>
          </p:cNvSpPr>
          <p:nvPr>
            <p:ph type="title"/>
          </p:nvPr>
        </p:nvSpPr>
        <p:spPr/>
        <p:txBody>
          <a:bodyPr/>
          <a:lstStyle/>
          <a:p>
            <a:r>
              <a:rPr lang="en-IN"/>
              <a:t>Access Modifiers in Inheritance</a:t>
            </a:r>
          </a:p>
        </p:txBody>
      </p:sp>
      <p:sp>
        <p:nvSpPr>
          <p:cNvPr id="3" name="Content Placeholder 2">
            <a:extLst>
              <a:ext uri="{FF2B5EF4-FFF2-40B4-BE49-F238E27FC236}">
                <a16:creationId xmlns:a16="http://schemas.microsoft.com/office/drawing/2014/main" id="{777AAF5C-06A2-06CF-E534-F465E194D2BC}"/>
              </a:ext>
            </a:extLst>
          </p:cNvPr>
          <p:cNvSpPr>
            <a:spLocks noGrp="1"/>
          </p:cNvSpPr>
          <p:nvPr>
            <p:ph idx="1"/>
          </p:nvPr>
        </p:nvSpPr>
        <p:spPr/>
        <p:txBody>
          <a:bodyPr/>
          <a:lstStyle/>
          <a:p>
            <a:r>
              <a:rPr lang="en-IN" b="1"/>
              <a:t>Public-</a:t>
            </a:r>
            <a:r>
              <a:rPr lang="en-IN"/>
              <a:t> Public members of the base class are accessible in the derived class	</a:t>
            </a:r>
          </a:p>
          <a:p>
            <a:r>
              <a:rPr lang="en-IN" b="1"/>
              <a:t>Protected-</a:t>
            </a:r>
            <a:r>
              <a:rPr lang="en-IN"/>
              <a:t> Protected members of the base class are accessible within the derived  class and its subclasses but not from outside.</a:t>
            </a:r>
          </a:p>
          <a:p>
            <a:r>
              <a:rPr lang="en-IN" b="1"/>
              <a:t>Private-</a:t>
            </a:r>
            <a:r>
              <a:rPr lang="en-IN"/>
              <a:t> Private members of the base class are not accessible in the derived class.</a:t>
            </a:r>
          </a:p>
        </p:txBody>
      </p:sp>
    </p:spTree>
    <p:extLst>
      <p:ext uri="{BB962C8B-B14F-4D97-AF65-F5344CB8AC3E}">
        <p14:creationId xmlns:p14="http://schemas.microsoft.com/office/powerpoint/2010/main" val="1048866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05F7-DE85-72A4-F932-94C04A7241D4}"/>
              </a:ext>
            </a:extLst>
          </p:cNvPr>
          <p:cNvSpPr>
            <a:spLocks noGrp="1"/>
          </p:cNvSpPr>
          <p:nvPr>
            <p:ph type="title"/>
          </p:nvPr>
        </p:nvSpPr>
        <p:spPr/>
        <p:txBody>
          <a:bodyPr/>
          <a:lstStyle/>
          <a:p>
            <a:r>
              <a:rPr lang="en-IN"/>
              <a:t>Benefits of Inheritance </a:t>
            </a:r>
          </a:p>
        </p:txBody>
      </p:sp>
      <p:sp>
        <p:nvSpPr>
          <p:cNvPr id="3" name="Content Placeholder 2">
            <a:extLst>
              <a:ext uri="{FF2B5EF4-FFF2-40B4-BE49-F238E27FC236}">
                <a16:creationId xmlns:a16="http://schemas.microsoft.com/office/drawing/2014/main" id="{7A33674B-69F0-FDBF-AE42-85987BDC2C3D}"/>
              </a:ext>
            </a:extLst>
          </p:cNvPr>
          <p:cNvSpPr>
            <a:spLocks noGrp="1"/>
          </p:cNvSpPr>
          <p:nvPr>
            <p:ph idx="1"/>
          </p:nvPr>
        </p:nvSpPr>
        <p:spPr/>
        <p:txBody>
          <a:bodyPr/>
          <a:lstStyle/>
          <a:p>
            <a:r>
              <a:rPr lang="en-IN"/>
              <a:t>Code reusability</a:t>
            </a:r>
          </a:p>
          <a:p>
            <a:r>
              <a:rPr lang="en-IN"/>
              <a:t>Modularity</a:t>
            </a:r>
          </a:p>
          <a:p>
            <a:r>
              <a:rPr lang="en-IN"/>
              <a:t>Polymorphism</a:t>
            </a:r>
          </a:p>
          <a:p>
            <a:endParaRPr lang="en-IN"/>
          </a:p>
        </p:txBody>
      </p:sp>
    </p:spTree>
    <p:extLst>
      <p:ext uri="{BB962C8B-B14F-4D97-AF65-F5344CB8AC3E}">
        <p14:creationId xmlns:p14="http://schemas.microsoft.com/office/powerpoint/2010/main" val="216909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75E8-EFB2-19E2-9CAE-A3C7D1679FE6}"/>
              </a:ext>
            </a:extLst>
          </p:cNvPr>
          <p:cNvSpPr>
            <a:spLocks noGrp="1"/>
          </p:cNvSpPr>
          <p:nvPr>
            <p:ph type="title"/>
          </p:nvPr>
        </p:nvSpPr>
        <p:spPr/>
        <p:txBody>
          <a:bodyPr/>
          <a:lstStyle/>
          <a:p>
            <a:r>
              <a:rPr lang="en-IN"/>
              <a:t>Types of Inheritance</a:t>
            </a:r>
          </a:p>
        </p:txBody>
      </p:sp>
      <p:sp>
        <p:nvSpPr>
          <p:cNvPr id="3" name="Content Placeholder 2">
            <a:extLst>
              <a:ext uri="{FF2B5EF4-FFF2-40B4-BE49-F238E27FC236}">
                <a16:creationId xmlns:a16="http://schemas.microsoft.com/office/drawing/2014/main" id="{FA88AA99-E93C-88A9-BEB9-0A6930AA12F4}"/>
              </a:ext>
            </a:extLst>
          </p:cNvPr>
          <p:cNvSpPr>
            <a:spLocks noGrp="1"/>
          </p:cNvSpPr>
          <p:nvPr>
            <p:ph idx="1"/>
          </p:nvPr>
        </p:nvSpPr>
        <p:spPr/>
        <p:txBody>
          <a:bodyPr/>
          <a:lstStyle/>
          <a:p>
            <a:r>
              <a:rPr lang="en-IN"/>
              <a:t>Single Inheritance</a:t>
            </a:r>
          </a:p>
          <a:p>
            <a:r>
              <a:rPr lang="en-IN"/>
              <a:t>Multilevel Inheritance</a:t>
            </a:r>
          </a:p>
        </p:txBody>
      </p:sp>
    </p:spTree>
    <p:extLst>
      <p:ext uri="{BB962C8B-B14F-4D97-AF65-F5344CB8AC3E}">
        <p14:creationId xmlns:p14="http://schemas.microsoft.com/office/powerpoint/2010/main" val="3756551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434C-9D69-A146-236B-6EAFBE9B7729}"/>
              </a:ext>
            </a:extLst>
          </p:cNvPr>
          <p:cNvSpPr>
            <a:spLocks noGrp="1"/>
          </p:cNvSpPr>
          <p:nvPr>
            <p:ph type="title"/>
          </p:nvPr>
        </p:nvSpPr>
        <p:spPr/>
        <p:txBody>
          <a:bodyPr/>
          <a:lstStyle/>
          <a:p>
            <a:r>
              <a:rPr lang="en-IN"/>
              <a:t>Method Hiding</a:t>
            </a:r>
            <a:br>
              <a:rPr lang="en-IN"/>
            </a:br>
            <a:endParaRPr lang="en-IN"/>
          </a:p>
        </p:txBody>
      </p:sp>
      <p:sp>
        <p:nvSpPr>
          <p:cNvPr id="3" name="Content Placeholder 2">
            <a:extLst>
              <a:ext uri="{FF2B5EF4-FFF2-40B4-BE49-F238E27FC236}">
                <a16:creationId xmlns:a16="http://schemas.microsoft.com/office/drawing/2014/main" id="{B7AC1D3A-A2EB-32EB-48E6-50B5F8F4BA87}"/>
              </a:ext>
            </a:extLst>
          </p:cNvPr>
          <p:cNvSpPr>
            <a:spLocks noGrp="1"/>
          </p:cNvSpPr>
          <p:nvPr>
            <p:ph idx="1"/>
          </p:nvPr>
        </p:nvSpPr>
        <p:spPr/>
        <p:txBody>
          <a:bodyPr/>
          <a:lstStyle/>
          <a:p>
            <a:r>
              <a:rPr lang="en-IN"/>
              <a:t>Method Hiding – Allows a derived class to define a method with the same name as a method in the base class</a:t>
            </a:r>
          </a:p>
          <a:p>
            <a:r>
              <a:rPr lang="en-IN"/>
              <a:t>This then hides the base class method</a:t>
            </a:r>
          </a:p>
          <a:p>
            <a:r>
              <a:rPr lang="en-IN"/>
              <a:t>Method hiding is achieved by using the new keyword.</a:t>
            </a:r>
          </a:p>
        </p:txBody>
      </p:sp>
    </p:spTree>
    <p:extLst>
      <p:ext uri="{BB962C8B-B14F-4D97-AF65-F5344CB8AC3E}">
        <p14:creationId xmlns:p14="http://schemas.microsoft.com/office/powerpoint/2010/main" val="7889827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FF98-48CB-1E54-EC08-C49A0B50F668}"/>
              </a:ext>
            </a:extLst>
          </p:cNvPr>
          <p:cNvSpPr>
            <a:spLocks noGrp="1"/>
          </p:cNvSpPr>
          <p:nvPr>
            <p:ph type="title"/>
          </p:nvPr>
        </p:nvSpPr>
        <p:spPr/>
        <p:txBody>
          <a:bodyPr/>
          <a:lstStyle/>
          <a:p>
            <a:r>
              <a:rPr lang="en-IN"/>
              <a:t>Polymorphism in C#</a:t>
            </a:r>
          </a:p>
        </p:txBody>
      </p:sp>
      <p:sp>
        <p:nvSpPr>
          <p:cNvPr id="3" name="Content Placeholder 2">
            <a:extLst>
              <a:ext uri="{FF2B5EF4-FFF2-40B4-BE49-F238E27FC236}">
                <a16:creationId xmlns:a16="http://schemas.microsoft.com/office/drawing/2014/main" id="{B494D0A6-910A-3A58-C8B6-45D329520292}"/>
              </a:ext>
            </a:extLst>
          </p:cNvPr>
          <p:cNvSpPr>
            <a:spLocks noGrp="1"/>
          </p:cNvSpPr>
          <p:nvPr>
            <p:ph idx="1"/>
          </p:nvPr>
        </p:nvSpPr>
        <p:spPr/>
        <p:txBody>
          <a:bodyPr/>
          <a:lstStyle/>
          <a:p>
            <a:r>
              <a:rPr lang="en-IN"/>
              <a:t>Polymorphism-(Many Forms) is a core concept in object-oriented programming(OOP)</a:t>
            </a:r>
          </a:p>
          <a:p>
            <a:r>
              <a:rPr lang="en-IN"/>
              <a:t>Allows objects of different types to be treated as objects of a common base type</a:t>
            </a:r>
          </a:p>
          <a:p>
            <a:r>
              <a:rPr lang="en-IN"/>
              <a:t>Means a single interface can represent multiple implementations.</a:t>
            </a:r>
          </a:p>
        </p:txBody>
      </p:sp>
    </p:spTree>
    <p:extLst>
      <p:ext uri="{BB962C8B-B14F-4D97-AF65-F5344CB8AC3E}">
        <p14:creationId xmlns:p14="http://schemas.microsoft.com/office/powerpoint/2010/main" val="977574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B235-181A-0729-1515-0C160A5EFCD7}"/>
              </a:ext>
            </a:extLst>
          </p:cNvPr>
          <p:cNvSpPr>
            <a:spLocks noGrp="1"/>
          </p:cNvSpPr>
          <p:nvPr>
            <p:ph type="title"/>
          </p:nvPr>
        </p:nvSpPr>
        <p:spPr/>
        <p:txBody>
          <a:bodyPr/>
          <a:lstStyle/>
          <a:p>
            <a:r>
              <a:rPr lang="en-IN"/>
              <a:t>Types of Polymorphism</a:t>
            </a:r>
          </a:p>
        </p:txBody>
      </p:sp>
      <p:sp>
        <p:nvSpPr>
          <p:cNvPr id="3" name="Content Placeholder 2">
            <a:extLst>
              <a:ext uri="{FF2B5EF4-FFF2-40B4-BE49-F238E27FC236}">
                <a16:creationId xmlns:a16="http://schemas.microsoft.com/office/drawing/2014/main" id="{6022711B-DD60-1385-1303-ECFA1798C09C}"/>
              </a:ext>
            </a:extLst>
          </p:cNvPr>
          <p:cNvSpPr>
            <a:spLocks noGrp="1"/>
          </p:cNvSpPr>
          <p:nvPr>
            <p:ph idx="1"/>
          </p:nvPr>
        </p:nvSpPr>
        <p:spPr/>
        <p:txBody>
          <a:bodyPr/>
          <a:lstStyle/>
          <a:p>
            <a:r>
              <a:rPr lang="en-IN"/>
              <a:t>Compile-time polymorphism</a:t>
            </a:r>
          </a:p>
          <a:p>
            <a:pPr marL="0" indent="0">
              <a:buNone/>
            </a:pPr>
            <a:r>
              <a:rPr lang="en-IN"/>
              <a:t>         Method Overloading</a:t>
            </a:r>
          </a:p>
          <a:p>
            <a:r>
              <a:rPr lang="en-IN"/>
              <a:t>Run-time Polymorphism</a:t>
            </a:r>
          </a:p>
          <a:p>
            <a:pPr marL="0" indent="0">
              <a:buNone/>
            </a:pPr>
            <a:r>
              <a:rPr lang="en-IN"/>
              <a:t>         Method Overriding</a:t>
            </a:r>
          </a:p>
        </p:txBody>
      </p:sp>
    </p:spTree>
    <p:extLst>
      <p:ext uri="{BB962C8B-B14F-4D97-AF65-F5344CB8AC3E}">
        <p14:creationId xmlns:p14="http://schemas.microsoft.com/office/powerpoint/2010/main" val="2681651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9B86-3A2C-0304-E3C3-8892D5C253BF}"/>
              </a:ext>
            </a:extLst>
          </p:cNvPr>
          <p:cNvSpPr>
            <a:spLocks noGrp="1"/>
          </p:cNvSpPr>
          <p:nvPr>
            <p:ph type="title"/>
          </p:nvPr>
        </p:nvSpPr>
        <p:spPr/>
        <p:txBody>
          <a:bodyPr/>
          <a:lstStyle/>
          <a:p>
            <a:r>
              <a:rPr lang="en-IN"/>
              <a:t>Run-time 	Polymorphism(Method Overriding)</a:t>
            </a:r>
          </a:p>
        </p:txBody>
      </p:sp>
      <p:sp>
        <p:nvSpPr>
          <p:cNvPr id="3" name="Content Placeholder 2">
            <a:extLst>
              <a:ext uri="{FF2B5EF4-FFF2-40B4-BE49-F238E27FC236}">
                <a16:creationId xmlns:a16="http://schemas.microsoft.com/office/drawing/2014/main" id="{F7329DC7-6AA8-0E0D-5B0F-EDE4FDD39BA3}"/>
              </a:ext>
            </a:extLst>
          </p:cNvPr>
          <p:cNvSpPr>
            <a:spLocks noGrp="1"/>
          </p:cNvSpPr>
          <p:nvPr>
            <p:ph idx="1"/>
          </p:nvPr>
        </p:nvSpPr>
        <p:spPr/>
        <p:txBody>
          <a:bodyPr/>
          <a:lstStyle/>
          <a:p>
            <a:r>
              <a:rPr lang="en-IN"/>
              <a:t>Allows a derived class to provide a specific implementation of a method that is already defined in its base class</a:t>
            </a:r>
          </a:p>
          <a:p>
            <a:r>
              <a:rPr lang="en-IN"/>
              <a:t>Allows a sub-class to provide its own implementation of a method with the same signature</a:t>
            </a:r>
          </a:p>
          <a:p>
            <a:r>
              <a:rPr lang="en-IN"/>
              <a:t>Method overriding is a form of run-time polymorphism, where 	the method to be invoked is determined at runtime.</a:t>
            </a:r>
          </a:p>
          <a:p>
            <a:r>
              <a:rPr lang="en-IN" b="1"/>
              <a:t>virtual</a:t>
            </a:r>
            <a:r>
              <a:rPr lang="en-IN"/>
              <a:t> and </a:t>
            </a:r>
            <a:r>
              <a:rPr lang="en-IN" b="1"/>
              <a:t>override</a:t>
            </a:r>
            <a:r>
              <a:rPr lang="en-IN"/>
              <a:t> keywords</a:t>
            </a:r>
          </a:p>
        </p:txBody>
      </p:sp>
    </p:spTree>
    <p:extLst>
      <p:ext uri="{BB962C8B-B14F-4D97-AF65-F5344CB8AC3E}">
        <p14:creationId xmlns:p14="http://schemas.microsoft.com/office/powerpoint/2010/main" val="1576930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2F2B-49FC-97D0-0D52-DF870E57A465}"/>
              </a:ext>
            </a:extLst>
          </p:cNvPr>
          <p:cNvSpPr>
            <a:spLocks noGrp="1"/>
          </p:cNvSpPr>
          <p:nvPr>
            <p:ph type="title"/>
          </p:nvPr>
        </p:nvSpPr>
        <p:spPr/>
        <p:txBody>
          <a:bodyPr/>
          <a:lstStyle/>
          <a:p>
            <a:r>
              <a:rPr lang="en-IN"/>
              <a:t>Method Overloading</a:t>
            </a:r>
          </a:p>
        </p:txBody>
      </p:sp>
      <p:sp>
        <p:nvSpPr>
          <p:cNvPr id="3" name="Content Placeholder 2">
            <a:extLst>
              <a:ext uri="{FF2B5EF4-FFF2-40B4-BE49-F238E27FC236}">
                <a16:creationId xmlns:a16="http://schemas.microsoft.com/office/drawing/2014/main" id="{0E7C914E-5CDC-D8E7-A8CC-06D30327A9FF}"/>
              </a:ext>
            </a:extLst>
          </p:cNvPr>
          <p:cNvSpPr>
            <a:spLocks noGrp="1"/>
          </p:cNvSpPr>
          <p:nvPr>
            <p:ph idx="1"/>
          </p:nvPr>
        </p:nvSpPr>
        <p:spPr/>
        <p:txBody>
          <a:bodyPr/>
          <a:lstStyle/>
          <a:p>
            <a:r>
              <a:rPr lang="en-IN"/>
              <a:t>Is a feature that allows a class to have multiple methods with the same name but with different signature</a:t>
            </a:r>
          </a:p>
          <a:p>
            <a:r>
              <a:rPr lang="en-IN"/>
              <a:t>Enables developers to define multiple versions of a method, each tailored for different parameter types or number of parameters.</a:t>
            </a:r>
          </a:p>
        </p:txBody>
      </p:sp>
    </p:spTree>
    <p:extLst>
      <p:ext uri="{BB962C8B-B14F-4D97-AF65-F5344CB8AC3E}">
        <p14:creationId xmlns:p14="http://schemas.microsoft.com/office/powerpoint/2010/main" val="186498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0F84-5EB9-31A0-2DA8-0F35CBCF3564}"/>
              </a:ext>
            </a:extLst>
          </p:cNvPr>
          <p:cNvSpPr>
            <a:spLocks noGrp="1"/>
          </p:cNvSpPr>
          <p:nvPr>
            <p:ph type="title"/>
          </p:nvPr>
        </p:nvSpPr>
        <p:spPr/>
        <p:txBody>
          <a:bodyPr/>
          <a:lstStyle/>
          <a:p>
            <a:r>
              <a:rPr lang="en-IN" sz="3600">
                <a:solidFill>
                  <a:schemeClr val="accent1"/>
                </a:solidFill>
                <a:latin typeface="+mj-lt"/>
                <a:ea typeface="+mj-ea"/>
                <a:cs typeface="+mj-cs"/>
              </a:rPr>
              <a:t>Inheritance Types</a:t>
            </a:r>
            <a:br>
              <a:rPr lang="en-IN" sz="3600">
                <a:solidFill>
                  <a:schemeClr val="accent1"/>
                </a:solidFill>
                <a:latin typeface="+mj-lt"/>
                <a:ea typeface="+mj-ea"/>
                <a:cs typeface="+mj-cs"/>
              </a:rPr>
            </a:br>
            <a:endParaRPr lang="en-IN"/>
          </a:p>
        </p:txBody>
      </p:sp>
      <p:sp>
        <p:nvSpPr>
          <p:cNvPr id="3" name="Content Placeholder 2">
            <a:extLst>
              <a:ext uri="{FF2B5EF4-FFF2-40B4-BE49-F238E27FC236}">
                <a16:creationId xmlns:a16="http://schemas.microsoft.com/office/drawing/2014/main" id="{838570FD-2350-010B-3A0B-7317DAA9A092}"/>
              </a:ext>
            </a:extLst>
          </p:cNvPr>
          <p:cNvSpPr>
            <a:spLocks noGrp="1"/>
          </p:cNvSpPr>
          <p:nvPr>
            <p:ph idx="1"/>
          </p:nvPr>
        </p:nvSpPr>
        <p:spPr>
          <a:xfrm>
            <a:off x="677334" y="2160589"/>
            <a:ext cx="8596668" cy="4377863"/>
          </a:xfrm>
        </p:spPr>
        <p:txBody>
          <a:bodyPr/>
          <a:lstStyle/>
          <a:p>
            <a:pPr marL="0" lvl="0" indent="0">
              <a:lnSpc>
                <a:spcPct val="107000"/>
              </a:lnSpc>
              <a:spcAft>
                <a:spcPts val="800"/>
              </a:spcAft>
              <a:buNone/>
              <a:tabLst>
                <a:tab pos="457200" algn="l"/>
              </a:tabLst>
            </a:pPr>
            <a:r>
              <a:rPr lang="en-IN"/>
              <a:t>1. </a:t>
            </a:r>
            <a:r>
              <a:rPr lang="en-IN" sz="1800" b="1" kern="100">
                <a:effectLst/>
                <a:latin typeface="Calibri" panose="020F0502020204030204" pitchFamily="34" charset="0"/>
                <a:ea typeface="Calibri" panose="020F0502020204030204" pitchFamily="34" charset="0"/>
                <a:cs typeface="Times New Roman" panose="02020603050405020304" pitchFamily="18" charset="0"/>
              </a:rPr>
              <a:t>Single Inheritance (Single, Multilevel, and Hierarchical)</a:t>
            </a:r>
            <a:endParaRPr lang="en-IN"/>
          </a:p>
        </p:txBody>
      </p:sp>
      <p:pic>
        <p:nvPicPr>
          <p:cNvPr id="4" name="Picture 3">
            <a:extLst>
              <a:ext uri="{FF2B5EF4-FFF2-40B4-BE49-F238E27FC236}">
                <a16:creationId xmlns:a16="http://schemas.microsoft.com/office/drawing/2014/main" id="{DF18EA76-4B18-D8F9-6221-A44C9A27FC7E}"/>
              </a:ext>
            </a:extLst>
          </p:cNvPr>
          <p:cNvPicPr>
            <a:picLocks noChangeAspect="1"/>
          </p:cNvPicPr>
          <p:nvPr/>
        </p:nvPicPr>
        <p:blipFill>
          <a:blip r:embed="rId2"/>
          <a:stretch>
            <a:fillRect/>
          </a:stretch>
        </p:blipFill>
        <p:spPr>
          <a:xfrm>
            <a:off x="1103971" y="2829330"/>
            <a:ext cx="3970020" cy="3040380"/>
          </a:xfrm>
          <a:prstGeom prst="rect">
            <a:avLst/>
          </a:prstGeom>
        </p:spPr>
      </p:pic>
    </p:spTree>
    <p:extLst>
      <p:ext uri="{BB962C8B-B14F-4D97-AF65-F5344CB8AC3E}">
        <p14:creationId xmlns:p14="http://schemas.microsoft.com/office/powerpoint/2010/main" val="182614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0C8D-6693-7A3E-4276-59010A0D32A4}"/>
              </a:ext>
            </a:extLst>
          </p:cNvPr>
          <p:cNvSpPr>
            <a:spLocks noGrp="1"/>
          </p:cNvSpPr>
          <p:nvPr>
            <p:ph type="title"/>
          </p:nvPr>
        </p:nvSpPr>
        <p:spPr/>
        <p:txBody>
          <a:bodyPr/>
          <a:lstStyle/>
          <a:p>
            <a:r>
              <a:rPr lang="en-IN"/>
              <a:t>Interface in C#</a:t>
            </a:r>
          </a:p>
        </p:txBody>
      </p:sp>
      <p:sp>
        <p:nvSpPr>
          <p:cNvPr id="3" name="Content Placeholder 2">
            <a:extLst>
              <a:ext uri="{FF2B5EF4-FFF2-40B4-BE49-F238E27FC236}">
                <a16:creationId xmlns:a16="http://schemas.microsoft.com/office/drawing/2014/main" id="{02C3DFBC-458E-1BB5-287E-05F51B65D503}"/>
              </a:ext>
            </a:extLst>
          </p:cNvPr>
          <p:cNvSpPr>
            <a:spLocks noGrp="1"/>
          </p:cNvSpPr>
          <p:nvPr>
            <p:ph idx="1"/>
          </p:nvPr>
        </p:nvSpPr>
        <p:spPr/>
        <p:txBody>
          <a:bodyPr/>
          <a:lstStyle/>
          <a:p>
            <a:r>
              <a:rPr lang="en-IN"/>
              <a:t>An Interface is reference type similar to a class </a:t>
            </a:r>
          </a:p>
          <a:p>
            <a:r>
              <a:rPr lang="en-IN"/>
              <a:t>An Interface defines a contract consisting of a set of method signature, properties , events or indexers.</a:t>
            </a:r>
          </a:p>
          <a:p>
            <a:r>
              <a:rPr lang="en-IN"/>
              <a:t>It is specification</a:t>
            </a:r>
          </a:p>
          <a:p>
            <a:r>
              <a:rPr lang="en-IN"/>
              <a:t>Interfaces  are declared using the </a:t>
            </a:r>
            <a:r>
              <a:rPr lang="en-IN" b="1"/>
              <a:t>interface</a:t>
            </a:r>
            <a:r>
              <a:rPr lang="en-IN"/>
              <a:t> keyword.</a:t>
            </a:r>
          </a:p>
        </p:txBody>
      </p:sp>
    </p:spTree>
    <p:extLst>
      <p:ext uri="{BB962C8B-B14F-4D97-AF65-F5344CB8AC3E}">
        <p14:creationId xmlns:p14="http://schemas.microsoft.com/office/powerpoint/2010/main" val="36872934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6DD1-2192-85B2-68D7-8D655B81FD26}"/>
              </a:ext>
            </a:extLst>
          </p:cNvPr>
          <p:cNvSpPr>
            <a:spLocks noGrp="1"/>
          </p:cNvSpPr>
          <p:nvPr>
            <p:ph type="title"/>
          </p:nvPr>
        </p:nvSpPr>
        <p:spPr/>
        <p:txBody>
          <a:bodyPr/>
          <a:lstStyle/>
          <a:p>
            <a:r>
              <a:rPr lang="en-IN"/>
              <a:t>Benefits of Interfaces</a:t>
            </a:r>
          </a:p>
        </p:txBody>
      </p:sp>
      <p:sp>
        <p:nvSpPr>
          <p:cNvPr id="3" name="Content Placeholder 2">
            <a:extLst>
              <a:ext uri="{FF2B5EF4-FFF2-40B4-BE49-F238E27FC236}">
                <a16:creationId xmlns:a16="http://schemas.microsoft.com/office/drawing/2014/main" id="{5A21B3CB-3DC2-8528-8312-4FC3D6E1B5C3}"/>
              </a:ext>
            </a:extLst>
          </p:cNvPr>
          <p:cNvSpPr>
            <a:spLocks noGrp="1"/>
          </p:cNvSpPr>
          <p:nvPr>
            <p:ph idx="1"/>
          </p:nvPr>
        </p:nvSpPr>
        <p:spPr/>
        <p:txBody>
          <a:bodyPr>
            <a:normAutofit fontScale="92500" lnSpcReduction="10000"/>
          </a:bodyPr>
          <a:lstStyle/>
          <a:p>
            <a:r>
              <a:rPr lang="en-IN" b="1"/>
              <a:t>Abstraction-</a:t>
            </a:r>
            <a:r>
              <a:rPr lang="en-IN"/>
              <a:t> Interfaces provide  a way to define abstract behaviour without specifying any implementation details, promoting code abstraction and modularity.</a:t>
            </a:r>
          </a:p>
          <a:p>
            <a:r>
              <a:rPr lang="en-IN" b="1"/>
              <a:t>Polymorphism-</a:t>
            </a:r>
            <a:r>
              <a:rPr lang="en-IN"/>
              <a:t> Interfaces enable polymorphism by allowing objects of different classes to be treated uniformly if they implement the same interface, enhancing code flexibility and extensibility.</a:t>
            </a:r>
          </a:p>
          <a:p>
            <a:r>
              <a:rPr lang="en-IN" b="1"/>
              <a:t>Contractual Agreements</a:t>
            </a:r>
            <a:r>
              <a:rPr lang="en-IN"/>
              <a:t>- Interfaces establish contractual agreements between components, ensuring that implementing classes adhere to a specific set of rules and requirements.</a:t>
            </a:r>
          </a:p>
          <a:p>
            <a:r>
              <a:rPr lang="en-IN" b="1"/>
              <a:t>Loose coupling- </a:t>
            </a:r>
            <a:r>
              <a:rPr lang="en-IN"/>
              <a:t>Interfaces promote loose coupling between components by allowing classes to interact based on contracts rather than concrete implementation, facilitating easier maintenance and testing.</a:t>
            </a:r>
          </a:p>
          <a:p>
            <a:r>
              <a:rPr lang="en-IN" b="1"/>
              <a:t>Multiple Inheritance- </a:t>
            </a:r>
            <a:r>
              <a:rPr lang="en-IN"/>
              <a:t>Interfaces allows classes to inherit behaviour from multiple sources providing a flexible alternative to single inheritance.</a:t>
            </a:r>
          </a:p>
        </p:txBody>
      </p:sp>
    </p:spTree>
    <p:extLst>
      <p:ext uri="{BB962C8B-B14F-4D97-AF65-F5344CB8AC3E}">
        <p14:creationId xmlns:p14="http://schemas.microsoft.com/office/powerpoint/2010/main" val="30083102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07E0-D1F6-E5F2-A5C3-A6DC83B3806B}"/>
              </a:ext>
            </a:extLst>
          </p:cNvPr>
          <p:cNvSpPr>
            <a:spLocks noGrp="1"/>
          </p:cNvSpPr>
          <p:nvPr>
            <p:ph type="title"/>
          </p:nvPr>
        </p:nvSpPr>
        <p:spPr/>
        <p:txBody>
          <a:bodyPr/>
          <a:lstStyle/>
          <a:p>
            <a:r>
              <a:rPr lang="en-IN"/>
              <a:t>Similarities Interfaces and Abstract Classes</a:t>
            </a:r>
          </a:p>
        </p:txBody>
      </p:sp>
      <p:sp>
        <p:nvSpPr>
          <p:cNvPr id="3" name="Content Placeholder 2">
            <a:extLst>
              <a:ext uri="{FF2B5EF4-FFF2-40B4-BE49-F238E27FC236}">
                <a16:creationId xmlns:a16="http://schemas.microsoft.com/office/drawing/2014/main" id="{D78AF7F3-8AE1-7BD6-0F1E-DA549D7C2C90}"/>
              </a:ext>
            </a:extLst>
          </p:cNvPr>
          <p:cNvSpPr>
            <a:spLocks noGrp="1"/>
          </p:cNvSpPr>
          <p:nvPr>
            <p:ph idx="1"/>
          </p:nvPr>
        </p:nvSpPr>
        <p:spPr/>
        <p:txBody>
          <a:bodyPr/>
          <a:lstStyle/>
          <a:p>
            <a:r>
              <a:rPr lang="en-IN"/>
              <a:t>Abstraction- Both allows for abstraction by defining a set of methods</a:t>
            </a:r>
          </a:p>
          <a:p>
            <a:r>
              <a:rPr lang="en-IN"/>
              <a:t>Inheritance- Both support inheritance, enabling derived classes to inherit and extend their functionality</a:t>
            </a:r>
          </a:p>
          <a:p>
            <a:r>
              <a:rPr lang="en-IN"/>
              <a:t>Contract/ Enforce structure- Both provides contracts that have to be implemented in the derived classes.</a:t>
            </a:r>
          </a:p>
          <a:p>
            <a:r>
              <a:rPr lang="en-IN"/>
              <a:t>Encapsulation- Both promotes encapsulation by hiding implementation details and expositing the public contracts.</a:t>
            </a:r>
          </a:p>
        </p:txBody>
      </p:sp>
    </p:spTree>
    <p:extLst>
      <p:ext uri="{BB962C8B-B14F-4D97-AF65-F5344CB8AC3E}">
        <p14:creationId xmlns:p14="http://schemas.microsoft.com/office/powerpoint/2010/main" val="5777899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C8B0-F4AD-A651-B8CA-C7664352DE8D}"/>
              </a:ext>
            </a:extLst>
          </p:cNvPr>
          <p:cNvSpPr>
            <a:spLocks noGrp="1"/>
          </p:cNvSpPr>
          <p:nvPr>
            <p:ph type="title"/>
          </p:nvPr>
        </p:nvSpPr>
        <p:spPr/>
        <p:txBody>
          <a:bodyPr/>
          <a:lstStyle/>
          <a:p>
            <a:r>
              <a:rPr lang="en-IN"/>
              <a:t>Abstract Class</a:t>
            </a:r>
          </a:p>
        </p:txBody>
      </p:sp>
      <p:sp>
        <p:nvSpPr>
          <p:cNvPr id="3" name="Content Placeholder 2">
            <a:extLst>
              <a:ext uri="{FF2B5EF4-FFF2-40B4-BE49-F238E27FC236}">
                <a16:creationId xmlns:a16="http://schemas.microsoft.com/office/drawing/2014/main" id="{6E4AF4A5-D258-50F0-72F9-71B934F937EC}"/>
              </a:ext>
            </a:extLst>
          </p:cNvPr>
          <p:cNvSpPr>
            <a:spLocks noGrp="1"/>
          </p:cNvSpPr>
          <p:nvPr>
            <p:ph idx="1"/>
          </p:nvPr>
        </p:nvSpPr>
        <p:spPr/>
        <p:txBody>
          <a:bodyPr>
            <a:normAutofit lnSpcReduction="10000"/>
          </a:bodyPr>
          <a:lstStyle/>
          <a:p>
            <a:r>
              <a:rPr lang="en-IN"/>
              <a:t>Code Reusability – Abstract classes allow developers to define common behaviour in a single class, which multiple subclasses can inherit or reuse.</a:t>
            </a:r>
          </a:p>
          <a:p>
            <a:r>
              <a:rPr lang="en-IN"/>
              <a:t>Abstraction- Abstract classes provide a level of abstraction by hiding implementation details and defining a contract that subclasses must adhere to.</a:t>
            </a:r>
          </a:p>
          <a:p>
            <a:r>
              <a:rPr lang="en-IN"/>
              <a:t>Flexibility- Abstract Classes allow for flexibility in class hierarchies , enabling subclasses to extend functionality and provide custom implementations for abstract methods.</a:t>
            </a:r>
          </a:p>
          <a:p>
            <a:r>
              <a:rPr lang="en-IN"/>
              <a:t>Polymorphism- Abstract classes facilitates polymorphism, allowing objects of different 	subclasses to be treated uniformly through base class references.</a:t>
            </a:r>
          </a:p>
          <a:p>
            <a:r>
              <a:rPr lang="en-IN"/>
              <a:t>Enforcement of structure- Abstract classes enforce a structure for subclasses 	to follow by defining a set of methods that must be 	implemented , promoting  consistency and maintainability in the codebase</a:t>
            </a:r>
          </a:p>
        </p:txBody>
      </p:sp>
    </p:spTree>
    <p:extLst>
      <p:ext uri="{BB962C8B-B14F-4D97-AF65-F5344CB8AC3E}">
        <p14:creationId xmlns:p14="http://schemas.microsoft.com/office/powerpoint/2010/main" val="3678029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09C3-0394-E577-C826-5EAB038B019D}"/>
              </a:ext>
            </a:extLst>
          </p:cNvPr>
          <p:cNvSpPr>
            <a:spLocks noGrp="1"/>
          </p:cNvSpPr>
          <p:nvPr>
            <p:ph type="title"/>
          </p:nvPr>
        </p:nvSpPr>
        <p:spPr/>
        <p:txBody>
          <a:bodyPr/>
          <a:lstStyle/>
          <a:p>
            <a:r>
              <a:rPr lang="en-IN" dirty="0"/>
              <a:t>Differences</a:t>
            </a:r>
          </a:p>
        </p:txBody>
      </p:sp>
      <p:sp>
        <p:nvSpPr>
          <p:cNvPr id="3" name="Content Placeholder 2">
            <a:extLst>
              <a:ext uri="{FF2B5EF4-FFF2-40B4-BE49-F238E27FC236}">
                <a16:creationId xmlns:a16="http://schemas.microsoft.com/office/drawing/2014/main" id="{53617EBB-815E-6F90-5D8C-55173921BD4D}"/>
              </a:ext>
            </a:extLst>
          </p:cNvPr>
          <p:cNvSpPr>
            <a:spLocks noGrp="1"/>
          </p:cNvSpPr>
          <p:nvPr>
            <p:ph idx="1"/>
          </p:nvPr>
        </p:nvSpPr>
        <p:spPr/>
        <p:txBody>
          <a:bodyPr>
            <a:normAutofit lnSpcReduction="10000"/>
          </a:bodyPr>
          <a:lstStyle/>
          <a:p>
            <a:pPr marL="0" indent="0">
              <a:buNone/>
            </a:pPr>
            <a:r>
              <a:rPr lang="en-IN" b="1"/>
              <a:t>Abstract Class-</a:t>
            </a:r>
          </a:p>
          <a:p>
            <a:r>
              <a:rPr lang="en-IN"/>
              <a:t>Can have fields</a:t>
            </a:r>
          </a:p>
          <a:p>
            <a:r>
              <a:rPr lang="en-IN"/>
              <a:t>Can inherit from another abstract class and interfaces </a:t>
            </a:r>
          </a:p>
          <a:p>
            <a:r>
              <a:rPr lang="en-IN"/>
              <a:t>A class can inherit from one abstract class</a:t>
            </a:r>
          </a:p>
          <a:p>
            <a:r>
              <a:rPr lang="en-IN"/>
              <a:t>Can have 	access modifiers</a:t>
            </a:r>
          </a:p>
          <a:p>
            <a:pPr marL="0" indent="0">
              <a:buNone/>
            </a:pPr>
            <a:r>
              <a:rPr lang="en-IN" b="1"/>
              <a:t>Interfaces</a:t>
            </a:r>
          </a:p>
          <a:p>
            <a:r>
              <a:rPr lang="en-IN"/>
              <a:t>Can not have fields </a:t>
            </a:r>
          </a:p>
          <a:p>
            <a:r>
              <a:rPr lang="en-IN"/>
              <a:t>Can inherit from interface only</a:t>
            </a:r>
          </a:p>
          <a:p>
            <a:r>
              <a:rPr lang="en-IN"/>
              <a:t>A class can implement multiple interfaces</a:t>
            </a:r>
          </a:p>
          <a:p>
            <a:r>
              <a:rPr lang="en-IN"/>
              <a:t>Can not have access modifier</a:t>
            </a:r>
          </a:p>
        </p:txBody>
      </p:sp>
    </p:spTree>
    <p:extLst>
      <p:ext uri="{BB962C8B-B14F-4D97-AF65-F5344CB8AC3E}">
        <p14:creationId xmlns:p14="http://schemas.microsoft.com/office/powerpoint/2010/main" val="3980994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a:t>Collections in C# </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a:t>Collections are majorly classified into two types.</a:t>
            </a:r>
          </a:p>
          <a:p>
            <a:pPr>
              <a:buAutoNum type="arabicPeriod"/>
            </a:pPr>
            <a:r>
              <a:rPr lang="en-US"/>
              <a:t>Generic Collections</a:t>
            </a:r>
          </a:p>
          <a:p>
            <a:pPr>
              <a:buAutoNum type="arabicPeriod"/>
            </a:pPr>
            <a:r>
              <a:rPr lang="en-US"/>
              <a:t>Non-Generic Collections</a:t>
            </a:r>
          </a:p>
          <a:p>
            <a:pPr>
              <a:buAutoNum type="arabicPeriod"/>
            </a:pPr>
            <a:endParaRPr lang="en-US"/>
          </a:p>
        </p:txBody>
      </p:sp>
    </p:spTree>
    <p:extLst>
      <p:ext uri="{BB962C8B-B14F-4D97-AF65-F5344CB8AC3E}">
        <p14:creationId xmlns:p14="http://schemas.microsoft.com/office/powerpoint/2010/main" val="277788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Generic Collection </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A Generic collection provides the type safety without derivation from a basic collection type and the implementation of type-specific members. The Generic Collection classes are found in the namespace "</a:t>
            </a:r>
            <a:r>
              <a:rPr lang="en-US" err="1">
                <a:solidFill>
                  <a:srgbClr val="404040"/>
                </a:solidFill>
                <a:latin typeface="Trebuchet MS"/>
                <a:ea typeface="Roboto"/>
                <a:cs typeface="Roboto"/>
              </a:rPr>
              <a:t>System.Collections.Generics</a:t>
            </a:r>
            <a:r>
              <a:rPr lang="en-US" dirty="0">
                <a:solidFill>
                  <a:srgbClr val="404040"/>
                </a:solidFill>
                <a:latin typeface="Trebuchet MS"/>
                <a:ea typeface="Roboto"/>
                <a:cs typeface="Roboto"/>
              </a:rPr>
              <a:t>." Internally, Generic Collections store elements in arrays of their respective types.</a:t>
            </a:r>
          </a:p>
          <a:p>
            <a:pPr marL="0" indent="0">
              <a:buNone/>
            </a:pPr>
            <a:r>
              <a:rPr lang="en-US" dirty="0">
                <a:solidFill>
                  <a:srgbClr val="404040"/>
                </a:solidFill>
                <a:latin typeface="Trebuchet MS"/>
                <a:ea typeface="Roboto"/>
                <a:cs typeface="Roboto"/>
              </a:rPr>
              <a:t>Types of Generic Collection</a:t>
            </a:r>
          </a:p>
          <a:p>
            <a:pPr marL="0" indent="0">
              <a:buNone/>
            </a:pPr>
            <a:r>
              <a:rPr lang="en-US" dirty="0">
                <a:solidFill>
                  <a:srgbClr val="404040"/>
                </a:solidFill>
                <a:latin typeface="Trebuchet MS"/>
                <a:ea typeface="Roboto"/>
                <a:cs typeface="Roboto"/>
              </a:rPr>
              <a:t>1.List&lt;T&gt;</a:t>
            </a:r>
          </a:p>
          <a:p>
            <a:pPr marL="0" indent="0">
              <a:buNone/>
            </a:pPr>
            <a:r>
              <a:rPr lang="en-US" dirty="0">
                <a:solidFill>
                  <a:srgbClr val="404040"/>
                </a:solidFill>
                <a:latin typeface="Trebuchet MS"/>
                <a:ea typeface="Roboto"/>
                <a:cs typeface="Roboto"/>
              </a:rPr>
              <a:t>2.Dictionary&lt;</a:t>
            </a:r>
            <a:r>
              <a:rPr lang="en-US" dirty="0" err="1">
                <a:solidFill>
                  <a:srgbClr val="404040"/>
                </a:solidFill>
                <a:latin typeface="Trebuchet MS"/>
                <a:ea typeface="Roboto"/>
                <a:cs typeface="Roboto"/>
              </a:rPr>
              <a:t>TKey,TValue</a:t>
            </a:r>
            <a:r>
              <a:rPr lang="en-US" dirty="0">
                <a:solidFill>
                  <a:srgbClr val="404040"/>
                </a:solidFill>
                <a:latin typeface="Trebuchet MS"/>
                <a:ea typeface="Roboto"/>
                <a:cs typeface="Roboto"/>
              </a:rPr>
              <a:t>&gt;</a:t>
            </a:r>
          </a:p>
          <a:p>
            <a:pPr marL="0" indent="0">
              <a:buNone/>
            </a:pPr>
            <a:r>
              <a:rPr lang="en-US" dirty="0">
                <a:solidFill>
                  <a:srgbClr val="404040"/>
                </a:solidFill>
                <a:latin typeface="Trebuchet MS"/>
                <a:ea typeface="Roboto"/>
                <a:cs typeface="Roboto"/>
              </a:rPr>
              <a:t>3.Sorted List&lt;</a:t>
            </a:r>
            <a:r>
              <a:rPr lang="en-US" dirty="0" err="1">
                <a:solidFill>
                  <a:srgbClr val="404040"/>
                </a:solidFill>
                <a:latin typeface="Trebuchet MS"/>
                <a:ea typeface="Roboto"/>
                <a:cs typeface="Roboto"/>
              </a:rPr>
              <a:t>TKey,TValue</a:t>
            </a:r>
            <a:r>
              <a:rPr lang="en-US" dirty="0">
                <a:solidFill>
                  <a:srgbClr val="404040"/>
                </a:solidFill>
                <a:latin typeface="Trebuchet MS"/>
                <a:ea typeface="Roboto"/>
                <a:cs typeface="Roboto"/>
              </a:rPr>
              <a:t>&gt;</a:t>
            </a:r>
          </a:p>
          <a:p>
            <a:pPr marL="0" indent="0">
              <a:buNone/>
            </a:pPr>
            <a:r>
              <a:rPr lang="en-US" dirty="0">
                <a:solidFill>
                  <a:srgbClr val="404040"/>
                </a:solidFill>
                <a:latin typeface="Trebuchet MS"/>
                <a:ea typeface="Roboto"/>
                <a:cs typeface="Roboto"/>
              </a:rPr>
              <a:t>4.Stack&lt;T&gt;</a:t>
            </a:r>
          </a:p>
          <a:p>
            <a:pPr marL="0" indent="0">
              <a:buNone/>
            </a:pPr>
            <a:r>
              <a:rPr lang="en-US" dirty="0">
                <a:solidFill>
                  <a:srgbClr val="404040"/>
                </a:solidFill>
                <a:latin typeface="Trebuchet MS"/>
                <a:ea typeface="Roboto"/>
                <a:cs typeface="Roboto"/>
              </a:rPr>
              <a:t>5.Queue&lt;T&gt;</a:t>
            </a:r>
          </a:p>
        </p:txBody>
      </p:sp>
    </p:spTree>
    <p:extLst>
      <p:ext uri="{BB962C8B-B14F-4D97-AF65-F5344CB8AC3E}">
        <p14:creationId xmlns:p14="http://schemas.microsoft.com/office/powerpoint/2010/main" val="19587450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List </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In </a:t>
            </a:r>
            <a:r>
              <a:rPr lang="en-US" dirty="0">
                <a:solidFill>
                  <a:srgbClr val="404040"/>
                </a:solidFill>
                <a:latin typeface="Trebuchet MS"/>
                <a:ea typeface="Roboto"/>
                <a:cs typeface="Roboto"/>
                <a:hlinkClick r:id="rId2">
                  <a:extLst>
                    <a:ext uri="{A12FA001-AC4F-418D-AE19-62706E023703}">
                      <ahyp:hlinkClr xmlns:ahyp="http://schemas.microsoft.com/office/drawing/2018/hyperlinkcolor" val="tx"/>
                    </a:ext>
                  </a:extLst>
                </a:hlinkClick>
              </a:rPr>
              <a:t>Generic List</a:t>
            </a:r>
            <a:r>
              <a:rPr lang="en-US" dirty="0">
                <a:solidFill>
                  <a:srgbClr val="404040"/>
                </a:solidFill>
                <a:latin typeface="Trebuchet MS"/>
                <a:ea typeface="Roboto"/>
                <a:cs typeface="Roboto"/>
              </a:rPr>
              <a:t>, we have to specify a data type to its contents, and all elements will have the same datatype.</a:t>
            </a:r>
          </a:p>
          <a:p>
            <a:pPr>
              <a:buNone/>
            </a:pPr>
            <a:r>
              <a:rPr lang="en-US" sz="1200" dirty="0">
                <a:solidFill>
                  <a:srgbClr val="51565E"/>
                </a:solidFill>
                <a:latin typeface="Roboto"/>
                <a:ea typeface="Roboto"/>
                <a:cs typeface="Roboto"/>
              </a:rPr>
              <a:t>List&lt;int&gt; </a:t>
            </a:r>
            <a:r>
              <a:rPr lang="en-US" sz="1200" dirty="0" err="1">
                <a:solidFill>
                  <a:srgbClr val="51565E"/>
                </a:solidFill>
                <a:latin typeface="Roboto"/>
                <a:ea typeface="Roboto"/>
                <a:cs typeface="Roboto"/>
              </a:rPr>
              <a:t>GenericList</a:t>
            </a:r>
            <a:r>
              <a:rPr lang="en-US" sz="1200" dirty="0">
                <a:solidFill>
                  <a:srgbClr val="51565E"/>
                </a:solidFill>
                <a:latin typeface="Roboto"/>
                <a:ea typeface="Roboto"/>
                <a:cs typeface="Roboto"/>
              </a:rPr>
              <a:t> = new List&lt;int&gt;();</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GenericList.Add</a:t>
            </a:r>
            <a:r>
              <a:rPr lang="en-US" sz="1200" dirty="0">
                <a:solidFill>
                  <a:srgbClr val="51565E"/>
                </a:solidFill>
                <a:latin typeface="Roboto"/>
                <a:ea typeface="Roboto"/>
                <a:cs typeface="Roboto"/>
              </a:rPr>
              <a:t>(30);</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GenericList.Add</a:t>
            </a:r>
            <a:r>
              <a:rPr lang="en-US" sz="1200" dirty="0">
                <a:solidFill>
                  <a:srgbClr val="51565E"/>
                </a:solidFill>
                <a:latin typeface="Roboto"/>
                <a:ea typeface="Roboto"/>
                <a:cs typeface="Roboto"/>
              </a:rPr>
              <a:t>(60);</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GenericList.Add</a:t>
            </a:r>
            <a:r>
              <a:rPr lang="en-US" sz="1200" dirty="0">
                <a:solidFill>
                  <a:srgbClr val="51565E"/>
                </a:solidFill>
                <a:latin typeface="Roboto"/>
                <a:ea typeface="Roboto"/>
                <a:cs typeface="Roboto"/>
              </a:rPr>
              <a:t>(90);</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GenericList.Add</a:t>
            </a:r>
            <a:r>
              <a:rPr lang="en-US" sz="1200" dirty="0">
                <a:solidFill>
                  <a:srgbClr val="51565E"/>
                </a:solidFill>
                <a:latin typeface="Roboto"/>
                <a:ea typeface="Roboto"/>
                <a:cs typeface="Roboto"/>
              </a:rPr>
              <a:t>(120);</a:t>
            </a:r>
            <a:endParaRPr lang="en-US" dirty="0"/>
          </a:p>
          <a:p>
            <a:pPr>
              <a:buNone/>
            </a:pPr>
            <a:r>
              <a:rPr lang="en-US" sz="1200" dirty="0">
                <a:solidFill>
                  <a:srgbClr val="51565E"/>
                </a:solidFill>
                <a:latin typeface="Roboto"/>
                <a:ea typeface="Roboto"/>
                <a:cs typeface="Roboto"/>
              </a:rPr>
              <a:t>            foreach (int x in </a:t>
            </a:r>
            <a:r>
              <a:rPr lang="en-US" sz="1200" dirty="0" err="1">
                <a:solidFill>
                  <a:srgbClr val="51565E"/>
                </a:solidFill>
                <a:latin typeface="Roboto"/>
                <a:ea typeface="Roboto"/>
                <a:cs typeface="Roboto"/>
              </a:rPr>
              <a:t>GenericList</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(x);</a:t>
            </a:r>
            <a:endParaRPr lang="en-US" dirty="0"/>
          </a:p>
          <a:p>
            <a:pPr>
              <a:buNone/>
            </a:pPr>
            <a:r>
              <a:rPr lang="en-US" sz="1200" dirty="0">
                <a:solidFill>
                  <a:srgbClr val="51565E"/>
                </a:solidFill>
                <a:latin typeface="Roboto"/>
                <a:ea typeface="Roboto"/>
                <a:cs typeface="Roboto"/>
              </a:rPr>
              <a:t>            }</a:t>
            </a:r>
            <a:endParaRPr lang="en-US" dirty="0"/>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42504668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Dictionaries usually store data in key-value pairs, and we have to specify both data types beforehand.</a:t>
            </a:r>
            <a:endParaRPr lang="en-US" dirty="0"/>
          </a:p>
          <a:p>
            <a:pPr>
              <a:buNone/>
            </a:pPr>
            <a:r>
              <a:rPr lang="en-US" sz="1200" dirty="0">
                <a:solidFill>
                  <a:srgbClr val="51565E"/>
                </a:solidFill>
                <a:latin typeface="Roboto"/>
                <a:ea typeface="Roboto"/>
                <a:cs typeface="Roboto"/>
              </a:rPr>
              <a:t>Dictionary&lt;int, string&gt; </a:t>
            </a:r>
            <a:r>
              <a:rPr lang="en-US" sz="1200" dirty="0" err="1">
                <a:solidFill>
                  <a:srgbClr val="51565E"/>
                </a:solidFill>
                <a:latin typeface="Roboto"/>
                <a:ea typeface="Roboto"/>
                <a:cs typeface="Roboto"/>
              </a:rPr>
              <a:t>GenericDictionary</a:t>
            </a:r>
            <a:r>
              <a:rPr lang="en-US" sz="1200" dirty="0">
                <a:solidFill>
                  <a:srgbClr val="51565E"/>
                </a:solidFill>
                <a:latin typeface="Roboto"/>
                <a:ea typeface="Roboto"/>
                <a:cs typeface="Roboto"/>
              </a:rPr>
              <a:t> = new Dictionary&lt;int, string&gt;();</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GenericDictionary.Add</a:t>
            </a:r>
            <a:r>
              <a:rPr lang="en-US" sz="1200" dirty="0">
                <a:solidFill>
                  <a:srgbClr val="51565E"/>
                </a:solidFill>
                <a:latin typeface="Roboto"/>
                <a:ea typeface="Roboto"/>
                <a:cs typeface="Roboto"/>
              </a:rPr>
              <a:t>(1, "Soda");</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GenericDictionary.Add</a:t>
            </a:r>
            <a:r>
              <a:rPr lang="en-US" sz="1200" dirty="0">
                <a:solidFill>
                  <a:srgbClr val="51565E"/>
                </a:solidFill>
                <a:latin typeface="Roboto"/>
                <a:ea typeface="Roboto"/>
                <a:cs typeface="Roboto"/>
              </a:rPr>
              <a:t>(2, "Burger");</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GenericDictionary.Add</a:t>
            </a:r>
            <a:r>
              <a:rPr lang="en-US" sz="1200" dirty="0">
                <a:solidFill>
                  <a:srgbClr val="51565E"/>
                </a:solidFill>
                <a:latin typeface="Roboto"/>
                <a:ea typeface="Roboto"/>
                <a:cs typeface="Roboto"/>
              </a:rPr>
              <a:t>(3, "Fries");</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GenericDictionary.Add</a:t>
            </a:r>
            <a:r>
              <a:rPr lang="en-US" sz="1200" dirty="0">
                <a:solidFill>
                  <a:srgbClr val="51565E"/>
                </a:solidFill>
                <a:latin typeface="Roboto"/>
                <a:ea typeface="Roboto"/>
                <a:cs typeface="Roboto"/>
              </a:rPr>
              <a:t>(4, "Onion Rings");</a:t>
            </a:r>
            <a:endParaRPr lang="en-US" dirty="0"/>
          </a:p>
          <a:p>
            <a:pPr>
              <a:buNone/>
            </a:pPr>
            <a:r>
              <a:rPr lang="en-US" sz="1200" dirty="0">
                <a:solidFill>
                  <a:srgbClr val="51565E"/>
                </a:solidFill>
                <a:latin typeface="Roboto"/>
                <a:ea typeface="Roboto"/>
                <a:cs typeface="Roboto"/>
              </a:rPr>
              <a:t>            foreach (</a:t>
            </a:r>
            <a:r>
              <a:rPr lang="en-US" sz="1200" dirty="0" err="1">
                <a:solidFill>
                  <a:srgbClr val="51565E"/>
                </a:solidFill>
                <a:latin typeface="Roboto"/>
                <a:ea typeface="Roboto"/>
                <a:cs typeface="Roboto"/>
              </a:rPr>
              <a:t>KeyValuePair</a:t>
            </a:r>
            <a:r>
              <a:rPr lang="en-US" sz="1200" dirty="0">
                <a:solidFill>
                  <a:srgbClr val="51565E"/>
                </a:solidFill>
                <a:latin typeface="Roboto"/>
                <a:ea typeface="Roboto"/>
                <a:cs typeface="Roboto"/>
              </a:rPr>
              <a:t>&lt;int, string&gt; </a:t>
            </a:r>
            <a:r>
              <a:rPr lang="en-US" sz="1200" dirty="0" err="1">
                <a:solidFill>
                  <a:srgbClr val="51565E"/>
                </a:solidFill>
                <a:latin typeface="Roboto"/>
                <a:ea typeface="Roboto"/>
                <a:cs typeface="Roboto"/>
              </a:rPr>
              <a:t>kvp</a:t>
            </a:r>
            <a:r>
              <a:rPr lang="en-US" sz="1200" dirty="0">
                <a:solidFill>
                  <a:srgbClr val="51565E"/>
                </a:solidFill>
                <a:latin typeface="Roboto"/>
                <a:ea typeface="Roboto"/>
                <a:cs typeface="Roboto"/>
              </a:rPr>
              <a:t> in </a:t>
            </a:r>
            <a:r>
              <a:rPr lang="en-US" sz="1200" dirty="0" err="1">
                <a:solidFill>
                  <a:srgbClr val="51565E"/>
                </a:solidFill>
                <a:latin typeface="Roboto"/>
                <a:ea typeface="Roboto"/>
                <a:cs typeface="Roboto"/>
              </a:rPr>
              <a:t>GenericDictionary</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a:t>
            </a:r>
            <a:r>
              <a:rPr lang="en-US" sz="1200" dirty="0" err="1">
                <a:solidFill>
                  <a:srgbClr val="51565E"/>
                </a:solidFill>
                <a:latin typeface="Roboto"/>
                <a:ea typeface="Roboto"/>
                <a:cs typeface="Roboto"/>
              </a:rPr>
              <a:t>kvp.Key</a:t>
            </a:r>
            <a:r>
              <a:rPr lang="en-US" sz="1200" dirty="0">
                <a:solidFill>
                  <a:srgbClr val="51565E"/>
                </a:solidFill>
                <a:latin typeface="Roboto"/>
                <a:ea typeface="Roboto"/>
                <a:cs typeface="Roboto"/>
              </a:rPr>
              <a:t> + " " + </a:t>
            </a:r>
            <a:r>
              <a:rPr lang="en-US" sz="1200" dirty="0" err="1">
                <a:solidFill>
                  <a:srgbClr val="51565E"/>
                </a:solidFill>
                <a:latin typeface="Roboto"/>
                <a:ea typeface="Roboto"/>
                <a:cs typeface="Roboto"/>
              </a:rPr>
              <a:t>kvp.Value</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  </a:t>
            </a:r>
            <a:endParaRPr lang="en-US" dirty="0"/>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379897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Sorted List</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A sorted list also stores a key-value pair and automatically sorts its elements in ascending order based on their keys. In the generic Sorted list, we have to specify the datatypes of its content beforehand.</a:t>
            </a:r>
            <a:endParaRPr lang="en-US" dirty="0"/>
          </a:p>
          <a:p>
            <a:pPr>
              <a:buNone/>
            </a:pPr>
            <a:r>
              <a:rPr lang="en-US" sz="1200" err="1">
                <a:solidFill>
                  <a:srgbClr val="51565E"/>
                </a:solidFill>
                <a:latin typeface="Roboto"/>
                <a:ea typeface="Roboto"/>
                <a:cs typeface="Roboto"/>
              </a:rPr>
              <a:t>SortedList</a:t>
            </a:r>
            <a:r>
              <a:rPr lang="en-US" sz="1200">
                <a:solidFill>
                  <a:srgbClr val="51565E"/>
                </a:solidFill>
                <a:latin typeface="Roboto"/>
                <a:ea typeface="Roboto"/>
                <a:cs typeface="Roboto"/>
              </a:rPr>
              <a:t>&lt;string, string&gt; </a:t>
            </a:r>
            <a:r>
              <a:rPr lang="en-US" sz="1200" err="1">
                <a:solidFill>
                  <a:srgbClr val="51565E"/>
                </a:solidFill>
                <a:latin typeface="Roboto"/>
                <a:ea typeface="Roboto"/>
                <a:cs typeface="Roboto"/>
              </a:rPr>
              <a:t>GenericSortedList</a:t>
            </a:r>
            <a:r>
              <a:rPr lang="en-US" sz="1200">
                <a:solidFill>
                  <a:srgbClr val="51565E"/>
                </a:solidFill>
                <a:latin typeface="Roboto"/>
                <a:ea typeface="Roboto"/>
                <a:cs typeface="Roboto"/>
              </a:rPr>
              <a:t> = new SortedList&lt;string, string&gt;();</a:t>
            </a:r>
            <a:endParaRPr lang="en-US"/>
          </a:p>
          <a:p>
            <a:pPr>
              <a:buNone/>
            </a:pPr>
            <a:r>
              <a:rPr lang="en-US" sz="1200" dirty="0">
                <a:solidFill>
                  <a:srgbClr val="51565E"/>
                </a:solidFill>
                <a:latin typeface="Roboto"/>
                <a:ea typeface="Roboto"/>
                <a:cs typeface="Roboto"/>
              </a:rPr>
              <a:t>            </a:t>
            </a:r>
            <a:r>
              <a:rPr lang="en-US" sz="1200" err="1">
                <a:solidFill>
                  <a:srgbClr val="51565E"/>
                </a:solidFill>
                <a:latin typeface="Roboto"/>
                <a:ea typeface="Roboto"/>
                <a:cs typeface="Roboto"/>
              </a:rPr>
              <a:t>GenericSortedList.Add</a:t>
            </a:r>
            <a:r>
              <a:rPr lang="en-US" sz="1200">
                <a:solidFill>
                  <a:srgbClr val="51565E"/>
                </a:solidFill>
                <a:latin typeface="Roboto"/>
                <a:ea typeface="Roboto"/>
                <a:cs typeface="Roboto"/>
              </a:rPr>
              <a:t>("American", "Burger");</a:t>
            </a:r>
            <a:endParaRPr lang="en-US"/>
          </a:p>
          <a:p>
            <a:pPr>
              <a:buNone/>
            </a:pPr>
            <a:r>
              <a:rPr lang="en-US" sz="1200" dirty="0">
                <a:solidFill>
                  <a:srgbClr val="51565E"/>
                </a:solidFill>
                <a:latin typeface="Roboto"/>
                <a:ea typeface="Roboto"/>
                <a:cs typeface="Roboto"/>
              </a:rPr>
              <a:t>            </a:t>
            </a:r>
            <a:r>
              <a:rPr lang="en-US" sz="1200" err="1">
                <a:solidFill>
                  <a:srgbClr val="51565E"/>
                </a:solidFill>
                <a:latin typeface="Roboto"/>
                <a:ea typeface="Roboto"/>
                <a:cs typeface="Roboto"/>
              </a:rPr>
              <a:t>GenericSortedList.Add</a:t>
            </a:r>
            <a:r>
              <a:rPr lang="en-US" sz="1200">
                <a:solidFill>
                  <a:srgbClr val="51565E"/>
                </a:solidFill>
                <a:latin typeface="Roboto"/>
                <a:ea typeface="Roboto"/>
                <a:cs typeface="Roboto"/>
              </a:rPr>
              <a:t>("Lime", "Soda");</a:t>
            </a:r>
            <a:endParaRPr lang="en-US"/>
          </a:p>
          <a:p>
            <a:pPr>
              <a:buNone/>
            </a:pPr>
            <a:r>
              <a:rPr lang="en-US" sz="1200" dirty="0">
                <a:solidFill>
                  <a:srgbClr val="51565E"/>
                </a:solidFill>
                <a:latin typeface="Roboto"/>
                <a:ea typeface="Roboto"/>
                <a:cs typeface="Roboto"/>
              </a:rPr>
              <a:t>            </a:t>
            </a:r>
            <a:r>
              <a:rPr lang="en-US" sz="1200" err="1">
                <a:solidFill>
                  <a:srgbClr val="51565E"/>
                </a:solidFill>
                <a:latin typeface="Roboto"/>
                <a:ea typeface="Roboto"/>
                <a:cs typeface="Roboto"/>
              </a:rPr>
              <a:t>GenericSortedList.Add</a:t>
            </a:r>
            <a:r>
              <a:rPr lang="en-US" sz="1200">
                <a:solidFill>
                  <a:srgbClr val="51565E"/>
                </a:solidFill>
                <a:latin typeface="Roboto"/>
                <a:ea typeface="Roboto"/>
                <a:cs typeface="Roboto"/>
              </a:rPr>
              <a:t>("French", "Fries");</a:t>
            </a:r>
            <a:endParaRPr lang="en-US"/>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GenericSortedList.Add</a:t>
            </a:r>
            <a:r>
              <a:rPr lang="en-US" sz="1200" dirty="0">
                <a:solidFill>
                  <a:srgbClr val="51565E"/>
                </a:solidFill>
                <a:latin typeface="Roboto"/>
                <a:ea typeface="Roboto"/>
                <a:cs typeface="Roboto"/>
              </a:rPr>
              <a:t>("Onion", "Rings");</a:t>
            </a:r>
            <a:endParaRPr lang="en-US" dirty="0"/>
          </a:p>
          <a:p>
            <a:pPr>
              <a:buNone/>
            </a:pPr>
            <a:r>
              <a:rPr lang="en-US" sz="1200" dirty="0">
                <a:solidFill>
                  <a:srgbClr val="51565E"/>
                </a:solidFill>
                <a:latin typeface="Roboto"/>
                <a:ea typeface="Roboto"/>
                <a:cs typeface="Roboto"/>
              </a:rPr>
              <a:t>            foreach (</a:t>
            </a:r>
            <a:r>
              <a:rPr lang="en-US" sz="1200" dirty="0" err="1">
                <a:solidFill>
                  <a:srgbClr val="51565E"/>
                </a:solidFill>
                <a:latin typeface="Roboto"/>
                <a:ea typeface="Roboto"/>
                <a:cs typeface="Roboto"/>
              </a:rPr>
              <a:t>KeyValuePair</a:t>
            </a:r>
            <a:r>
              <a:rPr lang="en-US" sz="1200" dirty="0">
                <a:solidFill>
                  <a:srgbClr val="51565E"/>
                </a:solidFill>
                <a:latin typeface="Roboto"/>
                <a:ea typeface="Roboto"/>
                <a:cs typeface="Roboto"/>
              </a:rPr>
              <a:t>&lt;string, string&gt; </a:t>
            </a:r>
            <a:r>
              <a:rPr lang="en-US" sz="1200" dirty="0" err="1">
                <a:solidFill>
                  <a:srgbClr val="51565E"/>
                </a:solidFill>
                <a:latin typeface="Roboto"/>
                <a:ea typeface="Roboto"/>
                <a:cs typeface="Roboto"/>
              </a:rPr>
              <a:t>kvp</a:t>
            </a:r>
            <a:r>
              <a:rPr lang="en-US" sz="1200" dirty="0">
                <a:solidFill>
                  <a:srgbClr val="51565E"/>
                </a:solidFill>
                <a:latin typeface="Roboto"/>
                <a:ea typeface="Roboto"/>
                <a:cs typeface="Roboto"/>
              </a:rPr>
              <a:t> in </a:t>
            </a:r>
            <a:r>
              <a:rPr lang="en-US" sz="1200" dirty="0" err="1">
                <a:solidFill>
                  <a:srgbClr val="51565E"/>
                </a:solidFill>
                <a:latin typeface="Roboto"/>
                <a:ea typeface="Roboto"/>
                <a:cs typeface="Roboto"/>
              </a:rPr>
              <a:t>GenericSortedList</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a:t>
            </a:r>
            <a:r>
              <a:rPr lang="en-US" sz="1200" dirty="0" err="1">
                <a:solidFill>
                  <a:srgbClr val="51565E"/>
                </a:solidFill>
                <a:latin typeface="Roboto"/>
                <a:ea typeface="Roboto"/>
                <a:cs typeface="Roboto"/>
              </a:rPr>
              <a:t>kvp.Key</a:t>
            </a:r>
            <a:r>
              <a:rPr lang="en-US" sz="1200" dirty="0">
                <a:solidFill>
                  <a:srgbClr val="51565E"/>
                </a:solidFill>
                <a:latin typeface="Roboto"/>
                <a:ea typeface="Roboto"/>
                <a:cs typeface="Roboto"/>
              </a:rPr>
              <a:t> + " " + </a:t>
            </a:r>
            <a:r>
              <a:rPr lang="en-US" sz="1200" dirty="0" err="1">
                <a:solidFill>
                  <a:srgbClr val="51565E"/>
                </a:solidFill>
                <a:latin typeface="Roboto"/>
                <a:ea typeface="Roboto"/>
                <a:cs typeface="Roboto"/>
              </a:rPr>
              <a:t>kvp.Value</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419940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7C2-DEB4-D0A4-E7F3-DE80CB9937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DBE6FB-780A-598E-AA7E-5690FD86F37C}"/>
              </a:ext>
            </a:extLst>
          </p:cNvPr>
          <p:cNvSpPr>
            <a:spLocks noGrp="1"/>
          </p:cNvSpPr>
          <p:nvPr>
            <p:ph idx="1"/>
          </p:nvPr>
        </p:nvSpPr>
        <p:spPr/>
        <p:txBody>
          <a:bodyPr/>
          <a:lstStyle/>
          <a:p>
            <a:r>
              <a:rPr lang="en-IN"/>
              <a:t>2. </a:t>
            </a:r>
            <a:r>
              <a:rPr lang="en-IN" sz="1800" b="1" kern="100">
                <a:effectLst/>
                <a:latin typeface="Calibri" panose="020F0502020204030204" pitchFamily="34" charset="0"/>
                <a:ea typeface="Calibri" panose="020F0502020204030204" pitchFamily="34" charset="0"/>
                <a:cs typeface="Times New Roman" panose="02020603050405020304" pitchFamily="18" charset="0"/>
              </a:rPr>
              <a:t>Multiple Inheritance (Multiple and Hybrid)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F90D8BE9-769A-B6D4-E6E0-8FE49A72FA7F}"/>
              </a:ext>
            </a:extLst>
          </p:cNvPr>
          <p:cNvPicPr>
            <a:picLocks noChangeAspect="1"/>
          </p:cNvPicPr>
          <p:nvPr/>
        </p:nvPicPr>
        <p:blipFill>
          <a:blip r:embed="rId2"/>
          <a:stretch>
            <a:fillRect/>
          </a:stretch>
        </p:blipFill>
        <p:spPr>
          <a:xfrm>
            <a:off x="2917998" y="3206117"/>
            <a:ext cx="4640580" cy="2065020"/>
          </a:xfrm>
          <a:prstGeom prst="rect">
            <a:avLst/>
          </a:prstGeom>
        </p:spPr>
      </p:pic>
    </p:spTree>
    <p:extLst>
      <p:ext uri="{BB962C8B-B14F-4D97-AF65-F5344CB8AC3E}">
        <p14:creationId xmlns:p14="http://schemas.microsoft.com/office/powerpoint/2010/main" val="2611989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Values are kept in </a:t>
            </a:r>
            <a:r>
              <a:rPr lang="en-US" dirty="0">
                <a:solidFill>
                  <a:srgbClr val="404040"/>
                </a:solidFill>
                <a:latin typeface="Trebuchet MS"/>
                <a:ea typeface="Roboto"/>
                <a:cs typeface="Roboto"/>
                <a:hlinkClick r:id="rId2">
                  <a:extLst>
                    <a:ext uri="{A12FA001-AC4F-418D-AE19-62706E023703}">
                      <ahyp:hlinkClr xmlns:ahyp="http://schemas.microsoft.com/office/drawing/2018/hyperlinkcolor" val="tx"/>
                    </a:ext>
                  </a:extLst>
                </a:hlinkClick>
              </a:rPr>
              <a:t>Stack</a:t>
            </a:r>
            <a:r>
              <a:rPr lang="en-US" dirty="0">
                <a:solidFill>
                  <a:srgbClr val="404040"/>
                </a:solidFill>
                <a:latin typeface="Trebuchet MS"/>
                <a:ea typeface="Roboto"/>
                <a:cs typeface="Roboto"/>
              </a:rPr>
              <a:t> using LIFO (Last In First Out). It offers the Push() and Pop() &amp; Peek() methods to add and retrieve values, respectively. In generic Stack, we have to specify the datatypes of its content beforehand.</a:t>
            </a:r>
            <a:endParaRPr lang="en-US" dirty="0"/>
          </a:p>
          <a:p>
            <a:pPr>
              <a:buNone/>
            </a:pPr>
            <a:r>
              <a:rPr lang="en-US" sz="1200" dirty="0" err="1">
                <a:solidFill>
                  <a:srgbClr val="51565E"/>
                </a:solidFill>
                <a:latin typeface="Roboto"/>
                <a:ea typeface="Roboto"/>
                <a:cs typeface="Roboto"/>
              </a:rPr>
              <a:t>SortedList</a:t>
            </a:r>
            <a:r>
              <a:rPr lang="en-US" sz="1200" dirty="0">
                <a:solidFill>
                  <a:srgbClr val="51565E"/>
                </a:solidFill>
                <a:latin typeface="Roboto"/>
                <a:ea typeface="Roboto"/>
                <a:cs typeface="Roboto"/>
              </a:rPr>
              <a:t>&lt;string, string&gt; </a:t>
            </a:r>
            <a:r>
              <a:rPr lang="en-US" sz="1200" dirty="0" err="1">
                <a:solidFill>
                  <a:srgbClr val="51565E"/>
                </a:solidFill>
                <a:latin typeface="Roboto"/>
                <a:ea typeface="Roboto"/>
                <a:cs typeface="Roboto"/>
              </a:rPr>
              <a:t>GenericSortedList</a:t>
            </a:r>
            <a:r>
              <a:rPr lang="en-US" sz="1200" dirty="0">
                <a:solidFill>
                  <a:srgbClr val="51565E"/>
                </a:solidFill>
                <a:latin typeface="Roboto"/>
                <a:ea typeface="Roboto"/>
                <a:cs typeface="Roboto"/>
              </a:rPr>
              <a:t> = new </a:t>
            </a:r>
            <a:r>
              <a:rPr lang="en-US" sz="1200" dirty="0" err="1">
                <a:solidFill>
                  <a:srgbClr val="51565E"/>
                </a:solidFill>
                <a:latin typeface="Roboto"/>
                <a:ea typeface="Roboto"/>
                <a:cs typeface="Roboto"/>
              </a:rPr>
              <a:t>SortedList</a:t>
            </a:r>
            <a:r>
              <a:rPr lang="en-US" sz="1200" dirty="0">
                <a:solidFill>
                  <a:srgbClr val="51565E"/>
                </a:solidFill>
                <a:latin typeface="Roboto"/>
                <a:ea typeface="Roboto"/>
                <a:cs typeface="Roboto"/>
              </a:rPr>
              <a:t>&lt;string, string&gt;();</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GenericSortedList.Add</a:t>
            </a:r>
            <a:r>
              <a:rPr lang="en-US" sz="1200" dirty="0">
                <a:solidFill>
                  <a:srgbClr val="51565E"/>
                </a:solidFill>
                <a:latin typeface="Roboto"/>
                <a:ea typeface="Roboto"/>
                <a:cs typeface="Roboto"/>
              </a:rPr>
              <a:t>("American", "Burger");</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GenericSortedList.Add</a:t>
            </a:r>
            <a:r>
              <a:rPr lang="en-US" sz="1200" dirty="0">
                <a:solidFill>
                  <a:srgbClr val="51565E"/>
                </a:solidFill>
                <a:latin typeface="Roboto"/>
                <a:ea typeface="Roboto"/>
                <a:cs typeface="Roboto"/>
              </a:rPr>
              <a:t>("Lime", "Soda");</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GenericSortedList.Add</a:t>
            </a:r>
            <a:r>
              <a:rPr lang="en-US" sz="1200" dirty="0">
                <a:solidFill>
                  <a:srgbClr val="51565E"/>
                </a:solidFill>
                <a:latin typeface="Roboto"/>
                <a:ea typeface="Roboto"/>
                <a:cs typeface="Roboto"/>
              </a:rPr>
              <a:t>("French", "Fries");</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GenericSortedList.Add</a:t>
            </a:r>
            <a:r>
              <a:rPr lang="en-US" sz="1200" dirty="0">
                <a:solidFill>
                  <a:srgbClr val="51565E"/>
                </a:solidFill>
                <a:latin typeface="Roboto"/>
                <a:ea typeface="Roboto"/>
                <a:cs typeface="Roboto"/>
              </a:rPr>
              <a:t>("Onion", "Rings");</a:t>
            </a:r>
            <a:endParaRPr lang="en-US" dirty="0"/>
          </a:p>
          <a:p>
            <a:pPr>
              <a:buNone/>
            </a:pPr>
            <a:r>
              <a:rPr lang="en-US" sz="1200" dirty="0">
                <a:solidFill>
                  <a:srgbClr val="51565E"/>
                </a:solidFill>
                <a:latin typeface="Roboto"/>
                <a:ea typeface="Roboto"/>
                <a:cs typeface="Roboto"/>
              </a:rPr>
              <a:t>            foreach (</a:t>
            </a:r>
            <a:r>
              <a:rPr lang="en-US" sz="1200" dirty="0" err="1">
                <a:solidFill>
                  <a:srgbClr val="51565E"/>
                </a:solidFill>
                <a:latin typeface="Roboto"/>
                <a:ea typeface="Roboto"/>
                <a:cs typeface="Roboto"/>
              </a:rPr>
              <a:t>KeyValuePair</a:t>
            </a:r>
            <a:r>
              <a:rPr lang="en-US" sz="1200" dirty="0">
                <a:solidFill>
                  <a:srgbClr val="51565E"/>
                </a:solidFill>
                <a:latin typeface="Roboto"/>
                <a:ea typeface="Roboto"/>
                <a:cs typeface="Roboto"/>
              </a:rPr>
              <a:t>&lt;string, string&gt; </a:t>
            </a:r>
            <a:r>
              <a:rPr lang="en-US" sz="1200" dirty="0" err="1">
                <a:solidFill>
                  <a:srgbClr val="51565E"/>
                </a:solidFill>
                <a:latin typeface="Roboto"/>
                <a:ea typeface="Roboto"/>
                <a:cs typeface="Roboto"/>
              </a:rPr>
              <a:t>kvp</a:t>
            </a:r>
            <a:r>
              <a:rPr lang="en-US" sz="1200" dirty="0">
                <a:solidFill>
                  <a:srgbClr val="51565E"/>
                </a:solidFill>
                <a:latin typeface="Roboto"/>
                <a:ea typeface="Roboto"/>
                <a:cs typeface="Roboto"/>
              </a:rPr>
              <a:t> in </a:t>
            </a:r>
            <a:r>
              <a:rPr lang="en-US" sz="1200" dirty="0" err="1">
                <a:solidFill>
                  <a:srgbClr val="51565E"/>
                </a:solidFill>
                <a:latin typeface="Roboto"/>
                <a:ea typeface="Roboto"/>
                <a:cs typeface="Roboto"/>
              </a:rPr>
              <a:t>GenericSortedList</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a:t>
            </a:r>
            <a:r>
              <a:rPr lang="en-US" sz="1200" dirty="0" err="1">
                <a:solidFill>
                  <a:srgbClr val="51565E"/>
                </a:solidFill>
                <a:latin typeface="Roboto"/>
                <a:ea typeface="Roboto"/>
                <a:cs typeface="Roboto"/>
              </a:rPr>
              <a:t>kvp.Key</a:t>
            </a:r>
            <a:r>
              <a:rPr lang="en-US" sz="1200" dirty="0">
                <a:solidFill>
                  <a:srgbClr val="51565E"/>
                </a:solidFill>
                <a:latin typeface="Roboto"/>
                <a:ea typeface="Roboto"/>
                <a:cs typeface="Roboto"/>
              </a:rPr>
              <a:t> + " " + </a:t>
            </a:r>
            <a:r>
              <a:rPr lang="en-US" sz="1200" dirty="0" err="1">
                <a:solidFill>
                  <a:srgbClr val="51565E"/>
                </a:solidFill>
                <a:latin typeface="Roboto"/>
                <a:ea typeface="Roboto"/>
                <a:cs typeface="Roboto"/>
              </a:rPr>
              <a:t>kvp.Value</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2419814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solidFill>
                  <a:srgbClr val="404040"/>
                </a:solidFill>
                <a:latin typeface="Trebuchet MS"/>
                <a:ea typeface="Roboto"/>
                <a:cs typeface="Roboto"/>
              </a:rPr>
              <a:t>Values are kept in a queue in a FIFO fashion (First In, First Out). The sequence in which the values were inserted is preserved. It offers the Enqueue() and </a:t>
            </a:r>
            <a:r>
              <a:rPr lang="en-US" dirty="0">
                <a:solidFill>
                  <a:srgbClr val="404040"/>
                </a:solidFill>
                <a:latin typeface="Trebuchet MS"/>
                <a:ea typeface="Roboto"/>
                <a:cs typeface="Roboto"/>
                <a:hlinkClick r:id="rId2">
                  <a:extLst>
                    <a:ext uri="{A12FA001-AC4F-418D-AE19-62706E023703}">
                      <ahyp:hlinkClr xmlns:ahyp="http://schemas.microsoft.com/office/drawing/2018/hyperlinkcolor" val="tx"/>
                    </a:ext>
                  </a:extLst>
                </a:hlinkClick>
              </a:rPr>
              <a:t>Dequeue()</a:t>
            </a:r>
            <a:r>
              <a:rPr lang="en-US" dirty="0">
                <a:solidFill>
                  <a:srgbClr val="404040"/>
                </a:solidFill>
                <a:latin typeface="Trebuchet MS"/>
                <a:ea typeface="Roboto"/>
                <a:cs typeface="Roboto"/>
              </a:rPr>
              <a:t> methods to add and remove values from the collection. In the generic queue, we have to specify the datatypes of its content beforehand.</a:t>
            </a:r>
            <a:endParaRPr lang="en-US" dirty="0"/>
          </a:p>
          <a:p>
            <a:pPr>
              <a:buNone/>
            </a:pPr>
            <a:r>
              <a:rPr lang="en-US" sz="1200">
                <a:solidFill>
                  <a:srgbClr val="51565E"/>
                </a:solidFill>
                <a:latin typeface="Roboto"/>
                <a:ea typeface="Roboto"/>
                <a:cs typeface="Roboto"/>
              </a:rPr>
              <a:t>Queue&lt;string&gt; </a:t>
            </a:r>
            <a:r>
              <a:rPr lang="en-US" sz="1200" err="1">
                <a:solidFill>
                  <a:srgbClr val="51565E"/>
                </a:solidFill>
                <a:latin typeface="Roboto"/>
                <a:ea typeface="Roboto"/>
                <a:cs typeface="Roboto"/>
              </a:rPr>
              <a:t>GenericQueue</a:t>
            </a:r>
            <a:r>
              <a:rPr lang="en-US" sz="1200">
                <a:solidFill>
                  <a:srgbClr val="51565E"/>
                </a:solidFill>
                <a:latin typeface="Roboto"/>
                <a:ea typeface="Roboto"/>
                <a:cs typeface="Roboto"/>
              </a:rPr>
              <a:t> = new Queue&lt;string&gt;();</a:t>
            </a:r>
            <a:endParaRPr lang="en-US"/>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GenericQueue.Enqueue</a:t>
            </a:r>
            <a:r>
              <a:rPr lang="en-US" sz="1200" dirty="0">
                <a:solidFill>
                  <a:srgbClr val="51565E"/>
                </a:solidFill>
                <a:latin typeface="Roboto"/>
                <a:ea typeface="Roboto"/>
                <a:cs typeface="Roboto"/>
              </a:rPr>
              <a:t>("Mark");</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GenericQueue.Enqueue</a:t>
            </a:r>
            <a:r>
              <a:rPr lang="en-US" sz="1200" dirty="0">
                <a:solidFill>
                  <a:srgbClr val="51565E"/>
                </a:solidFill>
                <a:latin typeface="Roboto"/>
                <a:ea typeface="Roboto"/>
                <a:cs typeface="Roboto"/>
              </a:rPr>
              <a:t>("Bill");</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GenericQueue.Enqueue</a:t>
            </a:r>
            <a:r>
              <a:rPr lang="en-US" sz="1200" dirty="0">
                <a:solidFill>
                  <a:srgbClr val="51565E"/>
                </a:solidFill>
                <a:latin typeface="Roboto"/>
                <a:ea typeface="Roboto"/>
                <a:cs typeface="Roboto"/>
              </a:rPr>
              <a:t>("Xavier");</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GenericQueue.Enqueue</a:t>
            </a:r>
            <a:r>
              <a:rPr lang="en-US" sz="1200" dirty="0">
                <a:solidFill>
                  <a:srgbClr val="51565E"/>
                </a:solidFill>
                <a:latin typeface="Roboto"/>
                <a:ea typeface="Roboto"/>
                <a:cs typeface="Roboto"/>
              </a:rPr>
              <a:t>("Michael");</a:t>
            </a:r>
            <a:endParaRPr lang="en-US" dirty="0"/>
          </a:p>
          <a:p>
            <a:pPr>
              <a:buNone/>
            </a:pPr>
            <a:r>
              <a:rPr lang="en-US" sz="1200" dirty="0">
                <a:solidFill>
                  <a:srgbClr val="51565E"/>
                </a:solidFill>
                <a:latin typeface="Roboto"/>
                <a:ea typeface="Roboto"/>
                <a:cs typeface="Roboto"/>
              </a:rPr>
              <a:t>                foreach (string s in </a:t>
            </a:r>
            <a:r>
              <a:rPr lang="en-US" sz="1200" dirty="0" err="1">
                <a:solidFill>
                  <a:srgbClr val="51565E"/>
                </a:solidFill>
                <a:latin typeface="Roboto"/>
                <a:ea typeface="Roboto"/>
                <a:cs typeface="Roboto"/>
              </a:rPr>
              <a:t>GenericQueue</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(s);</a:t>
            </a:r>
            <a:endParaRPr lang="en-US" dirty="0"/>
          </a:p>
          <a:p>
            <a:pPr>
              <a:buNone/>
            </a:pPr>
            <a:r>
              <a:rPr lang="en-US" sz="1200" dirty="0">
                <a:solidFill>
                  <a:srgbClr val="51565E"/>
                </a:solidFill>
                <a:latin typeface="Roboto"/>
                <a:ea typeface="Roboto"/>
                <a:cs typeface="Roboto"/>
              </a:rPr>
              <a:t>                }</a:t>
            </a:r>
            <a:endParaRPr lang="en-US" dirty="0"/>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3617805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fontScale="85000" lnSpcReduction="20000"/>
          </a:bodyPr>
          <a:lstStyle/>
          <a:p>
            <a:pPr algn="just">
              <a:buNone/>
            </a:pPr>
            <a:r>
              <a:rPr lang="en-US" dirty="0">
                <a:solidFill>
                  <a:srgbClr val="404040"/>
                </a:solidFill>
                <a:latin typeface="Trebuchet MS"/>
                <a:ea typeface="Roboto"/>
                <a:cs typeface="Roboto"/>
              </a:rPr>
              <a:t>C# LinkedList&lt;T&gt; class uses the concept of linked list. It allows us to insert and delete elements </a:t>
            </a:r>
            <a:r>
              <a:rPr lang="en-US" err="1">
                <a:solidFill>
                  <a:srgbClr val="404040"/>
                </a:solidFill>
                <a:latin typeface="Trebuchet MS"/>
                <a:ea typeface="Roboto"/>
                <a:cs typeface="Roboto"/>
              </a:rPr>
              <a:t>fastly</a:t>
            </a:r>
            <a:r>
              <a:rPr lang="en-US" dirty="0">
                <a:solidFill>
                  <a:srgbClr val="404040"/>
                </a:solidFill>
                <a:latin typeface="Trebuchet MS"/>
                <a:ea typeface="Roboto"/>
                <a:cs typeface="Roboto"/>
              </a:rPr>
              <a:t>. It can have duplicate elements. It is found in </a:t>
            </a:r>
            <a:r>
              <a:rPr lang="en-US" err="1">
                <a:solidFill>
                  <a:srgbClr val="404040"/>
                </a:solidFill>
                <a:latin typeface="Trebuchet MS"/>
                <a:ea typeface="Roboto"/>
                <a:cs typeface="Roboto"/>
              </a:rPr>
              <a:t>System.Collections.Generic</a:t>
            </a:r>
            <a:r>
              <a:rPr lang="en-US" dirty="0">
                <a:solidFill>
                  <a:srgbClr val="404040"/>
                </a:solidFill>
                <a:latin typeface="Trebuchet MS"/>
                <a:ea typeface="Roboto"/>
                <a:cs typeface="Roboto"/>
              </a:rPr>
              <a:t> namespace.</a:t>
            </a:r>
            <a:endParaRPr lang="en-US" dirty="0"/>
          </a:p>
          <a:p>
            <a:pPr algn="just">
              <a:buNone/>
            </a:pPr>
            <a:r>
              <a:rPr lang="en-US" dirty="0">
                <a:solidFill>
                  <a:srgbClr val="404040"/>
                </a:solidFill>
                <a:latin typeface="Trebuchet MS"/>
                <a:ea typeface="Roboto"/>
                <a:cs typeface="Roboto"/>
              </a:rPr>
              <a:t>It allows us to add and remove element at before or last index.</a:t>
            </a:r>
          </a:p>
          <a:p>
            <a:pPr marL="0" indent="0">
              <a:buNone/>
            </a:pPr>
            <a:r>
              <a:rPr lang="en-US" sz="1200" dirty="0">
                <a:solidFill>
                  <a:srgbClr val="2B2A29"/>
                </a:solidFill>
                <a:latin typeface="Montserrat"/>
                <a:ea typeface="Roboto"/>
                <a:cs typeface="Roboto"/>
              </a:rPr>
              <a:t>var names = </a:t>
            </a:r>
            <a:r>
              <a:rPr lang="en-US" sz="1200" b="1" dirty="0">
                <a:solidFill>
                  <a:srgbClr val="006699"/>
                </a:solidFill>
                <a:latin typeface="Montserrat"/>
                <a:ea typeface="Roboto"/>
                <a:cs typeface="Roboto"/>
              </a:rPr>
              <a:t>new</a:t>
            </a:r>
            <a:r>
              <a:rPr lang="en-US" sz="1200" dirty="0">
                <a:solidFill>
                  <a:srgbClr val="2B2A29"/>
                </a:solidFill>
                <a:latin typeface="Montserrat"/>
                <a:ea typeface="Roboto"/>
                <a:cs typeface="Roboto"/>
              </a:rPr>
              <a:t> LinkedList&lt;</a:t>
            </a:r>
            <a:r>
              <a:rPr lang="en-US" sz="1200" b="1" dirty="0">
                <a:solidFill>
                  <a:srgbClr val="006699"/>
                </a:solidFill>
                <a:latin typeface="Montserrat"/>
                <a:ea typeface="Roboto"/>
                <a:cs typeface="Roboto"/>
              </a:rPr>
              <a:t>string</a:t>
            </a:r>
            <a:r>
              <a:rPr lang="en-US" sz="1200" dirty="0">
                <a:solidFill>
                  <a:srgbClr val="2B2A29"/>
                </a:solidFill>
                <a:latin typeface="Montserrat"/>
                <a:ea typeface="Roboto"/>
                <a:cs typeface="Roboto"/>
              </a:rPr>
              <a:t>&gt;();  </a:t>
            </a:r>
            <a:endParaRPr lang="en-US" dirty="0"/>
          </a:p>
          <a:p>
            <a:pPr marL="0" indent="0">
              <a:buNone/>
            </a:pPr>
            <a:r>
              <a:rPr lang="en-US" sz="1200" dirty="0">
                <a:solidFill>
                  <a:srgbClr val="2B2A29"/>
                </a:solidFill>
                <a:latin typeface="Montserrat"/>
                <a:ea typeface="Roboto"/>
                <a:cs typeface="Roboto"/>
              </a:rPr>
              <a:t>        </a:t>
            </a:r>
            <a:r>
              <a:rPr lang="en-US" sz="1200" dirty="0" err="1">
                <a:solidFill>
                  <a:srgbClr val="2B2A29"/>
                </a:solidFill>
                <a:latin typeface="Montserrat"/>
                <a:ea typeface="Roboto"/>
                <a:cs typeface="Roboto"/>
              </a:rPr>
              <a:t>names.AddLast</a:t>
            </a:r>
            <a:r>
              <a:rPr lang="en-US" sz="1200" dirty="0">
                <a:solidFill>
                  <a:srgbClr val="2B2A29"/>
                </a:solidFill>
                <a:latin typeface="Montserrat"/>
                <a:ea typeface="Roboto"/>
                <a:cs typeface="Roboto"/>
              </a:rPr>
              <a:t>("Sonoo Jaiswal");  </a:t>
            </a:r>
            <a:endParaRPr lang="en-US" dirty="0"/>
          </a:p>
          <a:p>
            <a:pPr marL="0" indent="0">
              <a:buNone/>
            </a:pPr>
            <a:r>
              <a:rPr lang="en-US" sz="1200" dirty="0">
                <a:solidFill>
                  <a:srgbClr val="2B2A29"/>
                </a:solidFill>
                <a:latin typeface="Montserrat"/>
                <a:ea typeface="Roboto"/>
                <a:cs typeface="Roboto"/>
              </a:rPr>
              <a:t>        </a:t>
            </a:r>
            <a:r>
              <a:rPr lang="en-US" sz="1200" dirty="0" err="1">
                <a:solidFill>
                  <a:srgbClr val="2B2A29"/>
                </a:solidFill>
                <a:latin typeface="Montserrat"/>
                <a:ea typeface="Roboto"/>
                <a:cs typeface="Roboto"/>
              </a:rPr>
              <a:t>names.AddLast</a:t>
            </a:r>
            <a:r>
              <a:rPr lang="en-US" sz="1200" dirty="0">
                <a:solidFill>
                  <a:srgbClr val="2B2A29"/>
                </a:solidFill>
                <a:latin typeface="Montserrat"/>
                <a:ea typeface="Roboto"/>
                <a:cs typeface="Roboto"/>
              </a:rPr>
              <a:t>("Ankit");  </a:t>
            </a:r>
            <a:endParaRPr lang="en-US" dirty="0"/>
          </a:p>
          <a:p>
            <a:pPr marL="0" indent="0">
              <a:buNone/>
            </a:pPr>
            <a:r>
              <a:rPr lang="en-US" sz="1200" dirty="0">
                <a:solidFill>
                  <a:srgbClr val="2B2A29"/>
                </a:solidFill>
                <a:latin typeface="Montserrat"/>
                <a:ea typeface="Roboto"/>
                <a:cs typeface="Roboto"/>
              </a:rPr>
              <a:t>        </a:t>
            </a:r>
            <a:r>
              <a:rPr lang="en-US" sz="1200" dirty="0" err="1">
                <a:solidFill>
                  <a:srgbClr val="2B2A29"/>
                </a:solidFill>
                <a:latin typeface="Montserrat"/>
                <a:ea typeface="Roboto"/>
                <a:cs typeface="Roboto"/>
              </a:rPr>
              <a:t>names.AddLast</a:t>
            </a:r>
            <a:r>
              <a:rPr lang="en-US" sz="1200" dirty="0">
                <a:solidFill>
                  <a:srgbClr val="2B2A29"/>
                </a:solidFill>
                <a:latin typeface="Montserrat"/>
                <a:ea typeface="Roboto"/>
                <a:cs typeface="Roboto"/>
              </a:rPr>
              <a:t>("Peter");  </a:t>
            </a:r>
            <a:endParaRPr lang="en-US" dirty="0"/>
          </a:p>
          <a:p>
            <a:pPr marL="0" indent="0">
              <a:buNone/>
            </a:pPr>
            <a:r>
              <a:rPr lang="en-US" sz="1200" dirty="0">
                <a:solidFill>
                  <a:srgbClr val="2B2A29"/>
                </a:solidFill>
                <a:latin typeface="Montserrat"/>
                <a:ea typeface="Roboto"/>
                <a:cs typeface="Roboto"/>
              </a:rPr>
              <a:t>        </a:t>
            </a:r>
            <a:r>
              <a:rPr lang="en-US" sz="1200" dirty="0" err="1">
                <a:solidFill>
                  <a:srgbClr val="2B2A29"/>
                </a:solidFill>
                <a:latin typeface="Montserrat"/>
                <a:ea typeface="Roboto"/>
                <a:cs typeface="Roboto"/>
              </a:rPr>
              <a:t>names.AddLast</a:t>
            </a:r>
            <a:r>
              <a:rPr lang="en-US" sz="1200" dirty="0">
                <a:solidFill>
                  <a:srgbClr val="2B2A29"/>
                </a:solidFill>
                <a:latin typeface="Montserrat"/>
                <a:ea typeface="Roboto"/>
                <a:cs typeface="Roboto"/>
              </a:rPr>
              <a:t>("Irfan");  </a:t>
            </a:r>
            <a:endParaRPr lang="en-US" dirty="0"/>
          </a:p>
          <a:p>
            <a:pPr marL="0" indent="0">
              <a:buNone/>
            </a:pPr>
            <a:r>
              <a:rPr lang="en-US" sz="1200" dirty="0">
                <a:solidFill>
                  <a:srgbClr val="2B2A29"/>
                </a:solidFill>
                <a:latin typeface="Montserrat"/>
                <a:ea typeface="Roboto"/>
                <a:cs typeface="Roboto"/>
              </a:rPr>
              <a:t>        </a:t>
            </a:r>
            <a:r>
              <a:rPr lang="en-US" sz="1200" dirty="0" err="1">
                <a:solidFill>
                  <a:srgbClr val="2B2A29"/>
                </a:solidFill>
                <a:latin typeface="Montserrat"/>
                <a:ea typeface="Roboto"/>
                <a:cs typeface="Roboto"/>
              </a:rPr>
              <a:t>names.AddFirst</a:t>
            </a:r>
            <a:r>
              <a:rPr lang="en-US" sz="1200" dirty="0">
                <a:solidFill>
                  <a:srgbClr val="2B2A29"/>
                </a:solidFill>
                <a:latin typeface="Montserrat"/>
                <a:ea typeface="Roboto"/>
                <a:cs typeface="Roboto"/>
              </a:rPr>
              <a:t>("John");//added to first index  </a:t>
            </a:r>
            <a:endParaRPr lang="en-US" dirty="0"/>
          </a:p>
          <a:p>
            <a:pPr marL="0" indent="0">
              <a:buNone/>
            </a:pPr>
            <a:r>
              <a:rPr lang="en-US" sz="1200" dirty="0">
                <a:solidFill>
                  <a:srgbClr val="2B2A29"/>
                </a:solidFill>
                <a:latin typeface="Montserrat"/>
                <a:ea typeface="Roboto"/>
                <a:cs typeface="Roboto"/>
              </a:rPr>
              <a:t>  </a:t>
            </a:r>
            <a:endParaRPr lang="en-US" dirty="0"/>
          </a:p>
          <a:p>
            <a:pPr marL="0" indent="0">
              <a:buNone/>
            </a:pPr>
            <a:r>
              <a:rPr lang="en-US" sz="1200" dirty="0">
                <a:solidFill>
                  <a:srgbClr val="2B2A29"/>
                </a:solidFill>
                <a:latin typeface="Montserrat"/>
                <a:ea typeface="Roboto"/>
                <a:cs typeface="Roboto"/>
              </a:rPr>
              <a:t>        // Iterate list element using foreach loop  </a:t>
            </a:r>
            <a:endParaRPr lang="en-US" dirty="0"/>
          </a:p>
          <a:p>
            <a:pPr marL="0" indent="0">
              <a:buNone/>
            </a:pPr>
            <a:r>
              <a:rPr lang="en-US" sz="1200" dirty="0">
                <a:solidFill>
                  <a:srgbClr val="2B2A29"/>
                </a:solidFill>
                <a:latin typeface="Montserrat"/>
                <a:ea typeface="Roboto"/>
                <a:cs typeface="Roboto"/>
              </a:rPr>
              <a:t>        </a:t>
            </a:r>
            <a:r>
              <a:rPr lang="en-US" sz="1200" b="1" dirty="0">
                <a:solidFill>
                  <a:srgbClr val="006699"/>
                </a:solidFill>
                <a:latin typeface="Montserrat"/>
                <a:ea typeface="Roboto"/>
                <a:cs typeface="Roboto"/>
              </a:rPr>
              <a:t>foreach</a:t>
            </a:r>
            <a:r>
              <a:rPr lang="en-US" sz="1200" dirty="0">
                <a:solidFill>
                  <a:srgbClr val="2B2A29"/>
                </a:solidFill>
                <a:latin typeface="Montserrat"/>
                <a:ea typeface="Roboto"/>
                <a:cs typeface="Roboto"/>
              </a:rPr>
              <a:t> (var name </a:t>
            </a:r>
            <a:r>
              <a:rPr lang="en-US" sz="1200" b="1" dirty="0">
                <a:solidFill>
                  <a:srgbClr val="006699"/>
                </a:solidFill>
                <a:latin typeface="Montserrat"/>
                <a:ea typeface="Roboto"/>
                <a:cs typeface="Roboto"/>
              </a:rPr>
              <a:t>in</a:t>
            </a:r>
            <a:r>
              <a:rPr lang="en-US" sz="1200" dirty="0">
                <a:solidFill>
                  <a:srgbClr val="2B2A29"/>
                </a:solidFill>
                <a:latin typeface="Montserrat"/>
                <a:ea typeface="Roboto"/>
                <a:cs typeface="Roboto"/>
              </a:rPr>
              <a:t> names)  </a:t>
            </a:r>
            <a:endParaRPr lang="en-US" dirty="0"/>
          </a:p>
          <a:p>
            <a:pPr marL="0" indent="0">
              <a:buNone/>
            </a:pPr>
            <a:r>
              <a:rPr lang="en-US" sz="1200" dirty="0">
                <a:solidFill>
                  <a:srgbClr val="2B2A29"/>
                </a:solidFill>
                <a:latin typeface="Montserrat"/>
                <a:ea typeface="Roboto"/>
                <a:cs typeface="Roboto"/>
              </a:rPr>
              <a:t>        {  </a:t>
            </a:r>
            <a:endParaRPr lang="en-US" dirty="0"/>
          </a:p>
          <a:p>
            <a:pPr marL="0" indent="0">
              <a:buNone/>
            </a:pPr>
            <a:r>
              <a:rPr lang="en-US" sz="1200" dirty="0">
                <a:solidFill>
                  <a:srgbClr val="2B2A29"/>
                </a:solidFill>
                <a:latin typeface="Montserrat"/>
                <a:ea typeface="Roboto"/>
                <a:cs typeface="Roboto"/>
              </a:rPr>
              <a:t>            </a:t>
            </a:r>
            <a:r>
              <a:rPr lang="en-US" sz="1200" dirty="0" err="1">
                <a:solidFill>
                  <a:srgbClr val="2B2A29"/>
                </a:solidFill>
                <a:latin typeface="Montserrat"/>
                <a:ea typeface="Roboto"/>
                <a:cs typeface="Roboto"/>
              </a:rPr>
              <a:t>Console.WriteLine</a:t>
            </a:r>
            <a:r>
              <a:rPr lang="en-US" sz="1200" dirty="0">
                <a:solidFill>
                  <a:srgbClr val="2B2A29"/>
                </a:solidFill>
                <a:latin typeface="Montserrat"/>
                <a:ea typeface="Roboto"/>
                <a:cs typeface="Roboto"/>
              </a:rPr>
              <a:t>(name);  </a:t>
            </a:r>
            <a:endParaRPr lang="en-US" dirty="0"/>
          </a:p>
          <a:p>
            <a:pPr marL="0" indent="0">
              <a:buNone/>
            </a:pPr>
            <a:r>
              <a:rPr lang="en-US" sz="1200" dirty="0">
                <a:solidFill>
                  <a:srgbClr val="2B2A29"/>
                </a:solidFill>
                <a:latin typeface="Montserrat"/>
                <a:ea typeface="Roboto"/>
                <a:cs typeface="Roboto"/>
              </a:rPr>
              <a:t>        }  </a:t>
            </a:r>
            <a:endParaRPr lang="en-US" dirty="0"/>
          </a:p>
          <a:p>
            <a:pPr marL="0" indent="0">
              <a:buNone/>
            </a:pPr>
            <a:endParaRPr lang="en-US" dirty="0">
              <a:solidFill>
                <a:srgbClr val="404040"/>
              </a:solidFill>
              <a:latin typeface="Trebuchet MS"/>
              <a:ea typeface="Roboto"/>
              <a:cs typeface="Roboto"/>
            </a:endParaRPr>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1397989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Non-Generic Collection </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Non-generic collections are specialized data storage and retrieval classes that handle stacks, queues, lists, and hash tables. The "</a:t>
            </a:r>
            <a:r>
              <a:rPr lang="en-US" dirty="0" err="1">
                <a:solidFill>
                  <a:srgbClr val="404040"/>
                </a:solidFill>
                <a:latin typeface="Trebuchet MS"/>
                <a:ea typeface="Roboto"/>
                <a:cs typeface="Roboto"/>
              </a:rPr>
              <a:t>System.Collections</a:t>
            </a:r>
            <a:r>
              <a:rPr lang="en-US" dirty="0">
                <a:solidFill>
                  <a:srgbClr val="404040"/>
                </a:solidFill>
                <a:latin typeface="Trebuchet MS"/>
                <a:ea typeface="Roboto"/>
                <a:cs typeface="Roboto"/>
              </a:rPr>
              <a:t>" namespace contains the Non-generic Collection classes. Non-generic collections store elements in object arrays internally, allowing them to hold any data type.</a:t>
            </a:r>
            <a:endParaRPr lang="en-US" dirty="0"/>
          </a:p>
          <a:p>
            <a:pPr marL="0" indent="0">
              <a:buNone/>
            </a:pPr>
            <a:r>
              <a:rPr lang="en-US" dirty="0">
                <a:solidFill>
                  <a:srgbClr val="404040"/>
                </a:solidFill>
                <a:latin typeface="Trebuchet MS"/>
                <a:ea typeface="Roboto"/>
                <a:cs typeface="Roboto"/>
              </a:rPr>
              <a:t>Types of Generic Collection</a:t>
            </a:r>
          </a:p>
          <a:p>
            <a:pPr marL="0" indent="0">
              <a:buNone/>
            </a:pPr>
            <a:r>
              <a:rPr lang="en-US" dirty="0">
                <a:solidFill>
                  <a:srgbClr val="404040"/>
                </a:solidFill>
                <a:latin typeface="Trebuchet MS"/>
                <a:ea typeface="Roboto"/>
                <a:cs typeface="Roboto"/>
              </a:rPr>
              <a:t>1.ArrayList</a:t>
            </a:r>
          </a:p>
          <a:p>
            <a:pPr marL="0" indent="0">
              <a:buNone/>
            </a:pPr>
            <a:r>
              <a:rPr lang="en-US" dirty="0">
                <a:solidFill>
                  <a:srgbClr val="404040"/>
                </a:solidFill>
                <a:latin typeface="Trebuchet MS"/>
                <a:ea typeface="Roboto"/>
                <a:cs typeface="Roboto"/>
              </a:rPr>
              <a:t>2.HashTable</a:t>
            </a:r>
          </a:p>
          <a:p>
            <a:pPr marL="0" indent="0">
              <a:buNone/>
            </a:pPr>
            <a:r>
              <a:rPr lang="en-US" dirty="0">
                <a:solidFill>
                  <a:srgbClr val="404040"/>
                </a:solidFill>
                <a:latin typeface="Trebuchet MS"/>
                <a:ea typeface="Roboto"/>
                <a:cs typeface="Roboto"/>
              </a:rPr>
              <a:t>3.Sorted List</a:t>
            </a:r>
          </a:p>
          <a:p>
            <a:pPr marL="0" indent="0">
              <a:buNone/>
            </a:pPr>
            <a:r>
              <a:rPr lang="en-US" dirty="0">
                <a:solidFill>
                  <a:srgbClr val="404040"/>
                </a:solidFill>
                <a:latin typeface="Trebuchet MS"/>
                <a:ea typeface="Roboto"/>
                <a:cs typeface="Roboto"/>
              </a:rPr>
              <a:t>4.Stack</a:t>
            </a:r>
          </a:p>
          <a:p>
            <a:pPr marL="0" indent="0">
              <a:buNone/>
            </a:pPr>
            <a:r>
              <a:rPr lang="en-US" dirty="0">
                <a:solidFill>
                  <a:srgbClr val="404040"/>
                </a:solidFill>
                <a:latin typeface="Trebuchet MS"/>
                <a:ea typeface="Roboto"/>
                <a:cs typeface="Roboto"/>
              </a:rPr>
              <a:t>5.Queue</a:t>
            </a:r>
          </a:p>
        </p:txBody>
      </p:sp>
    </p:spTree>
    <p:extLst>
      <p:ext uri="{BB962C8B-B14F-4D97-AF65-F5344CB8AC3E}">
        <p14:creationId xmlns:p14="http://schemas.microsoft.com/office/powerpoint/2010/main" val="551908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err="1">
                <a:solidFill>
                  <a:srgbClr val="90C226"/>
                </a:solidFill>
                <a:latin typeface="Trebuchet MS"/>
                <a:ea typeface="Roboto"/>
                <a:cs typeface="Roboto"/>
              </a:rPr>
              <a:t>ArrayList</a:t>
            </a:r>
          </a:p>
          <a:p>
            <a:endParaRPr lang="en-US" dirty="0"/>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fontScale="92500"/>
          </a:bodyPr>
          <a:lstStyle/>
          <a:p>
            <a:pPr marL="0" indent="0">
              <a:buNone/>
            </a:pPr>
            <a:r>
              <a:rPr lang="en-US" dirty="0">
                <a:solidFill>
                  <a:srgbClr val="404040"/>
                </a:solidFill>
                <a:latin typeface="Trebuchet MS"/>
                <a:ea typeface="Roboto"/>
                <a:cs typeface="Roboto"/>
              </a:rPr>
              <a:t>The array's size might change during use since it is dynamic, which implies it is not static. It offers functions that are comparable to those in the generic List class.</a:t>
            </a:r>
          </a:p>
          <a:p>
            <a:pPr>
              <a:buNone/>
            </a:pPr>
            <a:r>
              <a:rPr lang="en-US" sz="1200" dirty="0" err="1">
                <a:solidFill>
                  <a:srgbClr val="51565E"/>
                </a:solidFill>
                <a:latin typeface="Roboto"/>
                <a:ea typeface="Roboto"/>
                <a:cs typeface="Roboto"/>
              </a:rPr>
              <a:t>ArrayList</a:t>
            </a: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NonGenericArrayList</a:t>
            </a:r>
            <a:r>
              <a:rPr lang="en-US" sz="1200" dirty="0">
                <a:solidFill>
                  <a:srgbClr val="51565E"/>
                </a:solidFill>
                <a:latin typeface="Roboto"/>
                <a:ea typeface="Roboto"/>
                <a:cs typeface="Roboto"/>
              </a:rPr>
              <a:t> = new </a:t>
            </a:r>
            <a:r>
              <a:rPr lang="en-US" sz="1200" dirty="0" err="1">
                <a:solidFill>
                  <a:srgbClr val="51565E"/>
                </a:solidFill>
                <a:latin typeface="Roboto"/>
                <a:ea typeface="Roboto"/>
                <a:cs typeface="Roboto"/>
              </a:rPr>
              <a:t>ArrayList</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string str = "Like, Share, Subscribe";</a:t>
            </a:r>
            <a:endParaRPr lang="en-US" dirty="0"/>
          </a:p>
          <a:p>
            <a:pPr>
              <a:buNone/>
            </a:pPr>
            <a:r>
              <a:rPr lang="en-US" sz="1200" dirty="0">
                <a:solidFill>
                  <a:srgbClr val="51565E"/>
                </a:solidFill>
                <a:latin typeface="Roboto"/>
                <a:ea typeface="Roboto"/>
                <a:cs typeface="Roboto"/>
              </a:rPr>
              <a:t>            int x = 11;</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DateTime</a:t>
            </a:r>
            <a:r>
              <a:rPr lang="en-US" sz="1200" dirty="0">
                <a:solidFill>
                  <a:srgbClr val="51565E"/>
                </a:solidFill>
                <a:latin typeface="Roboto"/>
                <a:ea typeface="Roboto"/>
                <a:cs typeface="Roboto"/>
              </a:rPr>
              <a:t> d = </a:t>
            </a:r>
            <a:r>
              <a:rPr lang="en-US" sz="1200" dirty="0" err="1">
                <a:solidFill>
                  <a:srgbClr val="51565E"/>
                </a:solidFill>
                <a:latin typeface="Roboto"/>
                <a:ea typeface="Roboto"/>
                <a:cs typeface="Roboto"/>
              </a:rPr>
              <a:t>DateTime.Parse</a:t>
            </a:r>
            <a:r>
              <a:rPr lang="en-US" sz="1200" dirty="0">
                <a:solidFill>
                  <a:srgbClr val="51565E"/>
                </a:solidFill>
                <a:latin typeface="Roboto"/>
                <a:ea typeface="Roboto"/>
                <a:cs typeface="Roboto"/>
              </a:rPr>
              <a:t>("3-dec-1998");</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NonGenericArrayList.Add</a:t>
            </a:r>
            <a:r>
              <a:rPr lang="en-US" sz="1200" dirty="0">
                <a:solidFill>
                  <a:srgbClr val="51565E"/>
                </a:solidFill>
                <a:latin typeface="Roboto"/>
                <a:ea typeface="Roboto"/>
                <a:cs typeface="Roboto"/>
              </a:rPr>
              <a:t>(str);</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NonGenericArrayList.Add</a:t>
            </a:r>
            <a:r>
              <a:rPr lang="en-US" sz="1200" dirty="0">
                <a:solidFill>
                  <a:srgbClr val="51565E"/>
                </a:solidFill>
                <a:latin typeface="Roboto"/>
                <a:ea typeface="Roboto"/>
                <a:cs typeface="Roboto"/>
              </a:rPr>
              <a:t>(x);</a:t>
            </a:r>
            <a:endParaRPr lang="en-US"/>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NonGenericArrayList.Add</a:t>
            </a:r>
            <a:r>
              <a:rPr lang="en-US" sz="1200" dirty="0">
                <a:solidFill>
                  <a:srgbClr val="51565E"/>
                </a:solidFill>
                <a:latin typeface="Roboto"/>
                <a:ea typeface="Roboto"/>
                <a:cs typeface="Roboto"/>
              </a:rPr>
              <a:t>(d);</a:t>
            </a:r>
            <a:endParaRPr lang="en-US"/>
          </a:p>
          <a:p>
            <a:pPr>
              <a:buNone/>
            </a:pPr>
            <a:r>
              <a:rPr lang="en-US" sz="1200" dirty="0">
                <a:solidFill>
                  <a:srgbClr val="51565E"/>
                </a:solidFill>
                <a:latin typeface="Roboto"/>
                <a:ea typeface="Roboto"/>
                <a:cs typeface="Roboto"/>
              </a:rPr>
              <a:t>            foreach (object o in </a:t>
            </a:r>
            <a:r>
              <a:rPr lang="en-US" sz="1200" dirty="0" err="1">
                <a:solidFill>
                  <a:srgbClr val="51565E"/>
                </a:solidFill>
                <a:latin typeface="Roboto"/>
                <a:ea typeface="Roboto"/>
                <a:cs typeface="Roboto"/>
              </a:rPr>
              <a:t>NonGenericArrayList</a:t>
            </a:r>
            <a:r>
              <a:rPr lang="en-US" sz="1200" dirty="0">
                <a:solidFill>
                  <a:srgbClr val="51565E"/>
                </a:solidFill>
                <a:latin typeface="Roboto"/>
                <a:ea typeface="Roboto"/>
                <a:cs typeface="Roboto"/>
              </a:rPr>
              <a:t>)</a:t>
            </a:r>
            <a:endParaRPr lang="en-US"/>
          </a:p>
          <a:p>
            <a:pPr>
              <a:buNone/>
            </a:pPr>
            <a:r>
              <a:rPr lang="en-US" sz="1200" dirty="0">
                <a:solidFill>
                  <a:srgbClr val="51565E"/>
                </a:solidFill>
                <a:latin typeface="Roboto"/>
                <a:ea typeface="Roboto"/>
                <a:cs typeface="Roboto"/>
              </a:rPr>
              <a:t>            {</a:t>
            </a:r>
            <a:endParaRPr lang="en-US"/>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(o);</a:t>
            </a:r>
            <a:endParaRPr lang="en-US" dirty="0"/>
          </a:p>
          <a:p>
            <a:pPr>
              <a:buNone/>
            </a:pPr>
            <a:r>
              <a:rPr lang="en-US" sz="1200" dirty="0">
                <a:solidFill>
                  <a:srgbClr val="51565E"/>
                </a:solidFill>
                <a:latin typeface="Roboto"/>
                <a:ea typeface="Roboto"/>
                <a:cs typeface="Roboto"/>
              </a:rPr>
              <a:t>            }</a:t>
            </a:r>
            <a:endParaRPr lang="en-US" dirty="0"/>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320346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normAutofit fontScale="90000"/>
          </a:bodyPr>
          <a:lstStyle/>
          <a:p>
            <a:r>
              <a:rPr lang="en-US" dirty="0" err="1">
                <a:solidFill>
                  <a:srgbClr val="90C226"/>
                </a:solidFill>
                <a:latin typeface="Trebuchet MS"/>
                <a:ea typeface="Roboto"/>
                <a:cs typeface="Roboto"/>
              </a:rPr>
              <a:t>HashTable</a:t>
            </a:r>
            <a:r>
              <a:rPr lang="en-US" sz="1800" dirty="0">
                <a:solidFill>
                  <a:srgbClr val="272C37"/>
                </a:solidFill>
                <a:latin typeface="Roboto"/>
                <a:ea typeface="Roboto"/>
                <a:cs typeface="Roboto"/>
              </a:rPr>
              <a:t>:</a:t>
            </a:r>
            <a:endParaRPr lang="en-US" dirty="0"/>
          </a:p>
          <a:p>
            <a:br>
              <a:rPr lang="en-US" dirty="0"/>
            </a:br>
            <a:endParaRPr lang="en-US" dirty="0"/>
          </a:p>
          <a:p>
            <a:endParaRPr lang="en-US" dirty="0"/>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solidFill>
                  <a:srgbClr val="404040"/>
                </a:solidFill>
                <a:latin typeface="Trebuchet MS"/>
                <a:ea typeface="Roboto"/>
                <a:cs typeface="Roboto"/>
              </a:rPr>
              <a:t>A hash table data structure is made up of key-value pairs. The hash values of the keys are compared to find the values. It offers functions that are comparable to those in the generic dictionary class. </a:t>
            </a:r>
            <a:r>
              <a:rPr lang="en-US" dirty="0" err="1">
                <a:solidFill>
                  <a:srgbClr val="404040"/>
                </a:solidFill>
                <a:latin typeface="Trebuchet MS"/>
                <a:ea typeface="Roboto"/>
                <a:cs typeface="Roboto"/>
              </a:rPr>
              <a:t>Hashtable</a:t>
            </a:r>
            <a:r>
              <a:rPr lang="en-US" dirty="0">
                <a:solidFill>
                  <a:srgbClr val="404040"/>
                </a:solidFill>
                <a:latin typeface="Trebuchet MS"/>
                <a:ea typeface="Roboto"/>
                <a:cs typeface="Roboto"/>
              </a:rPr>
              <a:t> are organized based on the hash code of the key.</a:t>
            </a:r>
            <a:r>
              <a:rPr lang="en-US" sz="1100" dirty="0">
                <a:solidFill>
                  <a:srgbClr val="000000"/>
                </a:solidFill>
                <a:latin typeface="Arial"/>
                <a:ea typeface="Roboto"/>
                <a:cs typeface="Arial"/>
              </a:rPr>
              <a:t> </a:t>
            </a:r>
            <a:endParaRPr lang="en-US" dirty="0"/>
          </a:p>
          <a:p>
            <a:pPr>
              <a:buNone/>
            </a:pP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Hashtable</a:t>
            </a: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NonGenericHashTable</a:t>
            </a:r>
            <a:r>
              <a:rPr lang="en-US" sz="1300" dirty="0">
                <a:solidFill>
                  <a:srgbClr val="51565E"/>
                </a:solidFill>
                <a:latin typeface="Roboto"/>
                <a:ea typeface="Roboto"/>
                <a:cs typeface="Roboto"/>
              </a:rPr>
              <a:t> = new </a:t>
            </a:r>
            <a:r>
              <a:rPr lang="en-US" sz="1300" dirty="0" err="1">
                <a:solidFill>
                  <a:srgbClr val="51565E"/>
                </a:solidFill>
                <a:latin typeface="Roboto"/>
                <a:ea typeface="Roboto"/>
                <a:cs typeface="Roboto"/>
              </a:rPr>
              <a:t>Hashtable</a:t>
            </a:r>
            <a:r>
              <a:rPr lang="en-US" sz="1300" dirty="0">
                <a:solidFill>
                  <a:srgbClr val="51565E"/>
                </a:solidFill>
                <a:latin typeface="Roboto"/>
                <a:ea typeface="Roboto"/>
                <a:cs typeface="Roboto"/>
              </a:rPr>
              <a:t>();</a:t>
            </a:r>
            <a:endParaRPr lang="en-US" sz="1300" dirty="0"/>
          </a:p>
          <a:p>
            <a:pPr>
              <a:buNone/>
            </a:pP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NonGenericHashTable.Add</a:t>
            </a:r>
            <a:r>
              <a:rPr lang="en-US" sz="1300" dirty="0">
                <a:solidFill>
                  <a:srgbClr val="51565E"/>
                </a:solidFill>
                <a:latin typeface="Roboto"/>
                <a:ea typeface="Roboto"/>
                <a:cs typeface="Roboto"/>
              </a:rPr>
              <a:t>(1, "Soda");</a:t>
            </a:r>
            <a:endParaRPr lang="en-US" sz="1300" dirty="0"/>
          </a:p>
          <a:p>
            <a:pPr>
              <a:buNone/>
            </a:pP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NonGenericHashTable.Add</a:t>
            </a:r>
            <a:r>
              <a:rPr lang="en-US" sz="1300" dirty="0">
                <a:solidFill>
                  <a:srgbClr val="51565E"/>
                </a:solidFill>
                <a:latin typeface="Roboto"/>
                <a:ea typeface="Roboto"/>
                <a:cs typeface="Roboto"/>
              </a:rPr>
              <a:t>(2, "Burger");</a:t>
            </a:r>
            <a:endParaRPr lang="en-US" dirty="0"/>
          </a:p>
          <a:p>
            <a:pPr>
              <a:buNone/>
            </a:pP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NonGenericHashTable.Add</a:t>
            </a:r>
            <a:r>
              <a:rPr lang="en-US" sz="1300" dirty="0">
                <a:solidFill>
                  <a:srgbClr val="51565E"/>
                </a:solidFill>
                <a:latin typeface="Roboto"/>
                <a:ea typeface="Roboto"/>
                <a:cs typeface="Roboto"/>
              </a:rPr>
              <a:t>(3, "Fries");</a:t>
            </a:r>
            <a:endParaRPr lang="en-US" dirty="0"/>
          </a:p>
          <a:p>
            <a:pPr>
              <a:buNone/>
            </a:pP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NonGenericHashTable.Add</a:t>
            </a:r>
            <a:r>
              <a:rPr lang="en-US" sz="1300" dirty="0">
                <a:solidFill>
                  <a:srgbClr val="51565E"/>
                </a:solidFill>
                <a:latin typeface="Roboto"/>
                <a:ea typeface="Roboto"/>
                <a:cs typeface="Roboto"/>
              </a:rPr>
              <a:t>(4, "Onion Rings");</a:t>
            </a:r>
            <a:endParaRPr lang="en-US" dirty="0"/>
          </a:p>
          <a:p>
            <a:pPr>
              <a:buNone/>
            </a:pPr>
            <a:r>
              <a:rPr lang="en-US" sz="1300" dirty="0">
                <a:solidFill>
                  <a:srgbClr val="51565E"/>
                </a:solidFill>
                <a:latin typeface="Roboto"/>
                <a:ea typeface="Roboto"/>
                <a:cs typeface="Roboto"/>
              </a:rPr>
              <a:t>            foreach (</a:t>
            </a:r>
            <a:r>
              <a:rPr lang="en-US" sz="1300" dirty="0" err="1">
                <a:solidFill>
                  <a:srgbClr val="51565E"/>
                </a:solidFill>
                <a:latin typeface="Roboto"/>
                <a:ea typeface="Roboto"/>
                <a:cs typeface="Roboto"/>
              </a:rPr>
              <a:t>DictionaryEntry</a:t>
            </a:r>
            <a:r>
              <a:rPr lang="en-US" sz="1300" dirty="0">
                <a:solidFill>
                  <a:srgbClr val="51565E"/>
                </a:solidFill>
                <a:latin typeface="Roboto"/>
                <a:ea typeface="Roboto"/>
                <a:cs typeface="Roboto"/>
              </a:rPr>
              <a:t> h in </a:t>
            </a:r>
            <a:r>
              <a:rPr lang="en-US" sz="1300" dirty="0" err="1">
                <a:solidFill>
                  <a:srgbClr val="51565E"/>
                </a:solidFill>
                <a:latin typeface="Roboto"/>
                <a:ea typeface="Roboto"/>
                <a:cs typeface="Roboto"/>
              </a:rPr>
              <a:t>NonGenericHashTable</a:t>
            </a:r>
            <a:r>
              <a:rPr lang="en-US" sz="1300" dirty="0">
                <a:solidFill>
                  <a:srgbClr val="51565E"/>
                </a:solidFill>
                <a:latin typeface="Roboto"/>
                <a:ea typeface="Roboto"/>
                <a:cs typeface="Roboto"/>
              </a:rPr>
              <a:t>)</a:t>
            </a:r>
            <a:endParaRPr lang="en-US" sz="1300" dirty="0"/>
          </a:p>
          <a:p>
            <a:pPr>
              <a:buNone/>
            </a:pPr>
            <a:r>
              <a:rPr lang="en-US" sz="1300" dirty="0">
                <a:solidFill>
                  <a:srgbClr val="51565E"/>
                </a:solidFill>
                <a:latin typeface="Roboto"/>
                <a:ea typeface="Roboto"/>
                <a:cs typeface="Roboto"/>
              </a:rPr>
              <a:t>            {</a:t>
            </a:r>
            <a:endParaRPr lang="en-US" sz="1300" dirty="0"/>
          </a:p>
          <a:p>
            <a:pPr>
              <a:buNone/>
            </a:pP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Console.WriteLine</a:t>
            </a:r>
            <a:r>
              <a:rPr lang="en-US" sz="1300" dirty="0">
                <a:solidFill>
                  <a:srgbClr val="51565E"/>
                </a:solidFill>
                <a:latin typeface="Roboto"/>
                <a:ea typeface="Roboto"/>
                <a:cs typeface="Roboto"/>
              </a:rPr>
              <a:t> (</a:t>
            </a:r>
            <a:r>
              <a:rPr lang="en-US" sz="1300" dirty="0" err="1">
                <a:solidFill>
                  <a:srgbClr val="51565E"/>
                </a:solidFill>
                <a:latin typeface="Roboto"/>
                <a:ea typeface="Roboto"/>
                <a:cs typeface="Roboto"/>
              </a:rPr>
              <a:t>h.Key</a:t>
            </a:r>
            <a:r>
              <a:rPr lang="en-US" sz="1300" dirty="0">
                <a:solidFill>
                  <a:srgbClr val="51565E"/>
                </a:solidFill>
                <a:latin typeface="Roboto"/>
                <a:ea typeface="Roboto"/>
                <a:cs typeface="Roboto"/>
              </a:rPr>
              <a:t> + " " + </a:t>
            </a:r>
            <a:r>
              <a:rPr lang="en-US" sz="1300" dirty="0" err="1">
                <a:solidFill>
                  <a:srgbClr val="51565E"/>
                </a:solidFill>
                <a:latin typeface="Roboto"/>
                <a:ea typeface="Roboto"/>
                <a:cs typeface="Roboto"/>
              </a:rPr>
              <a:t>h.Value</a:t>
            </a:r>
            <a:r>
              <a:rPr lang="en-US" sz="1300" dirty="0">
                <a:solidFill>
                  <a:srgbClr val="51565E"/>
                </a:solidFill>
                <a:latin typeface="Roboto"/>
                <a:ea typeface="Roboto"/>
                <a:cs typeface="Roboto"/>
              </a:rPr>
              <a:t>);</a:t>
            </a:r>
            <a:endParaRPr lang="en-US" sz="1300" dirty="0"/>
          </a:p>
          <a:p>
            <a:pPr>
              <a:buNone/>
            </a:pPr>
            <a:r>
              <a:rPr lang="en-US" sz="1300" dirty="0">
                <a:solidFill>
                  <a:srgbClr val="51565E"/>
                </a:solidFill>
                <a:latin typeface="Roboto"/>
                <a:ea typeface="Roboto"/>
                <a:cs typeface="Roboto"/>
              </a:rPr>
              <a:t>            }</a:t>
            </a:r>
            <a:endParaRPr lang="en-US" sz="1300" dirty="0"/>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3567480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A34D-4339-7AD6-6087-0B417FCE62C9}"/>
              </a:ext>
            </a:extLst>
          </p:cNvPr>
          <p:cNvSpPr>
            <a:spLocks noGrp="1"/>
          </p:cNvSpPr>
          <p:nvPr>
            <p:ph type="title"/>
          </p:nvPr>
        </p:nvSpPr>
        <p:spPr/>
        <p:txBody>
          <a:bodyPr/>
          <a:lstStyle/>
          <a:p>
            <a:r>
              <a:rPr lang="en-US" dirty="0" err="1"/>
              <a:t>HashTable</a:t>
            </a:r>
          </a:p>
        </p:txBody>
      </p:sp>
      <p:sp>
        <p:nvSpPr>
          <p:cNvPr id="3" name="Content Placeholder 2">
            <a:extLst>
              <a:ext uri="{FF2B5EF4-FFF2-40B4-BE49-F238E27FC236}">
                <a16:creationId xmlns:a16="http://schemas.microsoft.com/office/drawing/2014/main" id="{AC9D5CE5-9F54-EA47-4179-560879E1BA41}"/>
              </a:ext>
            </a:extLst>
          </p:cNvPr>
          <p:cNvSpPr>
            <a:spLocks noGrp="1"/>
          </p:cNvSpPr>
          <p:nvPr>
            <p:ph idx="1"/>
          </p:nvPr>
        </p:nvSpPr>
        <p:spPr/>
        <p:txBody>
          <a:bodyPr vert="horz" lIns="91440" tIns="45720" rIns="91440" bIns="45720" rtlCol="0" anchor="t">
            <a:normAutofit/>
          </a:bodyPr>
          <a:lstStyle/>
          <a:p>
            <a:r>
              <a:rPr lang="en-US" sz="1100" dirty="0" err="1">
                <a:solidFill>
                  <a:srgbClr val="000000"/>
                </a:solidFill>
                <a:latin typeface="Arial"/>
                <a:cs typeface="Arial"/>
              </a:rPr>
              <a:t>Hashtable</a:t>
            </a:r>
            <a:r>
              <a:rPr lang="en-US" sz="1100" dirty="0">
                <a:solidFill>
                  <a:srgbClr val="000000"/>
                </a:solidFill>
                <a:latin typeface="Arial"/>
                <a:cs typeface="Arial"/>
              </a:rPr>
              <a:t> are organized based on the hash code of the key. </a:t>
            </a:r>
            <a:endParaRPr lang="en-US" dirty="0"/>
          </a:p>
        </p:txBody>
      </p:sp>
      <p:pic>
        <p:nvPicPr>
          <p:cNvPr id="4" name="Picture 3" descr="A diagram of a keyword&#10;&#10;Description automatically generated">
            <a:extLst>
              <a:ext uri="{FF2B5EF4-FFF2-40B4-BE49-F238E27FC236}">
                <a16:creationId xmlns:a16="http://schemas.microsoft.com/office/drawing/2014/main" id="{63D0AADE-6EC9-9731-CBC9-A1DF5DF3EBB6}"/>
              </a:ext>
            </a:extLst>
          </p:cNvPr>
          <p:cNvPicPr>
            <a:picLocks noChangeAspect="1"/>
          </p:cNvPicPr>
          <p:nvPr/>
        </p:nvPicPr>
        <p:blipFill>
          <a:blip r:embed="rId2"/>
          <a:stretch>
            <a:fillRect/>
          </a:stretch>
        </p:blipFill>
        <p:spPr>
          <a:xfrm>
            <a:off x="798213" y="2155795"/>
            <a:ext cx="6943725" cy="3552825"/>
          </a:xfrm>
          <a:prstGeom prst="rect">
            <a:avLst/>
          </a:prstGeom>
        </p:spPr>
      </p:pic>
    </p:spTree>
    <p:extLst>
      <p:ext uri="{BB962C8B-B14F-4D97-AF65-F5344CB8AC3E}">
        <p14:creationId xmlns:p14="http://schemas.microsoft.com/office/powerpoint/2010/main" val="14178389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normAutofit fontScale="90000"/>
          </a:bodyPr>
          <a:lstStyle/>
          <a:p>
            <a:r>
              <a:rPr lang="en-US" dirty="0">
                <a:solidFill>
                  <a:srgbClr val="90C226"/>
                </a:solidFill>
                <a:latin typeface="Trebuchet MS"/>
                <a:ea typeface="Roboto"/>
                <a:cs typeface="Roboto"/>
              </a:rPr>
              <a:t>Sorted List</a:t>
            </a:r>
            <a:r>
              <a:rPr lang="en-US" sz="2000" dirty="0">
                <a:solidFill>
                  <a:srgbClr val="272C37"/>
                </a:solidFill>
                <a:latin typeface="Roboto"/>
                <a:ea typeface="Roboto"/>
                <a:cs typeface="Roboto"/>
              </a:rPr>
              <a:t>:</a:t>
            </a:r>
            <a:endParaRPr lang="en-US" sz="1800" dirty="0">
              <a:solidFill>
                <a:srgbClr val="272C37"/>
              </a:solidFill>
              <a:latin typeface="Roboto"/>
              <a:ea typeface="Roboto"/>
              <a:cs typeface="Roboto"/>
            </a:endParaRPr>
          </a:p>
          <a:p>
            <a:endParaRPr lang="en-US" dirty="0">
              <a:solidFill>
                <a:srgbClr val="90C226"/>
              </a:solidFill>
              <a:latin typeface="Trebuchet MS"/>
              <a:ea typeface="Roboto"/>
              <a:cs typeface="Roboto"/>
            </a:endParaRPr>
          </a:p>
          <a:p>
            <a:br>
              <a:rPr lang="en-US" dirty="0"/>
            </a:br>
            <a:endParaRPr lang="en-US" dirty="0"/>
          </a:p>
          <a:p>
            <a:endParaRPr lang="en-US" dirty="0"/>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It is similar to the generic Sorted list, except we don't have to specify specific data type.</a:t>
            </a:r>
            <a:endParaRPr lang="en-US" dirty="0"/>
          </a:p>
          <a:p>
            <a:pPr marL="0" indent="0">
              <a:buNone/>
            </a:pPr>
            <a:r>
              <a:rPr lang="en-US" sz="1300" dirty="0">
                <a:solidFill>
                  <a:srgbClr val="51565E"/>
                </a:solidFill>
                <a:latin typeface="Roboto"/>
                <a:ea typeface="Roboto"/>
                <a:cs typeface="Roboto"/>
              </a:rPr>
              <a:t> </a:t>
            </a:r>
            <a:r>
              <a:rPr lang="en-US" sz="1200" dirty="0" err="1">
                <a:solidFill>
                  <a:srgbClr val="51565E"/>
                </a:solidFill>
                <a:latin typeface="Roboto"/>
                <a:ea typeface="Roboto"/>
                <a:cs typeface="Roboto"/>
              </a:rPr>
              <a:t>SortedList</a:t>
            </a: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NonGenericSortedList</a:t>
            </a:r>
            <a:r>
              <a:rPr lang="en-US" sz="1200" dirty="0">
                <a:solidFill>
                  <a:srgbClr val="51565E"/>
                </a:solidFill>
                <a:latin typeface="Roboto"/>
                <a:ea typeface="Roboto"/>
                <a:cs typeface="Roboto"/>
              </a:rPr>
              <a:t> = new </a:t>
            </a:r>
            <a:r>
              <a:rPr lang="en-US" sz="1200" dirty="0" err="1">
                <a:solidFill>
                  <a:srgbClr val="51565E"/>
                </a:solidFill>
                <a:latin typeface="Roboto"/>
                <a:ea typeface="Roboto"/>
                <a:cs typeface="Roboto"/>
              </a:rPr>
              <a:t>SortedList</a:t>
            </a:r>
            <a:r>
              <a:rPr lang="en-US" sz="1200" dirty="0">
                <a:solidFill>
                  <a:srgbClr val="51565E"/>
                </a:solidFill>
                <a:latin typeface="Roboto"/>
                <a:ea typeface="Roboto"/>
                <a:cs typeface="Roboto"/>
              </a:rPr>
              <a:t>();</a:t>
            </a:r>
            <a:endParaRPr lang="en-US" sz="1200"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NonGenericSortedList.Add</a:t>
            </a:r>
            <a:r>
              <a:rPr lang="en-US" sz="1200" dirty="0">
                <a:solidFill>
                  <a:srgbClr val="51565E"/>
                </a:solidFill>
                <a:latin typeface="Roboto"/>
                <a:ea typeface="Roboto"/>
                <a:cs typeface="Roboto"/>
              </a:rPr>
              <a:t>("American", "Burger");</a:t>
            </a:r>
            <a:endParaRPr lang="en-US" sz="1200"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NonGenericSortedList.Add</a:t>
            </a:r>
            <a:r>
              <a:rPr lang="en-US" sz="1200" dirty="0">
                <a:solidFill>
                  <a:srgbClr val="51565E"/>
                </a:solidFill>
                <a:latin typeface="Roboto"/>
                <a:ea typeface="Roboto"/>
                <a:cs typeface="Roboto"/>
              </a:rPr>
              <a:t>("Lime", "Soda");</a:t>
            </a:r>
            <a:endParaRPr lang="en-US" sz="1200"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NonGenericSortedList.Add</a:t>
            </a:r>
            <a:r>
              <a:rPr lang="en-US" sz="1200" dirty="0">
                <a:solidFill>
                  <a:srgbClr val="51565E"/>
                </a:solidFill>
                <a:latin typeface="Roboto"/>
                <a:ea typeface="Roboto"/>
                <a:cs typeface="Roboto"/>
              </a:rPr>
              <a:t>("French", "Fries");</a:t>
            </a:r>
            <a:endParaRPr lang="en-US" sz="1200"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NonGenericSortedList.Add</a:t>
            </a:r>
            <a:r>
              <a:rPr lang="en-US" sz="1200" dirty="0">
                <a:solidFill>
                  <a:srgbClr val="51565E"/>
                </a:solidFill>
                <a:latin typeface="Roboto"/>
                <a:ea typeface="Roboto"/>
                <a:cs typeface="Roboto"/>
              </a:rPr>
              <a:t>("Onion", "Rings");</a:t>
            </a:r>
            <a:endParaRPr lang="en-US" sz="1200" dirty="0"/>
          </a:p>
          <a:p>
            <a:pPr>
              <a:buNone/>
            </a:pPr>
            <a:r>
              <a:rPr lang="en-US" sz="1200" dirty="0">
                <a:solidFill>
                  <a:srgbClr val="51565E"/>
                </a:solidFill>
                <a:latin typeface="Roboto"/>
                <a:ea typeface="Roboto"/>
                <a:cs typeface="Roboto"/>
              </a:rPr>
              <a:t>            foreach (</a:t>
            </a:r>
            <a:r>
              <a:rPr lang="en-US" sz="1200" dirty="0" err="1">
                <a:solidFill>
                  <a:srgbClr val="51565E"/>
                </a:solidFill>
                <a:latin typeface="Roboto"/>
                <a:ea typeface="Roboto"/>
                <a:cs typeface="Roboto"/>
              </a:rPr>
              <a:t>DictionaryEntry</a:t>
            </a:r>
            <a:r>
              <a:rPr lang="en-US" sz="1200" dirty="0">
                <a:solidFill>
                  <a:srgbClr val="51565E"/>
                </a:solidFill>
                <a:latin typeface="Roboto"/>
                <a:ea typeface="Roboto"/>
                <a:cs typeface="Roboto"/>
              </a:rPr>
              <a:t> d in </a:t>
            </a:r>
            <a:r>
              <a:rPr lang="en-US" sz="1200" dirty="0" err="1">
                <a:solidFill>
                  <a:srgbClr val="51565E"/>
                </a:solidFill>
                <a:latin typeface="Roboto"/>
                <a:ea typeface="Roboto"/>
                <a:cs typeface="Roboto"/>
              </a:rPr>
              <a:t>NonGenericSortedList</a:t>
            </a:r>
            <a:r>
              <a:rPr lang="en-US" sz="1200" dirty="0">
                <a:solidFill>
                  <a:srgbClr val="51565E"/>
                </a:solidFill>
                <a:latin typeface="Roboto"/>
                <a:ea typeface="Roboto"/>
                <a:cs typeface="Roboto"/>
              </a:rPr>
              <a:t>)</a:t>
            </a:r>
            <a:endParaRPr lang="en-US" sz="1200" dirty="0"/>
          </a:p>
          <a:p>
            <a:pPr>
              <a:buNone/>
            </a:pPr>
            <a:r>
              <a:rPr lang="en-US" sz="1200" dirty="0">
                <a:solidFill>
                  <a:srgbClr val="51565E"/>
                </a:solidFill>
                <a:latin typeface="Roboto"/>
                <a:ea typeface="Roboto"/>
                <a:cs typeface="Roboto"/>
              </a:rPr>
              <a:t>            {</a:t>
            </a:r>
            <a:endParaRPr lang="en-US" sz="1200"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a:t>
            </a:r>
            <a:r>
              <a:rPr lang="en-US" sz="1200" dirty="0" err="1">
                <a:solidFill>
                  <a:srgbClr val="51565E"/>
                </a:solidFill>
                <a:latin typeface="Roboto"/>
                <a:ea typeface="Roboto"/>
                <a:cs typeface="Roboto"/>
              </a:rPr>
              <a:t>d.Key</a:t>
            </a:r>
            <a:r>
              <a:rPr lang="en-US" sz="1200" dirty="0">
                <a:solidFill>
                  <a:srgbClr val="51565E"/>
                </a:solidFill>
                <a:latin typeface="Roboto"/>
                <a:ea typeface="Roboto"/>
                <a:cs typeface="Roboto"/>
              </a:rPr>
              <a:t> + " " + </a:t>
            </a:r>
            <a:r>
              <a:rPr lang="en-US" sz="1200" dirty="0" err="1">
                <a:solidFill>
                  <a:srgbClr val="51565E"/>
                </a:solidFill>
                <a:latin typeface="Roboto"/>
                <a:ea typeface="Roboto"/>
                <a:cs typeface="Roboto"/>
              </a:rPr>
              <a:t>d.Value</a:t>
            </a:r>
            <a:r>
              <a:rPr lang="en-US" sz="1200" dirty="0">
                <a:solidFill>
                  <a:srgbClr val="51565E"/>
                </a:solidFill>
                <a:latin typeface="Roboto"/>
                <a:ea typeface="Roboto"/>
                <a:cs typeface="Roboto"/>
              </a:rPr>
              <a:t>);</a:t>
            </a:r>
            <a:endParaRPr lang="en-US" sz="1200" dirty="0"/>
          </a:p>
          <a:p>
            <a:pPr>
              <a:buNone/>
            </a:pPr>
            <a:r>
              <a:rPr lang="en-US" sz="1200" dirty="0">
                <a:solidFill>
                  <a:srgbClr val="51565E"/>
                </a:solidFill>
                <a:latin typeface="Roboto"/>
                <a:ea typeface="Roboto"/>
                <a:cs typeface="Roboto"/>
              </a:rPr>
              <a:t>            }</a:t>
            </a:r>
            <a:endParaRPr lang="en-US" sz="1200" dirty="0"/>
          </a:p>
          <a:p>
            <a:pPr>
              <a:buNone/>
            </a:pPr>
            <a:endParaRPr lang="en-US" sz="13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6860881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normAutofit fontScale="90000"/>
          </a:bodyPr>
          <a:lstStyle/>
          <a:p>
            <a:r>
              <a:rPr lang="en-US" dirty="0">
                <a:solidFill>
                  <a:srgbClr val="90C226"/>
                </a:solidFill>
                <a:latin typeface="Trebuchet MS"/>
                <a:ea typeface="Roboto"/>
                <a:cs typeface="Roboto"/>
              </a:rPr>
              <a:t>Stack</a:t>
            </a:r>
            <a:endParaRPr lang="en-US" sz="2000" dirty="0">
              <a:solidFill>
                <a:srgbClr val="272C37"/>
              </a:solidFill>
              <a:latin typeface="Roboto"/>
              <a:ea typeface="Roboto"/>
              <a:cs typeface="Roboto"/>
            </a:endParaRPr>
          </a:p>
          <a:p>
            <a:br>
              <a:rPr lang="en-US" dirty="0"/>
            </a:br>
            <a:endParaRPr lang="en-US" dirty="0"/>
          </a:p>
          <a:p>
            <a:endParaRPr lang="en-US" dirty="0">
              <a:solidFill>
                <a:srgbClr val="90C226"/>
              </a:solidFill>
              <a:latin typeface="Trebuchet MS"/>
              <a:ea typeface="Roboto"/>
              <a:cs typeface="Roboto"/>
            </a:endParaRPr>
          </a:p>
          <a:p>
            <a:br>
              <a:rPr lang="en-US" dirty="0"/>
            </a:br>
            <a:endParaRPr lang="en-US" dirty="0"/>
          </a:p>
          <a:p>
            <a:endParaRPr lang="en-US" dirty="0"/>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It's a FIFO (first-in, first-out) list. Hence it works similarly to the Stack class in generic collections.</a:t>
            </a:r>
            <a:endParaRPr lang="en-US" dirty="0"/>
          </a:p>
          <a:p>
            <a:pPr marL="0" indent="0">
              <a:buNone/>
            </a:pPr>
            <a:r>
              <a:rPr lang="en-US" sz="1300" dirty="0">
                <a:solidFill>
                  <a:srgbClr val="51565E"/>
                </a:solidFill>
                <a:latin typeface="Roboto"/>
                <a:ea typeface="Roboto"/>
                <a:cs typeface="Roboto"/>
              </a:rPr>
              <a:t> </a:t>
            </a:r>
            <a:r>
              <a:rPr lang="en-US" sz="1200" dirty="0">
                <a:solidFill>
                  <a:srgbClr val="51565E"/>
                </a:solidFill>
                <a:latin typeface="Roboto"/>
                <a:ea typeface="Roboto"/>
                <a:cs typeface="Roboto"/>
              </a:rPr>
              <a:t>Stack steak = new Stack();</a:t>
            </a:r>
            <a:endParaRPr lang="en-US" sz="1200"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steak.Push</a:t>
            </a:r>
            <a:r>
              <a:rPr lang="en-US" sz="1200" dirty="0">
                <a:solidFill>
                  <a:srgbClr val="51565E"/>
                </a:solidFill>
                <a:latin typeface="Roboto"/>
                <a:ea typeface="Roboto"/>
                <a:cs typeface="Roboto"/>
              </a:rPr>
              <a:t>("Rare");</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steak.Push</a:t>
            </a:r>
            <a:r>
              <a:rPr lang="en-US" sz="1200" dirty="0">
                <a:solidFill>
                  <a:srgbClr val="51565E"/>
                </a:solidFill>
                <a:latin typeface="Roboto"/>
                <a:ea typeface="Roboto"/>
                <a:cs typeface="Roboto"/>
              </a:rPr>
              <a:t>("Medium Rare");</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steak.Push</a:t>
            </a:r>
            <a:r>
              <a:rPr lang="en-US" sz="1200" dirty="0">
                <a:solidFill>
                  <a:srgbClr val="51565E"/>
                </a:solidFill>
                <a:latin typeface="Roboto"/>
                <a:ea typeface="Roboto"/>
                <a:cs typeface="Roboto"/>
              </a:rPr>
              <a:t>("Medium");</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steak.Push</a:t>
            </a:r>
            <a:r>
              <a:rPr lang="en-US" sz="1200" dirty="0">
                <a:solidFill>
                  <a:srgbClr val="51565E"/>
                </a:solidFill>
                <a:latin typeface="Roboto"/>
                <a:ea typeface="Roboto"/>
                <a:cs typeface="Roboto"/>
              </a:rPr>
              <a:t>("Well done");</a:t>
            </a:r>
            <a:endParaRPr lang="en-US" dirty="0"/>
          </a:p>
          <a:p>
            <a:pPr>
              <a:buNone/>
            </a:pPr>
            <a:r>
              <a:rPr lang="en-US" sz="1200" dirty="0">
                <a:solidFill>
                  <a:srgbClr val="51565E"/>
                </a:solidFill>
                <a:latin typeface="Roboto"/>
                <a:ea typeface="Roboto"/>
                <a:cs typeface="Roboto"/>
              </a:rPr>
              <a:t>            foreach (object o in steak)</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(o);</a:t>
            </a:r>
            <a:endParaRPr lang="en-US" dirty="0"/>
          </a:p>
          <a:p>
            <a:pPr>
              <a:buNone/>
            </a:pPr>
            <a:r>
              <a:rPr lang="en-US" sz="1200" dirty="0">
                <a:solidFill>
                  <a:srgbClr val="51565E"/>
                </a:solidFill>
                <a:latin typeface="Roboto"/>
                <a:ea typeface="Roboto"/>
                <a:cs typeface="Roboto"/>
              </a:rPr>
              <a:t>            }</a:t>
            </a:r>
            <a:endParaRPr lang="en-US" dirty="0"/>
          </a:p>
          <a:p>
            <a:pPr marL="0" indent="0">
              <a:buNone/>
            </a:pPr>
            <a:endParaRPr lang="en-US" sz="1300" dirty="0">
              <a:solidFill>
                <a:srgbClr val="51565E"/>
              </a:solidFill>
              <a:latin typeface="Roboto"/>
              <a:ea typeface="Roboto"/>
              <a:cs typeface="Roboto"/>
            </a:endParaRPr>
          </a:p>
          <a:p>
            <a:pPr>
              <a:buNone/>
            </a:pPr>
            <a:endParaRPr lang="en-US" sz="13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1964934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normAutofit fontScale="90000"/>
          </a:bodyPr>
          <a:lstStyle/>
          <a:p>
            <a:r>
              <a:rPr lang="en-US" dirty="0">
                <a:solidFill>
                  <a:srgbClr val="90C226"/>
                </a:solidFill>
                <a:latin typeface="Trebuchet MS"/>
                <a:ea typeface="Roboto"/>
                <a:cs typeface="Roboto"/>
              </a:rPr>
              <a:t>Queue</a:t>
            </a:r>
            <a:endParaRPr lang="en-US" sz="2000" dirty="0">
              <a:solidFill>
                <a:srgbClr val="272C37"/>
              </a:solidFill>
              <a:latin typeface="Roboto"/>
              <a:ea typeface="Roboto"/>
              <a:cs typeface="Roboto"/>
            </a:endParaRPr>
          </a:p>
          <a:p>
            <a:br>
              <a:rPr lang="en-US" dirty="0"/>
            </a:br>
            <a:endParaRPr lang="en-US" dirty="0"/>
          </a:p>
          <a:p>
            <a:endParaRPr lang="en-US" dirty="0">
              <a:solidFill>
                <a:srgbClr val="90C226"/>
              </a:solidFill>
              <a:latin typeface="Trebuchet MS"/>
              <a:ea typeface="Roboto"/>
              <a:cs typeface="Roboto"/>
            </a:endParaRPr>
          </a:p>
          <a:p>
            <a:br>
              <a:rPr lang="en-US" dirty="0"/>
            </a:br>
            <a:endParaRPr lang="en-US" dirty="0"/>
          </a:p>
          <a:p>
            <a:endParaRPr lang="en-US" dirty="0"/>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404040"/>
                </a:solidFill>
                <a:latin typeface="Trebuchet MS"/>
                <a:ea typeface="Roboto"/>
                <a:cs typeface="Roboto"/>
              </a:rPr>
              <a:t>A first-in, first-out collection of items is represented by it. When you require first-in, first-out access to objects, you utilize it. It offers functions that are comparable to those in the generic Queue collection.</a:t>
            </a:r>
          </a:p>
          <a:p>
            <a:pPr>
              <a:buNone/>
            </a:pPr>
            <a:r>
              <a:rPr lang="en-US" sz="1200" dirty="0">
                <a:solidFill>
                  <a:srgbClr val="51565E"/>
                </a:solidFill>
                <a:latin typeface="Roboto"/>
                <a:ea typeface="Roboto"/>
                <a:cs typeface="Roboto"/>
              </a:rPr>
              <a:t>Queue </a:t>
            </a:r>
            <a:r>
              <a:rPr lang="en-US" sz="1200" dirty="0" err="1">
                <a:solidFill>
                  <a:srgbClr val="51565E"/>
                </a:solidFill>
                <a:latin typeface="Roboto"/>
                <a:ea typeface="Roboto"/>
                <a:cs typeface="Roboto"/>
              </a:rPr>
              <a:t>NonGenericQueue</a:t>
            </a:r>
            <a:r>
              <a:rPr lang="en-US" sz="1200" dirty="0">
                <a:solidFill>
                  <a:srgbClr val="51565E"/>
                </a:solidFill>
                <a:latin typeface="Roboto"/>
                <a:ea typeface="Roboto"/>
                <a:cs typeface="Roboto"/>
              </a:rPr>
              <a:t> = new Queue();</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NonGenericQueue.Enqueue</a:t>
            </a:r>
            <a:r>
              <a:rPr lang="en-US" sz="1200" dirty="0">
                <a:solidFill>
                  <a:srgbClr val="51565E"/>
                </a:solidFill>
                <a:latin typeface="Roboto"/>
                <a:ea typeface="Roboto"/>
                <a:cs typeface="Roboto"/>
              </a:rPr>
              <a:t>("Mark");</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NonGenericQueue.Enqueue</a:t>
            </a:r>
            <a:r>
              <a:rPr lang="en-US" sz="1200" dirty="0">
                <a:solidFill>
                  <a:srgbClr val="51565E"/>
                </a:solidFill>
                <a:latin typeface="Roboto"/>
                <a:ea typeface="Roboto"/>
                <a:cs typeface="Roboto"/>
              </a:rPr>
              <a:t>("Bill");</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NonGenericQueue.Enqueue</a:t>
            </a:r>
            <a:r>
              <a:rPr lang="en-US" sz="1200" dirty="0">
                <a:solidFill>
                  <a:srgbClr val="51565E"/>
                </a:solidFill>
                <a:latin typeface="Roboto"/>
                <a:ea typeface="Roboto"/>
                <a:cs typeface="Roboto"/>
              </a:rPr>
              <a:t>("Xavier");</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NonGenericQueue.Enqueue</a:t>
            </a:r>
            <a:r>
              <a:rPr lang="en-US" sz="1200" dirty="0">
                <a:solidFill>
                  <a:srgbClr val="51565E"/>
                </a:solidFill>
                <a:latin typeface="Roboto"/>
                <a:ea typeface="Roboto"/>
                <a:cs typeface="Roboto"/>
              </a:rPr>
              <a:t>("Michael");</a:t>
            </a:r>
            <a:endParaRPr lang="en-US" dirty="0"/>
          </a:p>
          <a:p>
            <a:pPr>
              <a:buNone/>
            </a:pPr>
            <a:r>
              <a:rPr lang="en-US" sz="1200" dirty="0">
                <a:solidFill>
                  <a:srgbClr val="51565E"/>
                </a:solidFill>
                <a:latin typeface="Roboto"/>
                <a:ea typeface="Roboto"/>
                <a:cs typeface="Roboto"/>
              </a:rPr>
              <a:t>            foreach (object o in </a:t>
            </a:r>
            <a:r>
              <a:rPr lang="en-US" sz="1200" dirty="0" err="1">
                <a:solidFill>
                  <a:srgbClr val="51565E"/>
                </a:solidFill>
                <a:latin typeface="Roboto"/>
                <a:ea typeface="Roboto"/>
                <a:cs typeface="Roboto"/>
              </a:rPr>
              <a:t>NonGenericQueue</a:t>
            </a:r>
            <a:r>
              <a:rPr lang="en-US" sz="1200" dirty="0">
                <a:solidFill>
                  <a:srgbClr val="51565E"/>
                </a:solidFill>
                <a:latin typeface="Roboto"/>
                <a:ea typeface="Roboto"/>
                <a:cs typeface="Roboto"/>
              </a:rPr>
              <a:t>)</a:t>
            </a:r>
            <a:endParaRPr lang="en-US" dirty="0"/>
          </a:p>
          <a:p>
            <a:pPr>
              <a:buNone/>
            </a:pPr>
            <a:r>
              <a:rPr lang="en-US" sz="1200" dirty="0">
                <a:solidFill>
                  <a:srgbClr val="51565E"/>
                </a:solidFill>
                <a:latin typeface="Roboto"/>
                <a:ea typeface="Roboto"/>
                <a:cs typeface="Roboto"/>
              </a:rPr>
              <a:t>            {</a:t>
            </a:r>
            <a:endParaRPr lang="en-US" dirty="0"/>
          </a:p>
          <a:p>
            <a:pPr>
              <a:buNone/>
            </a:pPr>
            <a:r>
              <a:rPr lang="en-US" sz="1200" dirty="0">
                <a:solidFill>
                  <a:srgbClr val="51565E"/>
                </a:solidFill>
                <a:latin typeface="Roboto"/>
                <a:ea typeface="Roboto"/>
                <a:cs typeface="Roboto"/>
              </a:rPr>
              <a:t>                </a:t>
            </a:r>
            <a:r>
              <a:rPr lang="en-US" sz="1200" dirty="0" err="1">
                <a:solidFill>
                  <a:srgbClr val="51565E"/>
                </a:solidFill>
                <a:latin typeface="Roboto"/>
                <a:ea typeface="Roboto"/>
                <a:cs typeface="Roboto"/>
              </a:rPr>
              <a:t>Console.WriteLine</a:t>
            </a:r>
            <a:r>
              <a:rPr lang="en-US" sz="1200" dirty="0">
                <a:solidFill>
                  <a:srgbClr val="51565E"/>
                </a:solidFill>
                <a:latin typeface="Roboto"/>
                <a:ea typeface="Roboto"/>
                <a:cs typeface="Roboto"/>
              </a:rPr>
              <a:t>(o);</a:t>
            </a:r>
            <a:endParaRPr lang="en-US" dirty="0"/>
          </a:p>
          <a:p>
            <a:pPr>
              <a:buNone/>
            </a:pPr>
            <a:r>
              <a:rPr lang="en-US" sz="1200" dirty="0">
                <a:solidFill>
                  <a:srgbClr val="51565E"/>
                </a:solidFill>
                <a:latin typeface="Roboto"/>
                <a:ea typeface="Roboto"/>
                <a:cs typeface="Roboto"/>
              </a:rPr>
              <a:t>            }</a:t>
            </a:r>
            <a:endParaRPr lang="en-US" dirty="0"/>
          </a:p>
          <a:p>
            <a:pPr marL="0" indent="0">
              <a:buNone/>
            </a:pPr>
            <a:endParaRPr lang="en-US" sz="1200" dirty="0">
              <a:solidFill>
                <a:srgbClr val="51565E"/>
              </a:solidFill>
              <a:latin typeface="Roboto"/>
              <a:ea typeface="Roboto"/>
              <a:cs typeface="Roboto"/>
            </a:endParaRPr>
          </a:p>
          <a:p>
            <a:pPr marL="0" indent="0">
              <a:buNone/>
            </a:pPr>
            <a:endParaRPr lang="en-US" sz="1300" dirty="0">
              <a:solidFill>
                <a:srgbClr val="51565E"/>
              </a:solidFill>
              <a:latin typeface="Roboto"/>
              <a:ea typeface="Roboto"/>
              <a:cs typeface="Roboto"/>
            </a:endParaRPr>
          </a:p>
          <a:p>
            <a:pPr>
              <a:buNone/>
            </a:pPr>
            <a:endParaRPr lang="en-US" sz="1300" dirty="0">
              <a:solidFill>
                <a:srgbClr val="51565E"/>
              </a:solidFill>
              <a:latin typeface="Roboto"/>
              <a:ea typeface="Roboto"/>
              <a:cs typeface="Roboto"/>
            </a:endParaRPr>
          </a:p>
          <a:p>
            <a:pPr>
              <a:buNone/>
            </a:pPr>
            <a:endParaRPr lang="en-US" sz="1200" dirty="0">
              <a:solidFill>
                <a:srgbClr val="51565E"/>
              </a:solidFill>
              <a:latin typeface="Roboto"/>
              <a:ea typeface="Roboto"/>
              <a:cs typeface="Roboto"/>
            </a:endParaRPr>
          </a:p>
          <a:p>
            <a:pPr marL="0" indent="0">
              <a:buNone/>
            </a:pPr>
            <a:endParaRPr lang="en-US" dirty="0">
              <a:solidFill>
                <a:srgbClr val="404040"/>
              </a:solidFill>
              <a:latin typeface="Trebuchet MS"/>
              <a:ea typeface="Roboto"/>
              <a:cs typeface="Roboto"/>
            </a:endParaRPr>
          </a:p>
        </p:txBody>
      </p:sp>
    </p:spTree>
    <p:extLst>
      <p:ext uri="{BB962C8B-B14F-4D97-AF65-F5344CB8AC3E}">
        <p14:creationId xmlns:p14="http://schemas.microsoft.com/office/powerpoint/2010/main" val="288726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5924-5B9B-80FC-A0DF-95188ABF0287}"/>
              </a:ext>
            </a:extLst>
          </p:cNvPr>
          <p:cNvSpPr>
            <a:spLocks noGrp="1"/>
          </p:cNvSpPr>
          <p:nvPr>
            <p:ph type="title"/>
          </p:nvPr>
        </p:nvSpPr>
        <p:spPr/>
        <p:txBody>
          <a:bodyPr/>
          <a:lstStyle/>
          <a:p>
            <a:r>
              <a:rPr lang="en-IN"/>
              <a:t>C# First Program</a:t>
            </a:r>
          </a:p>
        </p:txBody>
      </p:sp>
      <p:pic>
        <p:nvPicPr>
          <p:cNvPr id="6" name="Content Placeholder 5">
            <a:extLst>
              <a:ext uri="{FF2B5EF4-FFF2-40B4-BE49-F238E27FC236}">
                <a16:creationId xmlns:a16="http://schemas.microsoft.com/office/drawing/2014/main" id="{7046021B-789E-B879-4479-3185C4461F12}"/>
              </a:ext>
            </a:extLst>
          </p:cNvPr>
          <p:cNvPicPr>
            <a:picLocks noGrp="1" noChangeAspect="1"/>
          </p:cNvPicPr>
          <p:nvPr>
            <p:ph idx="1"/>
          </p:nvPr>
        </p:nvPicPr>
        <p:blipFill>
          <a:blip r:embed="rId2"/>
          <a:stretch>
            <a:fillRect/>
          </a:stretch>
        </p:blipFill>
        <p:spPr>
          <a:xfrm>
            <a:off x="1561963" y="2224099"/>
            <a:ext cx="6828112" cy="3398815"/>
          </a:xfrm>
        </p:spPr>
      </p:pic>
    </p:spTree>
    <p:extLst>
      <p:ext uri="{BB962C8B-B14F-4D97-AF65-F5344CB8AC3E}">
        <p14:creationId xmlns:p14="http://schemas.microsoft.com/office/powerpoint/2010/main" val="298278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78E6-DABA-E74E-81C1-D531252DB786}"/>
              </a:ext>
            </a:extLst>
          </p:cNvPr>
          <p:cNvSpPr>
            <a:spLocks noGrp="1"/>
          </p:cNvSpPr>
          <p:nvPr>
            <p:ph type="title"/>
          </p:nvPr>
        </p:nvSpPr>
        <p:spPr/>
        <p:txBody>
          <a:bodyPr/>
          <a:lstStyle/>
          <a:p>
            <a:r>
              <a:rPr lang="en-US" dirty="0"/>
              <a:t>Benefits Collection in C#</a:t>
            </a:r>
          </a:p>
        </p:txBody>
      </p:sp>
      <p:sp>
        <p:nvSpPr>
          <p:cNvPr id="3" name="Content Placeholder 2">
            <a:extLst>
              <a:ext uri="{FF2B5EF4-FFF2-40B4-BE49-F238E27FC236}">
                <a16:creationId xmlns:a16="http://schemas.microsoft.com/office/drawing/2014/main" id="{0E8FD2BE-4FC2-4C64-AF8C-8424A6A9567F}"/>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Roboto"/>
                <a:cs typeface="Roboto"/>
              </a:rPr>
              <a:t>Generic collections work faster than non-generic ones and decrease exceptions by revealing compile-time faults.</a:t>
            </a:r>
          </a:p>
          <a:p>
            <a:r>
              <a:rPr lang="en-US" dirty="0">
                <a:solidFill>
                  <a:srgbClr val="404040"/>
                </a:solidFill>
                <a:latin typeface="Trebuchet MS"/>
                <a:ea typeface="Roboto"/>
                <a:cs typeface="Roboto"/>
              </a:rPr>
              <a:t>Non-generic collection types are in "System. Collections," while generic types are in "</a:t>
            </a:r>
            <a:r>
              <a:rPr lang="en-US" dirty="0" err="1">
                <a:solidFill>
                  <a:srgbClr val="404040"/>
                </a:solidFill>
                <a:latin typeface="Trebuchet MS"/>
                <a:ea typeface="Roboto"/>
                <a:cs typeface="Roboto"/>
              </a:rPr>
              <a:t>System.Collections.Generic</a:t>
            </a:r>
            <a:r>
              <a:rPr lang="en-US" dirty="0">
                <a:solidFill>
                  <a:srgbClr val="404040"/>
                </a:solidFill>
                <a:latin typeface="Trebuchet MS"/>
                <a:ea typeface="Roboto"/>
                <a:cs typeface="Roboto"/>
              </a:rPr>
              <a:t>."</a:t>
            </a:r>
          </a:p>
          <a:p>
            <a:r>
              <a:rPr lang="en-US" dirty="0">
                <a:solidFill>
                  <a:srgbClr val="404040"/>
                </a:solidFill>
                <a:latin typeface="Trebuchet MS"/>
                <a:ea typeface="Roboto"/>
                <a:cs typeface="Roboto"/>
              </a:rPr>
              <a:t>C# also has several specialized collections tuned to deal with a specific data type, which we can find in the "</a:t>
            </a:r>
            <a:r>
              <a:rPr lang="en-US" dirty="0" err="1">
                <a:solidFill>
                  <a:srgbClr val="404040"/>
                </a:solidFill>
                <a:latin typeface="Trebuchet MS"/>
                <a:ea typeface="Roboto"/>
                <a:cs typeface="Roboto"/>
              </a:rPr>
              <a:t>System.Collections.Specialized</a:t>
            </a:r>
            <a:r>
              <a:rPr lang="en-US" dirty="0">
                <a:solidFill>
                  <a:srgbClr val="404040"/>
                </a:solidFill>
                <a:latin typeface="Trebuchet MS"/>
                <a:ea typeface="Roboto"/>
                <a:cs typeface="Roboto"/>
              </a:rPr>
              <a:t>" namespace.</a:t>
            </a:r>
          </a:p>
          <a:p>
            <a:r>
              <a:rPr lang="en-US" dirty="0">
                <a:solidFill>
                  <a:srgbClr val="404040"/>
                </a:solidFill>
                <a:latin typeface="Trebuchet MS"/>
                <a:ea typeface="Roboto"/>
                <a:cs typeface="Roboto"/>
              </a:rPr>
              <a:t>The Collection class supports null as a valid reference type value and enables redundant elements.</a:t>
            </a:r>
          </a:p>
          <a:p>
            <a:endParaRPr lang="en-US" dirty="0">
              <a:solidFill>
                <a:srgbClr val="404040"/>
              </a:solidFill>
              <a:latin typeface="Trebuchet MS"/>
              <a:ea typeface="Roboto"/>
              <a:cs typeface="Roboto"/>
            </a:endParaRPr>
          </a:p>
          <a:p>
            <a:pPr marL="0" indent="0">
              <a:buNone/>
            </a:pPr>
            <a:endParaRPr lang="en-US" dirty="0">
              <a:ea typeface="Roboto"/>
              <a:cs typeface="Roboto"/>
            </a:endParaRPr>
          </a:p>
        </p:txBody>
      </p:sp>
    </p:spTree>
    <p:extLst>
      <p:ext uri="{BB962C8B-B14F-4D97-AF65-F5344CB8AC3E}">
        <p14:creationId xmlns:p14="http://schemas.microsoft.com/office/powerpoint/2010/main" val="23734703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3DAA-4328-223E-EE5C-FD9EF7D59955}"/>
              </a:ext>
            </a:extLst>
          </p:cNvPr>
          <p:cNvSpPr>
            <a:spLocks noGrp="1"/>
          </p:cNvSpPr>
          <p:nvPr>
            <p:ph type="title"/>
          </p:nvPr>
        </p:nvSpPr>
        <p:spPr/>
        <p:txBody>
          <a:bodyPr/>
          <a:lstStyle/>
          <a:p>
            <a:r>
              <a:rPr lang="en-US" dirty="0"/>
              <a:t>Exception Handling in C#</a:t>
            </a:r>
          </a:p>
        </p:txBody>
      </p:sp>
      <p:sp>
        <p:nvSpPr>
          <p:cNvPr id="3" name="Content Placeholder 2">
            <a:extLst>
              <a:ext uri="{FF2B5EF4-FFF2-40B4-BE49-F238E27FC236}">
                <a16:creationId xmlns:a16="http://schemas.microsoft.com/office/drawing/2014/main" id="{5881DA77-DDA1-6DB2-AB05-C356A8ECE5A3}"/>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E</a:t>
            </a:r>
            <a:r>
              <a:rPr lang="en-US" dirty="0">
                <a:solidFill>
                  <a:srgbClr val="404040"/>
                </a:solidFill>
                <a:latin typeface="Trebuchet MS"/>
                <a:ea typeface="Roboto"/>
                <a:cs typeface="Roboto"/>
              </a:rPr>
              <a:t>xception handling is the method of catching and recording these errors in code so you can fix them. Usually, errors and exceptions are stored in log files or databases.</a:t>
            </a:r>
            <a:r>
              <a:rPr lang="en-US" sz="1200" dirty="0">
                <a:solidFill>
                  <a:srgbClr val="212121"/>
                </a:solidFill>
                <a:ea typeface="+mn-lt"/>
                <a:cs typeface="+mn-lt"/>
              </a:rPr>
              <a:t> </a:t>
            </a:r>
            <a:r>
              <a:rPr lang="en-US" dirty="0">
                <a:solidFill>
                  <a:srgbClr val="404040"/>
                </a:solidFill>
                <a:latin typeface="Trebuchet MS"/>
                <a:ea typeface="Roboto"/>
                <a:cs typeface="Roboto"/>
              </a:rPr>
              <a:t>In C#, the exception handling method is implemented using the try-catch and finally statement.</a:t>
            </a:r>
          </a:p>
          <a:p>
            <a:endParaRPr lang="en-US" dirty="0">
              <a:solidFill>
                <a:srgbClr val="404040"/>
              </a:solidFill>
              <a:latin typeface="Trebuchet MS"/>
              <a:ea typeface="Roboto"/>
              <a:cs typeface="Roboto"/>
            </a:endParaRPr>
          </a:p>
          <a:p>
            <a:r>
              <a:rPr lang="en-US" dirty="0">
                <a:solidFill>
                  <a:srgbClr val="404040"/>
                </a:solidFill>
                <a:latin typeface="Trebuchet MS"/>
                <a:ea typeface="Roboto"/>
                <a:cs typeface="Roboto"/>
              </a:rPr>
              <a:t>Try</a:t>
            </a:r>
          </a:p>
          <a:p>
            <a:r>
              <a:rPr lang="en-US" dirty="0">
                <a:solidFill>
                  <a:srgbClr val="404040"/>
                </a:solidFill>
                <a:latin typeface="Trebuchet MS"/>
                <a:ea typeface="Roboto"/>
                <a:cs typeface="Roboto"/>
              </a:rPr>
              <a:t>Catch</a:t>
            </a:r>
          </a:p>
          <a:p>
            <a:r>
              <a:rPr lang="en-US" dirty="0">
                <a:solidFill>
                  <a:srgbClr val="404040"/>
                </a:solidFill>
                <a:latin typeface="Trebuchet MS"/>
                <a:ea typeface="Roboto"/>
                <a:cs typeface="Roboto"/>
              </a:rPr>
              <a:t>Finally</a:t>
            </a:r>
          </a:p>
          <a:p>
            <a:r>
              <a:rPr lang="en-US" dirty="0">
                <a:solidFill>
                  <a:srgbClr val="404040"/>
                </a:solidFill>
                <a:latin typeface="Trebuchet MS"/>
                <a:ea typeface="Roboto"/>
                <a:cs typeface="Roboto"/>
              </a:rPr>
              <a:t>Throw</a:t>
            </a:r>
          </a:p>
        </p:txBody>
      </p:sp>
    </p:spTree>
    <p:extLst>
      <p:ext uri="{BB962C8B-B14F-4D97-AF65-F5344CB8AC3E}">
        <p14:creationId xmlns:p14="http://schemas.microsoft.com/office/powerpoint/2010/main" val="25418524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178-AB2E-D05B-CC61-E78C0F4897A2}"/>
              </a:ext>
            </a:extLst>
          </p:cNvPr>
          <p:cNvSpPr>
            <a:spLocks noGrp="1"/>
          </p:cNvSpPr>
          <p:nvPr>
            <p:ph type="title"/>
          </p:nvPr>
        </p:nvSpPr>
        <p:spPr/>
        <p:txBody>
          <a:bodyPr/>
          <a:lstStyle/>
          <a:p>
            <a:r>
              <a:rPr lang="en-US" dirty="0"/>
              <a:t>Try, Catch and Finally</a:t>
            </a:r>
          </a:p>
        </p:txBody>
      </p:sp>
      <p:sp>
        <p:nvSpPr>
          <p:cNvPr id="3" name="Content Placeholder 2">
            <a:extLst>
              <a:ext uri="{FF2B5EF4-FFF2-40B4-BE49-F238E27FC236}">
                <a16:creationId xmlns:a16="http://schemas.microsoft.com/office/drawing/2014/main" id="{53F01424-8828-2F24-6D87-5FD38D42FCD1}"/>
              </a:ext>
            </a:extLst>
          </p:cNvPr>
          <p:cNvSpPr>
            <a:spLocks noGrp="1"/>
          </p:cNvSpPr>
          <p:nvPr>
            <p:ph idx="1"/>
          </p:nvPr>
        </p:nvSpPr>
        <p:spPr/>
        <p:txBody>
          <a:bodyPr vert="horz" lIns="91440" tIns="45720" rIns="91440" bIns="45720" rtlCol="0" anchor="t">
            <a:normAutofit/>
          </a:bodyPr>
          <a:lstStyle/>
          <a:p>
            <a:r>
              <a:rPr lang="en-US" b="1" dirty="0">
                <a:solidFill>
                  <a:srgbClr val="404040"/>
                </a:solidFill>
                <a:latin typeface="Trebuchet MS"/>
                <a:ea typeface="Roboto"/>
                <a:cs typeface="Roboto"/>
              </a:rPr>
              <a:t>Try-</a:t>
            </a:r>
            <a:r>
              <a:rPr lang="en-US" dirty="0">
                <a:solidFill>
                  <a:srgbClr val="404040"/>
                </a:solidFill>
                <a:latin typeface="Trebuchet MS"/>
                <a:ea typeface="Roboto"/>
                <a:cs typeface="Roboto"/>
              </a:rPr>
              <a:t> If the exception occurs inside the try block, the control is transferred to the required catch block. There may be multiple catch blocks after the try block.</a:t>
            </a:r>
          </a:p>
          <a:p>
            <a:endParaRPr lang="en-US" dirty="0">
              <a:solidFill>
                <a:srgbClr val="404040"/>
              </a:solidFill>
              <a:latin typeface="Trebuchet MS"/>
              <a:ea typeface="Roboto"/>
              <a:cs typeface="Roboto"/>
            </a:endParaRPr>
          </a:p>
          <a:p>
            <a:r>
              <a:rPr lang="en-US" dirty="0">
                <a:solidFill>
                  <a:srgbClr val="404040"/>
                </a:solidFill>
                <a:latin typeface="Trebuchet MS"/>
                <a:ea typeface="Roboto"/>
                <a:cs typeface="Roboto"/>
              </a:rPr>
              <a:t>Catch- The catch block handles the exception that has </a:t>
            </a:r>
            <a:r>
              <a:rPr lang="en-US" dirty="0" err="1">
                <a:solidFill>
                  <a:srgbClr val="404040"/>
                </a:solidFill>
                <a:latin typeface="Trebuchet MS"/>
                <a:ea typeface="Roboto"/>
                <a:cs typeface="Roboto"/>
              </a:rPr>
              <a:t>occured</a:t>
            </a:r>
            <a:r>
              <a:rPr lang="en-US" dirty="0">
                <a:solidFill>
                  <a:srgbClr val="404040"/>
                </a:solidFill>
                <a:latin typeface="Trebuchet MS"/>
                <a:ea typeface="Roboto"/>
                <a:cs typeface="Roboto"/>
              </a:rPr>
              <a:t> in an appropriate manner using exception handling mechanisms.</a:t>
            </a:r>
          </a:p>
          <a:p>
            <a:endParaRPr lang="en-US" dirty="0">
              <a:solidFill>
                <a:srgbClr val="404040"/>
              </a:solidFill>
              <a:latin typeface="Trebuchet MS"/>
              <a:ea typeface="Roboto"/>
              <a:cs typeface="Roboto"/>
            </a:endParaRPr>
          </a:p>
          <a:p>
            <a:r>
              <a:rPr lang="en-US" dirty="0">
                <a:solidFill>
                  <a:srgbClr val="404040"/>
                </a:solidFill>
                <a:latin typeface="Trebuchet MS"/>
                <a:ea typeface="Roboto"/>
                <a:cs typeface="Roboto"/>
              </a:rPr>
              <a:t>Finally- The finally block executes some statements irrespective of whether an exception has occurred or not. If there is no exception in the try block, then control directly transfers to finally block and skips the catch block.</a:t>
            </a:r>
          </a:p>
        </p:txBody>
      </p:sp>
    </p:spTree>
    <p:extLst>
      <p:ext uri="{BB962C8B-B14F-4D97-AF65-F5344CB8AC3E}">
        <p14:creationId xmlns:p14="http://schemas.microsoft.com/office/powerpoint/2010/main" val="416758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E6CB-DCE1-0C7B-8725-945E7D643AD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D43DC76-29A4-C8BB-F06B-29C3B1CA4010}"/>
              </a:ext>
            </a:extLst>
          </p:cNvPr>
          <p:cNvSpPr>
            <a:spLocks noGrp="1"/>
          </p:cNvSpPr>
          <p:nvPr>
            <p:ph idx="1"/>
          </p:nvPr>
        </p:nvSpPr>
        <p:spPr>
          <a:xfrm>
            <a:off x="677334" y="780363"/>
            <a:ext cx="8596668" cy="5260999"/>
          </a:xfrm>
        </p:spPr>
        <p:txBody>
          <a:bodyPr vert="horz" lIns="91440" tIns="45720" rIns="91440" bIns="45720" rtlCol="0" anchor="t">
            <a:normAutofit lnSpcReduction="10000"/>
          </a:bodyPr>
          <a:lstStyle/>
          <a:p>
            <a:r>
              <a:rPr lang="en-US" dirty="0">
                <a:solidFill>
                  <a:srgbClr val="404040"/>
                </a:solidFill>
                <a:ea typeface="Roboto"/>
                <a:cs typeface="Roboto"/>
              </a:rPr>
              <a:t>The syntax of the try, catch and finally keywords in exception handling is given as follows:</a:t>
            </a:r>
          </a:p>
          <a:p>
            <a:pPr marL="0" indent="0">
              <a:buNone/>
            </a:pPr>
            <a:r>
              <a:rPr lang="en-US" dirty="0">
                <a:solidFill>
                  <a:srgbClr val="404040"/>
                </a:solidFill>
                <a:ea typeface="Roboto"/>
                <a:cs typeface="Roboto"/>
              </a:rPr>
              <a:t> try
{
    // Statements that cause exception
}
catch (</a:t>
            </a:r>
            <a:r>
              <a:rPr lang="en-US" dirty="0" err="1">
                <a:solidFill>
                  <a:srgbClr val="404040"/>
                </a:solidFill>
                <a:ea typeface="Roboto"/>
                <a:cs typeface="Roboto"/>
              </a:rPr>
              <a:t>ExceptionType</a:t>
            </a:r>
            <a:r>
              <a:rPr lang="en-US" dirty="0">
                <a:solidFill>
                  <a:srgbClr val="404040"/>
                </a:solidFill>
                <a:ea typeface="Roboto"/>
                <a:cs typeface="Roboto"/>
              </a:rPr>
              <a:t> </a:t>
            </a:r>
            <a:r>
              <a:rPr lang="en-US" dirty="0" err="1">
                <a:solidFill>
                  <a:srgbClr val="404040"/>
                </a:solidFill>
                <a:ea typeface="Roboto"/>
                <a:cs typeface="Roboto"/>
              </a:rPr>
              <a:t>EName</a:t>
            </a:r>
            <a:r>
              <a:rPr lang="en-US" dirty="0">
                <a:solidFill>
                  <a:srgbClr val="404040"/>
                </a:solidFill>
                <a:ea typeface="Roboto"/>
                <a:cs typeface="Roboto"/>
              </a:rPr>
              <a:t>)
{
    // Statements that handle exception
}
finally
{
     // Remaining statements to be executed
}</a:t>
            </a:r>
          </a:p>
        </p:txBody>
      </p:sp>
    </p:spTree>
    <p:extLst>
      <p:ext uri="{BB962C8B-B14F-4D97-AF65-F5344CB8AC3E}">
        <p14:creationId xmlns:p14="http://schemas.microsoft.com/office/powerpoint/2010/main" val="11661720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C0BE-983F-D658-8AE8-B4E8DE578241}"/>
              </a:ext>
            </a:extLst>
          </p:cNvPr>
          <p:cNvSpPr>
            <a:spLocks noGrp="1"/>
          </p:cNvSpPr>
          <p:nvPr>
            <p:ph type="title"/>
          </p:nvPr>
        </p:nvSpPr>
        <p:spPr/>
        <p:txBody>
          <a:bodyPr/>
          <a:lstStyle/>
          <a:p>
            <a:r>
              <a:rPr lang="en-US"/>
              <a:t>Exceptions in C# </a:t>
            </a:r>
          </a:p>
        </p:txBody>
      </p:sp>
      <p:pic>
        <p:nvPicPr>
          <p:cNvPr id="4" name="Content Placeholder 3" descr="A blue rectangular sign with white text&#10;&#10;Description automatically generated">
            <a:extLst>
              <a:ext uri="{FF2B5EF4-FFF2-40B4-BE49-F238E27FC236}">
                <a16:creationId xmlns:a16="http://schemas.microsoft.com/office/drawing/2014/main" id="{E908D913-FF40-14AC-9FFE-86A01B879777}"/>
              </a:ext>
            </a:extLst>
          </p:cNvPr>
          <p:cNvPicPr>
            <a:picLocks noGrp="1" noChangeAspect="1"/>
          </p:cNvPicPr>
          <p:nvPr>
            <p:ph idx="1"/>
          </p:nvPr>
        </p:nvPicPr>
        <p:blipFill>
          <a:blip r:embed="rId2"/>
          <a:stretch>
            <a:fillRect/>
          </a:stretch>
        </p:blipFill>
        <p:spPr>
          <a:xfrm>
            <a:off x="875155" y="2381713"/>
            <a:ext cx="8201025" cy="3438525"/>
          </a:xfrm>
        </p:spPr>
      </p:pic>
    </p:spTree>
    <p:extLst>
      <p:ext uri="{BB962C8B-B14F-4D97-AF65-F5344CB8AC3E}">
        <p14:creationId xmlns:p14="http://schemas.microsoft.com/office/powerpoint/2010/main" val="22971634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5515-8CCF-3551-1084-0A15C4A749EA}"/>
              </a:ext>
            </a:extLst>
          </p:cNvPr>
          <p:cNvSpPr>
            <a:spLocks noGrp="1"/>
          </p:cNvSpPr>
          <p:nvPr>
            <p:ph type="title"/>
          </p:nvPr>
        </p:nvSpPr>
        <p:spPr/>
        <p:txBody>
          <a:bodyPr/>
          <a:lstStyle/>
          <a:p>
            <a:r>
              <a:rPr lang="en-US" dirty="0"/>
              <a:t>Working with files in C#</a:t>
            </a:r>
          </a:p>
        </p:txBody>
      </p:sp>
      <p:sp>
        <p:nvSpPr>
          <p:cNvPr id="3" name="Content Placeholder 2">
            <a:extLst>
              <a:ext uri="{FF2B5EF4-FFF2-40B4-BE49-F238E27FC236}">
                <a16:creationId xmlns:a16="http://schemas.microsoft.com/office/drawing/2014/main" id="{2BF6B067-C240-6F58-A4E7-4898C784CA61}"/>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Roboto"/>
                <a:cs typeface="Roboto"/>
              </a:rPr>
              <a:t>C# File Class provides static methods for most file operations, including creating a file, copying and moving a file, deleting files, and working with </a:t>
            </a:r>
            <a:r>
              <a:rPr lang="en-US" dirty="0" err="1">
                <a:solidFill>
                  <a:srgbClr val="404040"/>
                </a:solidFill>
                <a:ea typeface="Roboto"/>
                <a:cs typeface="Roboto"/>
              </a:rPr>
              <a:t>FileStream</a:t>
            </a:r>
            <a:r>
              <a:rPr lang="en-US" dirty="0">
                <a:solidFill>
                  <a:srgbClr val="404040"/>
                </a:solidFill>
                <a:ea typeface="Roboto"/>
                <a:cs typeface="Roboto"/>
              </a:rPr>
              <a:t> to read and write streams. The File class is defined in the System.IO namespace.</a:t>
            </a:r>
          </a:p>
          <a:p>
            <a:endParaRPr lang="en-US" dirty="0">
              <a:solidFill>
                <a:srgbClr val="404040"/>
              </a:solidFill>
              <a:ea typeface="Roboto"/>
              <a:cs typeface="Roboto"/>
            </a:endParaRPr>
          </a:p>
          <a:p>
            <a:endParaRPr lang="en-US" dirty="0">
              <a:solidFill>
                <a:srgbClr val="404040"/>
              </a:solidFill>
              <a:ea typeface="Roboto"/>
              <a:cs typeface="Roboto"/>
            </a:endParaRPr>
          </a:p>
        </p:txBody>
      </p:sp>
      <p:pic>
        <p:nvPicPr>
          <p:cNvPr id="6" name="Picture 5" descr="A screenshot of a computer&#10;&#10;Description automatically generated">
            <a:extLst>
              <a:ext uri="{FF2B5EF4-FFF2-40B4-BE49-F238E27FC236}">
                <a16:creationId xmlns:a16="http://schemas.microsoft.com/office/drawing/2014/main" id="{0E957127-B34F-6681-617F-2886C20873CB}"/>
              </a:ext>
            </a:extLst>
          </p:cNvPr>
          <p:cNvPicPr>
            <a:picLocks noChangeAspect="1"/>
          </p:cNvPicPr>
          <p:nvPr/>
        </p:nvPicPr>
        <p:blipFill>
          <a:blip r:embed="rId2"/>
          <a:stretch>
            <a:fillRect/>
          </a:stretch>
        </p:blipFill>
        <p:spPr>
          <a:xfrm>
            <a:off x="1400175" y="3642594"/>
            <a:ext cx="7867650" cy="2390775"/>
          </a:xfrm>
          <a:prstGeom prst="rect">
            <a:avLst/>
          </a:prstGeom>
        </p:spPr>
      </p:pic>
    </p:spTree>
    <p:extLst>
      <p:ext uri="{BB962C8B-B14F-4D97-AF65-F5344CB8AC3E}">
        <p14:creationId xmlns:p14="http://schemas.microsoft.com/office/powerpoint/2010/main" val="40116523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F8F5-7455-10F9-EB36-1E2AEEA05238}"/>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2A8F7618-7690-7FA7-0D0A-551C25F9FB51}"/>
              </a:ext>
            </a:extLst>
          </p:cNvPr>
          <p:cNvSpPr>
            <a:spLocks noGrp="1"/>
          </p:cNvSpPr>
          <p:nvPr>
            <p:ph idx="1"/>
          </p:nvPr>
        </p:nvSpPr>
        <p:spPr>
          <a:xfrm>
            <a:off x="677334" y="1269193"/>
            <a:ext cx="8596668" cy="4772169"/>
          </a:xfrm>
        </p:spPr>
        <p:txBody>
          <a:bodyPr vert="horz" lIns="91440" tIns="45720" rIns="91440" bIns="45720" rtlCol="0" anchor="t">
            <a:normAutofit/>
          </a:bodyPr>
          <a:lstStyle/>
          <a:p>
            <a:pPr marL="0" indent="0">
              <a:buNone/>
            </a:pPr>
            <a:r>
              <a:rPr lang="en-US" dirty="0">
                <a:solidFill>
                  <a:srgbClr val="404040"/>
                </a:solidFill>
                <a:ea typeface="Roboto"/>
                <a:cs typeface="Roboto"/>
              </a:rPr>
              <a:t>What is a File?</a:t>
            </a:r>
            <a:endParaRPr lang="en-US" dirty="0"/>
          </a:p>
          <a:p>
            <a:r>
              <a:rPr lang="en-US" dirty="0">
                <a:solidFill>
                  <a:srgbClr val="404040"/>
                </a:solidFill>
                <a:ea typeface="Roboto"/>
                <a:cs typeface="Roboto"/>
              </a:rPr>
              <a:t> A file is a collection of data stored on a disk with a specific name, extension, and directory path. When you open File using C# for reading and writing purposes it becomes Stream.</a:t>
            </a:r>
            <a:endParaRPr lang="en-US"/>
          </a:p>
          <a:p>
            <a:endParaRPr lang="en-US" dirty="0">
              <a:ea typeface="Roboto"/>
              <a:cs typeface="Roboto"/>
            </a:endParaRPr>
          </a:p>
          <a:p>
            <a:pPr marL="0" indent="0">
              <a:buNone/>
            </a:pPr>
            <a:r>
              <a:rPr lang="en-US" dirty="0">
                <a:solidFill>
                  <a:srgbClr val="404040"/>
                </a:solidFill>
                <a:ea typeface="Roboto"/>
                <a:cs typeface="Roboto"/>
              </a:rPr>
              <a:t>What is Stream?</a:t>
            </a:r>
          </a:p>
          <a:p>
            <a:r>
              <a:rPr lang="en-US" dirty="0">
                <a:solidFill>
                  <a:srgbClr val="404040"/>
                </a:solidFill>
                <a:ea typeface="Roboto"/>
                <a:cs typeface="Roboto"/>
              </a:rPr>
              <a:t>A stream is a sequence of bytes travelling from a source to a destination over a communication path.</a:t>
            </a:r>
          </a:p>
          <a:p>
            <a:pPr algn="just"/>
            <a:r>
              <a:rPr lang="en-US" dirty="0">
                <a:solidFill>
                  <a:srgbClr val="404040"/>
                </a:solidFill>
                <a:ea typeface="Roboto"/>
                <a:cs typeface="Roboto"/>
              </a:rPr>
              <a:t>Input Stream: This Stream is used to read data from a file, which is known as a read operation.</a:t>
            </a:r>
          </a:p>
          <a:p>
            <a:pPr algn="just"/>
            <a:r>
              <a:rPr lang="en-US" dirty="0">
                <a:solidFill>
                  <a:srgbClr val="404040"/>
                </a:solidFill>
                <a:ea typeface="Roboto"/>
                <a:cs typeface="Roboto"/>
              </a:rPr>
              <a:t>Output Stream: This Stream is used to write data into a file, which is known as a write operation.</a:t>
            </a:r>
          </a:p>
          <a:p>
            <a:endParaRPr lang="en-US" sz="1100" dirty="0">
              <a:solidFill>
                <a:srgbClr val="000000"/>
              </a:solidFill>
              <a:latin typeface="Arial"/>
              <a:ea typeface="Roboto"/>
              <a:cs typeface="Arial"/>
            </a:endParaRPr>
          </a:p>
          <a:p>
            <a:endParaRPr lang="en-US" dirty="0"/>
          </a:p>
        </p:txBody>
      </p:sp>
    </p:spTree>
    <p:extLst>
      <p:ext uri="{BB962C8B-B14F-4D97-AF65-F5344CB8AC3E}">
        <p14:creationId xmlns:p14="http://schemas.microsoft.com/office/powerpoint/2010/main" val="19917243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9088-CA72-4AAD-243B-39A0851A9C16}"/>
              </a:ext>
            </a:extLst>
          </p:cNvPr>
          <p:cNvSpPr>
            <a:spLocks noGrp="1"/>
          </p:cNvSpPr>
          <p:nvPr>
            <p:ph type="title"/>
          </p:nvPr>
        </p:nvSpPr>
        <p:spPr/>
        <p:txBody>
          <a:bodyPr/>
          <a:lstStyle/>
          <a:p>
            <a:r>
              <a:rPr lang="en-US" dirty="0"/>
              <a:t>System.IO Namespace in C#</a:t>
            </a:r>
          </a:p>
        </p:txBody>
      </p:sp>
      <p:pic>
        <p:nvPicPr>
          <p:cNvPr id="4" name="Content Placeholder 3" descr="A diagram of a system&#10;&#10;Description automatically generated">
            <a:extLst>
              <a:ext uri="{FF2B5EF4-FFF2-40B4-BE49-F238E27FC236}">
                <a16:creationId xmlns:a16="http://schemas.microsoft.com/office/drawing/2014/main" id="{A85DD918-B429-4FFB-0C4A-FC7BF89B8E55}"/>
              </a:ext>
            </a:extLst>
          </p:cNvPr>
          <p:cNvPicPr>
            <a:picLocks noGrp="1" noChangeAspect="1"/>
          </p:cNvPicPr>
          <p:nvPr>
            <p:ph idx="1"/>
          </p:nvPr>
        </p:nvPicPr>
        <p:blipFill>
          <a:blip r:embed="rId2"/>
          <a:stretch>
            <a:fillRect/>
          </a:stretch>
        </p:blipFill>
        <p:spPr>
          <a:xfrm>
            <a:off x="671177" y="1413399"/>
            <a:ext cx="9327849" cy="5159493"/>
          </a:xfrm>
        </p:spPr>
      </p:pic>
    </p:spTree>
    <p:extLst>
      <p:ext uri="{BB962C8B-B14F-4D97-AF65-F5344CB8AC3E}">
        <p14:creationId xmlns:p14="http://schemas.microsoft.com/office/powerpoint/2010/main" val="33144226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AC7B-5C34-4436-5EB8-EE9B5E8EDECE}"/>
              </a:ext>
            </a:extLst>
          </p:cNvPr>
          <p:cNvSpPr>
            <a:spLocks noGrp="1"/>
          </p:cNvSpPr>
          <p:nvPr>
            <p:ph type="title"/>
          </p:nvPr>
        </p:nvSpPr>
        <p:spPr/>
        <p:txBody>
          <a:bodyPr/>
          <a:lstStyle/>
          <a:p>
            <a:r>
              <a:rPr lang="en-US" dirty="0"/>
              <a:t>   </a:t>
            </a:r>
          </a:p>
        </p:txBody>
      </p:sp>
      <p:pic>
        <p:nvPicPr>
          <p:cNvPr id="5" name="Content Placeholder 4" descr="A close-up of a text&#10;&#10;Description automatically generated">
            <a:extLst>
              <a:ext uri="{FF2B5EF4-FFF2-40B4-BE49-F238E27FC236}">
                <a16:creationId xmlns:a16="http://schemas.microsoft.com/office/drawing/2014/main" id="{F243BDBF-903D-EAFD-8913-29C289689A95}"/>
              </a:ext>
            </a:extLst>
          </p:cNvPr>
          <p:cNvPicPr>
            <a:picLocks noGrp="1" noChangeAspect="1"/>
          </p:cNvPicPr>
          <p:nvPr>
            <p:ph idx="1"/>
          </p:nvPr>
        </p:nvPicPr>
        <p:blipFill>
          <a:blip r:embed="rId2"/>
          <a:stretch>
            <a:fillRect/>
          </a:stretch>
        </p:blipFill>
        <p:spPr>
          <a:xfrm>
            <a:off x="919456" y="1719906"/>
            <a:ext cx="8601254" cy="3726970"/>
          </a:xfrm>
        </p:spPr>
      </p:pic>
    </p:spTree>
    <p:extLst>
      <p:ext uri="{BB962C8B-B14F-4D97-AF65-F5344CB8AC3E}">
        <p14:creationId xmlns:p14="http://schemas.microsoft.com/office/powerpoint/2010/main" val="4900965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1F12-7923-6AEA-33A6-3F5B5299E519}"/>
              </a:ext>
            </a:extLst>
          </p:cNvPr>
          <p:cNvSpPr>
            <a:spLocks noGrp="1"/>
          </p:cNvSpPr>
          <p:nvPr>
            <p:ph type="title"/>
          </p:nvPr>
        </p:nvSpPr>
        <p:spPr/>
        <p:txBody>
          <a:bodyPr/>
          <a:lstStyle/>
          <a:p>
            <a:r>
              <a:rPr lang="en-US" dirty="0"/>
              <a:t>Stream Reader Class</a:t>
            </a:r>
          </a:p>
        </p:txBody>
      </p:sp>
      <p:pic>
        <p:nvPicPr>
          <p:cNvPr id="4" name="Content Placeholder 3" descr="A screenshot of a computer&#10;&#10;Description automatically generated">
            <a:extLst>
              <a:ext uri="{FF2B5EF4-FFF2-40B4-BE49-F238E27FC236}">
                <a16:creationId xmlns:a16="http://schemas.microsoft.com/office/drawing/2014/main" id="{935C47AE-12FA-F4BD-5B2E-56D42EA6AC8E}"/>
              </a:ext>
            </a:extLst>
          </p:cNvPr>
          <p:cNvPicPr>
            <a:picLocks noGrp="1" noChangeAspect="1"/>
          </p:cNvPicPr>
          <p:nvPr>
            <p:ph idx="1"/>
          </p:nvPr>
        </p:nvPicPr>
        <p:blipFill>
          <a:blip r:embed="rId2"/>
          <a:stretch>
            <a:fillRect/>
          </a:stretch>
        </p:blipFill>
        <p:spPr>
          <a:xfrm>
            <a:off x="1060893" y="2848438"/>
            <a:ext cx="7829550" cy="2505075"/>
          </a:xfrm>
        </p:spPr>
      </p:pic>
    </p:spTree>
    <p:extLst>
      <p:ext uri="{BB962C8B-B14F-4D97-AF65-F5344CB8AC3E}">
        <p14:creationId xmlns:p14="http://schemas.microsoft.com/office/powerpoint/2010/main" val="2338386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124</Slides>
  <Notes>1</Notes>
  <HiddenSlides>0</HiddenSlide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Facet</vt:lpstr>
      <vt:lpstr>C# Programming</vt:lpstr>
      <vt:lpstr>C# Programming </vt:lpstr>
      <vt:lpstr>What  is Object Oriented Programming in C#?</vt:lpstr>
      <vt:lpstr>Object Oriented Design Principles</vt:lpstr>
      <vt:lpstr>Abstracting</vt:lpstr>
      <vt:lpstr>Inheritance</vt:lpstr>
      <vt:lpstr>Inheritance Types </vt:lpstr>
      <vt:lpstr>PowerPoint Presentation</vt:lpstr>
      <vt:lpstr>C# First Program</vt:lpstr>
      <vt:lpstr>C# Keywords</vt:lpstr>
      <vt:lpstr>C# Variables and Assignments</vt:lpstr>
      <vt:lpstr>C#- Data Types </vt:lpstr>
      <vt:lpstr>Boolean(bool)</vt:lpstr>
      <vt:lpstr>System.String(string)</vt:lpstr>
      <vt:lpstr>Floating Data Types</vt:lpstr>
      <vt:lpstr>Value Type Vs.Reference Type</vt:lpstr>
      <vt:lpstr>C#-Operators </vt:lpstr>
      <vt:lpstr>Nullable Types  </vt:lpstr>
      <vt:lpstr>DataTypes Conversion</vt:lpstr>
      <vt:lpstr>Array</vt:lpstr>
      <vt:lpstr>C# Condition and Loops</vt:lpstr>
      <vt:lpstr>IF Condition Example</vt:lpstr>
      <vt:lpstr>Switch Statement</vt:lpstr>
      <vt:lpstr>Iteration Statements </vt:lpstr>
      <vt:lpstr>While Loop </vt:lpstr>
      <vt:lpstr>Do-While </vt:lpstr>
      <vt:lpstr>For Loop </vt:lpstr>
      <vt:lpstr>Foreach Loop </vt:lpstr>
      <vt:lpstr>Break and Continue Statement</vt:lpstr>
      <vt:lpstr>String function and Operations </vt:lpstr>
      <vt:lpstr>String Length </vt:lpstr>
      <vt:lpstr>Substring </vt:lpstr>
      <vt:lpstr>IndexOf</vt:lpstr>
      <vt:lpstr>LastIndexOf </vt:lpstr>
      <vt:lpstr>ToUpper and ToLower</vt:lpstr>
      <vt:lpstr>Replace</vt:lpstr>
      <vt:lpstr>Split </vt:lpstr>
      <vt:lpstr>String.Trim () </vt:lpstr>
      <vt:lpstr>StartsWith</vt:lpstr>
      <vt:lpstr>EndsWith</vt:lpstr>
      <vt:lpstr>String.Contains(Substring)</vt:lpstr>
      <vt:lpstr>Methods or Functions in C#</vt:lpstr>
      <vt:lpstr>Syntax of Method</vt:lpstr>
      <vt:lpstr>Static Method</vt:lpstr>
      <vt:lpstr>Method Parameters</vt:lpstr>
      <vt:lpstr>Types of Methods Parameters</vt:lpstr>
      <vt:lpstr>Value Parameters </vt:lpstr>
      <vt:lpstr>Reference Parameters </vt:lpstr>
      <vt:lpstr>Output Parameters </vt:lpstr>
      <vt:lpstr>Scope of Variables</vt:lpstr>
      <vt:lpstr>Optional Parameters</vt:lpstr>
      <vt:lpstr>Named Parameters</vt:lpstr>
      <vt:lpstr>Class</vt:lpstr>
      <vt:lpstr>Class Constructor </vt:lpstr>
      <vt:lpstr>Types of Constructor </vt:lpstr>
      <vt:lpstr>Static and Instance Class Members</vt:lpstr>
      <vt:lpstr>Properties Overview</vt:lpstr>
      <vt:lpstr>Why do we need properties</vt:lpstr>
      <vt:lpstr>Auto implemented Properties</vt:lpstr>
      <vt:lpstr>What is Inheritance?</vt:lpstr>
      <vt:lpstr>Basics </vt:lpstr>
      <vt:lpstr>Access Modifiers in Inheritance</vt:lpstr>
      <vt:lpstr>Benefits of Inheritance </vt:lpstr>
      <vt:lpstr>Types of Inheritance</vt:lpstr>
      <vt:lpstr>Method Hiding </vt:lpstr>
      <vt:lpstr>Polymorphism in C#</vt:lpstr>
      <vt:lpstr>Types of Polymorphism</vt:lpstr>
      <vt:lpstr>Run-time  Polymorphism(Method Overriding)</vt:lpstr>
      <vt:lpstr>Method Overloading</vt:lpstr>
      <vt:lpstr>Interface in C#</vt:lpstr>
      <vt:lpstr>Benefits of Interfaces</vt:lpstr>
      <vt:lpstr>Similarities Interfaces and Abstract Classes</vt:lpstr>
      <vt:lpstr>Abstract Class</vt:lpstr>
      <vt:lpstr>Differences</vt:lpstr>
      <vt:lpstr>Collections in C# </vt:lpstr>
      <vt:lpstr>Generic Collection </vt:lpstr>
      <vt:lpstr>List </vt:lpstr>
      <vt:lpstr>Dictionary</vt:lpstr>
      <vt:lpstr>Sorted List</vt:lpstr>
      <vt:lpstr>Stack</vt:lpstr>
      <vt:lpstr>Queue</vt:lpstr>
      <vt:lpstr>Linked List</vt:lpstr>
      <vt:lpstr>Non-Generic Collection </vt:lpstr>
      <vt:lpstr>ArrayList </vt:lpstr>
      <vt:lpstr>HashTable:   </vt:lpstr>
      <vt:lpstr>HashTable</vt:lpstr>
      <vt:lpstr>Sorted List:    </vt:lpstr>
      <vt:lpstr>Stack      </vt:lpstr>
      <vt:lpstr>Queue      </vt:lpstr>
      <vt:lpstr>Benefits Collection in C#</vt:lpstr>
      <vt:lpstr>Exception Handling in C#</vt:lpstr>
      <vt:lpstr>Try, Catch and Finally</vt:lpstr>
      <vt:lpstr>  </vt:lpstr>
      <vt:lpstr>Exceptions in C# </vt:lpstr>
      <vt:lpstr>Working with files in C#</vt:lpstr>
      <vt:lpstr>   </vt:lpstr>
      <vt:lpstr>System.IO Namespace in C#</vt:lpstr>
      <vt:lpstr>   </vt:lpstr>
      <vt:lpstr>Stream Reader Class</vt:lpstr>
      <vt:lpstr>Stream Writer Class</vt:lpstr>
      <vt:lpstr>String Builder</vt:lpstr>
      <vt:lpstr>Points to remember for String Builder</vt:lpstr>
      <vt:lpstr> Struct</vt:lpstr>
      <vt:lpstr>Points to remember for Structs</vt:lpstr>
      <vt:lpstr>Differences in Struct and Class</vt:lpstr>
      <vt:lpstr>Enum</vt:lpstr>
      <vt:lpstr>Points to remember</vt:lpstr>
      <vt:lpstr> Anonymous Type</vt:lpstr>
      <vt:lpstr>Dynamic Type</vt:lpstr>
      <vt:lpstr>Static Class</vt:lpstr>
      <vt:lpstr>Points to remember for static class</vt:lpstr>
      <vt:lpstr>Static Members in Non Static Class </vt:lpstr>
      <vt:lpstr>Static Method</vt:lpstr>
      <vt:lpstr>Points to remember for static Method</vt:lpstr>
      <vt:lpstr>Static Constructor</vt:lpstr>
      <vt:lpstr>Points to remember for Static Constructor</vt:lpstr>
      <vt:lpstr>Partial Class and Methods</vt:lpstr>
      <vt:lpstr>Partial Methods </vt:lpstr>
      <vt:lpstr>Delegates</vt:lpstr>
      <vt:lpstr> Why do we need delegates in C#</vt:lpstr>
      <vt:lpstr>Types of Delegates</vt:lpstr>
      <vt:lpstr>Anonymous Delegates</vt:lpstr>
      <vt:lpstr>Points to Remember</vt:lpstr>
      <vt:lpstr>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597</cp:revision>
  <dcterms:created xsi:type="dcterms:W3CDTF">2024-07-19T06:10:37Z</dcterms:created>
  <dcterms:modified xsi:type="dcterms:W3CDTF">2024-11-15T04:03:05Z</dcterms:modified>
</cp:coreProperties>
</file>