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60"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9EDE00-C37C-19BC-342F-57ABB354C509}" v="62" dt="2025-03-06T01:45:22.053"/>
    <p1510:client id="{9A26F10F-4409-3193-152B-53040E726543}" v="222" dt="2025-03-07T03:35:10.977"/>
    <p1510:client id="{A8D58D44-D7FA-0D83-05C2-0995698F482C}" v="127" dt="2025-03-05T04:28:22.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A8D58D44-D7FA-0D83-05C2-0995698F482C}"/>
    <pc:docChg chg="addSld modSld">
      <pc:chgData name="monali sagar" userId="4b4497a8bc418a7c" providerId="Windows Live" clId="Web-{A8D58D44-D7FA-0D83-05C2-0995698F482C}" dt="2025-03-05T04:28:22.568" v="114" actId="14100"/>
      <pc:docMkLst>
        <pc:docMk/>
      </pc:docMkLst>
      <pc:sldChg chg="addSp modSp new">
        <pc:chgData name="monali sagar" userId="4b4497a8bc418a7c" providerId="Windows Live" clId="Web-{A8D58D44-D7FA-0D83-05C2-0995698F482C}" dt="2025-03-05T04:09:43.191" v="22" actId="1076"/>
        <pc:sldMkLst>
          <pc:docMk/>
          <pc:sldMk cId="4168367253" sldId="274"/>
        </pc:sldMkLst>
        <pc:spChg chg="mod">
          <ac:chgData name="monali sagar" userId="4b4497a8bc418a7c" providerId="Windows Live" clId="Web-{A8D58D44-D7FA-0D83-05C2-0995698F482C}" dt="2025-03-05T04:08:51.033" v="14" actId="20577"/>
          <ac:spMkLst>
            <pc:docMk/>
            <pc:sldMk cId="4168367253" sldId="274"/>
            <ac:spMk id="2" creationId="{F21648C0-F720-0971-8E62-7FB4B386B3FC}"/>
          </ac:spMkLst>
        </pc:spChg>
        <pc:spChg chg="mod">
          <ac:chgData name="monali sagar" userId="4b4497a8bc418a7c" providerId="Windows Live" clId="Web-{A8D58D44-D7FA-0D83-05C2-0995698F482C}" dt="2025-03-05T04:09:35.613" v="20"/>
          <ac:spMkLst>
            <pc:docMk/>
            <pc:sldMk cId="4168367253" sldId="274"/>
            <ac:spMk id="3" creationId="{BAF5681E-E21D-0A06-FEAE-686F8DC93EC1}"/>
          </ac:spMkLst>
        </pc:spChg>
        <pc:picChg chg="add mod">
          <ac:chgData name="monali sagar" userId="4b4497a8bc418a7c" providerId="Windows Live" clId="Web-{A8D58D44-D7FA-0D83-05C2-0995698F482C}" dt="2025-03-05T04:09:43.191" v="22" actId="1076"/>
          <ac:picMkLst>
            <pc:docMk/>
            <pc:sldMk cId="4168367253" sldId="274"/>
            <ac:picMk id="4" creationId="{E8A10396-2D97-7534-4094-907950412942}"/>
          </ac:picMkLst>
        </pc:picChg>
      </pc:sldChg>
      <pc:sldChg chg="addSp modSp new">
        <pc:chgData name="monali sagar" userId="4b4497a8bc418a7c" providerId="Windows Live" clId="Web-{A8D58D44-D7FA-0D83-05C2-0995698F482C}" dt="2025-03-05T04:27:20.879" v="105" actId="20577"/>
        <pc:sldMkLst>
          <pc:docMk/>
          <pc:sldMk cId="1094094945" sldId="275"/>
        </pc:sldMkLst>
        <pc:spChg chg="mod">
          <ac:chgData name="monali sagar" userId="4b4497a8bc418a7c" providerId="Windows Live" clId="Web-{A8D58D44-D7FA-0D83-05C2-0995698F482C}" dt="2025-03-05T04:25:37.063" v="69" actId="20577"/>
          <ac:spMkLst>
            <pc:docMk/>
            <pc:sldMk cId="1094094945" sldId="275"/>
            <ac:spMk id="2" creationId="{5CD8A030-F116-CC43-7C75-D401D814B719}"/>
          </ac:spMkLst>
        </pc:spChg>
        <pc:spChg chg="mod">
          <ac:chgData name="monali sagar" userId="4b4497a8bc418a7c" providerId="Windows Live" clId="Web-{A8D58D44-D7FA-0D83-05C2-0995698F482C}" dt="2025-03-05T04:27:20.879" v="105" actId="20577"/>
          <ac:spMkLst>
            <pc:docMk/>
            <pc:sldMk cId="1094094945" sldId="275"/>
            <ac:spMk id="3" creationId="{CB617360-3411-9B46-D029-C03ADCBE0E69}"/>
          </ac:spMkLst>
        </pc:spChg>
        <pc:picChg chg="add mod">
          <ac:chgData name="monali sagar" userId="4b4497a8bc418a7c" providerId="Windows Live" clId="Web-{A8D58D44-D7FA-0D83-05C2-0995698F482C}" dt="2025-03-05T04:26:46.362" v="103" actId="1076"/>
          <ac:picMkLst>
            <pc:docMk/>
            <pc:sldMk cId="1094094945" sldId="275"/>
            <ac:picMk id="4" creationId="{74BF3701-492B-EA73-206C-07E5725652B9}"/>
          </ac:picMkLst>
        </pc:picChg>
      </pc:sldChg>
      <pc:sldChg chg="addSp modSp new">
        <pc:chgData name="monali sagar" userId="4b4497a8bc418a7c" providerId="Windows Live" clId="Web-{A8D58D44-D7FA-0D83-05C2-0995698F482C}" dt="2025-03-05T04:28:22.568" v="114" actId="14100"/>
        <pc:sldMkLst>
          <pc:docMk/>
          <pc:sldMk cId="1022677516" sldId="276"/>
        </pc:sldMkLst>
        <pc:spChg chg="mod">
          <ac:chgData name="monali sagar" userId="4b4497a8bc418a7c" providerId="Windows Live" clId="Web-{A8D58D44-D7FA-0D83-05C2-0995698F482C}" dt="2025-03-05T04:26:04.642" v="92" actId="20577"/>
          <ac:spMkLst>
            <pc:docMk/>
            <pc:sldMk cId="1022677516" sldId="276"/>
            <ac:spMk id="2" creationId="{BF47D2F9-403B-51FE-8E2F-80B0E2AB109F}"/>
          </ac:spMkLst>
        </pc:spChg>
        <pc:spChg chg="mod">
          <ac:chgData name="monali sagar" userId="4b4497a8bc418a7c" providerId="Windows Live" clId="Web-{A8D58D44-D7FA-0D83-05C2-0995698F482C}" dt="2025-03-05T04:27:55.536" v="111"/>
          <ac:spMkLst>
            <pc:docMk/>
            <pc:sldMk cId="1022677516" sldId="276"/>
            <ac:spMk id="3" creationId="{9D470B8A-EA7A-0FC5-6186-0022E7E5DE60}"/>
          </ac:spMkLst>
        </pc:spChg>
        <pc:picChg chg="add mod">
          <ac:chgData name="monali sagar" userId="4b4497a8bc418a7c" providerId="Windows Live" clId="Web-{A8D58D44-D7FA-0D83-05C2-0995698F482C}" dt="2025-03-05T04:28:22.568" v="114" actId="14100"/>
          <ac:picMkLst>
            <pc:docMk/>
            <pc:sldMk cId="1022677516" sldId="276"/>
            <ac:picMk id="4" creationId="{9A903AD3-B325-6B4D-71EC-CD53F8AF619E}"/>
          </ac:picMkLst>
        </pc:picChg>
      </pc:sldChg>
    </pc:docChg>
  </pc:docChgLst>
  <pc:docChgLst>
    <pc:chgData name="monali sagar" userId="4b4497a8bc418a7c" providerId="Windows Live" clId="Web-{105A0833-4D5C-C880-CD13-CEFACE17AE34}"/>
    <pc:docChg chg="addSld delSld">
      <pc:chgData name="monali sagar" userId="4b4497a8bc418a7c" providerId="Windows Live" clId="Web-{105A0833-4D5C-C880-CD13-CEFACE17AE34}" dt="2025-02-23T12:05:53.286" v="2"/>
      <pc:docMkLst>
        <pc:docMk/>
      </pc:docMkLst>
      <pc:sldChg chg="del">
        <pc:chgData name="monali sagar" userId="4b4497a8bc418a7c" providerId="Windows Live" clId="Web-{105A0833-4D5C-C880-CD13-CEFACE17AE34}" dt="2025-02-23T12:05:43.223" v="1"/>
        <pc:sldMkLst>
          <pc:docMk/>
          <pc:sldMk cId="109857222" sldId="256"/>
        </pc:sldMkLst>
      </pc:sldChg>
      <pc:sldChg chg="add">
        <pc:chgData name="monali sagar" userId="4b4497a8bc418a7c" providerId="Windows Live" clId="Web-{105A0833-4D5C-C880-CD13-CEFACE17AE34}" dt="2025-02-23T12:05:38.457" v="0"/>
        <pc:sldMkLst>
          <pc:docMk/>
          <pc:sldMk cId="362947020" sldId="257"/>
        </pc:sldMkLst>
      </pc:sldChg>
      <pc:sldChg chg="add">
        <pc:chgData name="monali sagar" userId="4b4497a8bc418a7c" providerId="Windows Live" clId="Web-{105A0833-4D5C-C880-CD13-CEFACE17AE34}" dt="2025-02-23T12:05:53.286" v="2"/>
        <pc:sldMkLst>
          <pc:docMk/>
          <pc:sldMk cId="613401619" sldId="258"/>
        </pc:sldMkLst>
      </pc:sldChg>
    </pc:docChg>
  </pc:docChgLst>
  <pc:docChgLst>
    <pc:chgData name="monali sagar" userId="4b4497a8bc418a7c" providerId="Windows Live" clId="Web-{699EDE00-C37C-19BC-342F-57ABB354C509}"/>
    <pc:docChg chg="addSld modSld">
      <pc:chgData name="monali sagar" userId="4b4497a8bc418a7c" providerId="Windows Live" clId="Web-{699EDE00-C37C-19BC-342F-57ABB354C509}" dt="2025-03-06T01:45:22.053" v="53" actId="20577"/>
      <pc:docMkLst>
        <pc:docMk/>
      </pc:docMkLst>
      <pc:sldChg chg="modSp new">
        <pc:chgData name="monali sagar" userId="4b4497a8bc418a7c" providerId="Windows Live" clId="Web-{699EDE00-C37C-19BC-342F-57ABB354C509}" dt="2025-03-06T01:45:22.053" v="53" actId="20577"/>
        <pc:sldMkLst>
          <pc:docMk/>
          <pc:sldMk cId="2774290061" sldId="277"/>
        </pc:sldMkLst>
        <pc:spChg chg="mod">
          <ac:chgData name="monali sagar" userId="4b4497a8bc418a7c" providerId="Windows Live" clId="Web-{699EDE00-C37C-19BC-342F-57ABB354C509}" dt="2025-03-06T01:42:00.547" v="7" actId="20577"/>
          <ac:spMkLst>
            <pc:docMk/>
            <pc:sldMk cId="2774290061" sldId="277"/>
            <ac:spMk id="2" creationId="{DB03CE44-9890-1948-FBE2-D6ECB6AC20E4}"/>
          </ac:spMkLst>
        </pc:spChg>
        <pc:spChg chg="mod">
          <ac:chgData name="monali sagar" userId="4b4497a8bc418a7c" providerId="Windows Live" clId="Web-{699EDE00-C37C-19BC-342F-57ABB354C509}" dt="2025-03-06T01:45:22.053" v="53" actId="20577"/>
          <ac:spMkLst>
            <pc:docMk/>
            <pc:sldMk cId="2774290061" sldId="277"/>
            <ac:spMk id="3" creationId="{54D3710C-5627-5420-CC04-367C3B4ED1C9}"/>
          </ac:spMkLst>
        </pc:spChg>
      </pc:sldChg>
      <pc:sldChg chg="modSp new">
        <pc:chgData name="monali sagar" userId="4b4497a8bc418a7c" providerId="Windows Live" clId="Web-{699EDE00-C37C-19BC-342F-57ABB354C509}" dt="2025-03-06T01:44:14.520" v="43" actId="20577"/>
        <pc:sldMkLst>
          <pc:docMk/>
          <pc:sldMk cId="4245919196" sldId="278"/>
        </pc:sldMkLst>
        <pc:spChg chg="mod">
          <ac:chgData name="monali sagar" userId="4b4497a8bc418a7c" providerId="Windows Live" clId="Web-{699EDE00-C37C-19BC-342F-57ABB354C509}" dt="2025-03-06T01:43:11.815" v="26" actId="20577"/>
          <ac:spMkLst>
            <pc:docMk/>
            <pc:sldMk cId="4245919196" sldId="278"/>
            <ac:spMk id="2" creationId="{908BC7DB-7325-B406-D72B-3E020609C3D3}"/>
          </ac:spMkLst>
        </pc:spChg>
        <pc:spChg chg="mod">
          <ac:chgData name="monali sagar" userId="4b4497a8bc418a7c" providerId="Windows Live" clId="Web-{699EDE00-C37C-19BC-342F-57ABB354C509}" dt="2025-03-06T01:44:14.520" v="43" actId="20577"/>
          <ac:spMkLst>
            <pc:docMk/>
            <pc:sldMk cId="4245919196" sldId="278"/>
            <ac:spMk id="3" creationId="{5261F8C4-BBFB-934E-D6E5-E39B4AD045A5}"/>
          </ac:spMkLst>
        </pc:spChg>
      </pc:sldChg>
      <pc:sldChg chg="modSp new">
        <pc:chgData name="monali sagar" userId="4b4497a8bc418a7c" providerId="Windows Live" clId="Web-{699EDE00-C37C-19BC-342F-57ABB354C509}" dt="2025-03-06T01:44:30.989" v="46" actId="20577"/>
        <pc:sldMkLst>
          <pc:docMk/>
          <pc:sldMk cId="977776555" sldId="279"/>
        </pc:sldMkLst>
        <pc:spChg chg="mod">
          <ac:chgData name="monali sagar" userId="4b4497a8bc418a7c" providerId="Windows Live" clId="Web-{699EDE00-C37C-19BC-342F-57ABB354C509}" dt="2025-03-06T01:43:21.081" v="33" actId="20577"/>
          <ac:spMkLst>
            <pc:docMk/>
            <pc:sldMk cId="977776555" sldId="279"/>
            <ac:spMk id="2" creationId="{DB93F8E4-C4D2-48C1-86BF-2007C05B0000}"/>
          </ac:spMkLst>
        </pc:spChg>
        <pc:spChg chg="mod">
          <ac:chgData name="monali sagar" userId="4b4497a8bc418a7c" providerId="Windows Live" clId="Web-{699EDE00-C37C-19BC-342F-57ABB354C509}" dt="2025-03-06T01:44:30.989" v="46" actId="20577"/>
          <ac:spMkLst>
            <pc:docMk/>
            <pc:sldMk cId="977776555" sldId="279"/>
            <ac:spMk id="3" creationId="{B8CAA14D-00AE-18F0-FACD-911A39AA91AB}"/>
          </ac:spMkLst>
        </pc:spChg>
      </pc:sldChg>
    </pc:docChg>
  </pc:docChgLst>
  <pc:docChgLst>
    <pc:chgData name="monali sagar" userId="4b4497a8bc418a7c" providerId="Windows Live" clId="Web-{9A26F10F-4409-3193-152B-53040E726543}"/>
    <pc:docChg chg="addSld modSld">
      <pc:chgData name="monali sagar" userId="4b4497a8bc418a7c" providerId="Windows Live" clId="Web-{9A26F10F-4409-3193-152B-53040E726543}" dt="2025-03-07T02:43:10.845" v="206" actId="14100"/>
      <pc:docMkLst>
        <pc:docMk/>
      </pc:docMkLst>
      <pc:sldChg chg="modSp new">
        <pc:chgData name="monali sagar" userId="4b4497a8bc418a7c" providerId="Windows Live" clId="Web-{9A26F10F-4409-3193-152B-53040E726543}" dt="2025-03-07T02:37:14.645" v="183" actId="14100"/>
        <pc:sldMkLst>
          <pc:docMk/>
          <pc:sldMk cId="1770312529" sldId="280"/>
        </pc:sldMkLst>
        <pc:spChg chg="mod">
          <ac:chgData name="monali sagar" userId="4b4497a8bc418a7c" providerId="Windows Live" clId="Web-{9A26F10F-4409-3193-152B-53040E726543}" dt="2025-03-06T16:39:24.661" v="8" actId="20577"/>
          <ac:spMkLst>
            <pc:docMk/>
            <pc:sldMk cId="1770312529" sldId="280"/>
            <ac:spMk id="2" creationId="{92D78863-2326-CEAA-AF19-93EA7242F6A8}"/>
          </ac:spMkLst>
        </pc:spChg>
        <pc:spChg chg="mod">
          <ac:chgData name="monali sagar" userId="4b4497a8bc418a7c" providerId="Windows Live" clId="Web-{9A26F10F-4409-3193-152B-53040E726543}" dt="2025-03-07T02:37:14.645" v="183" actId="14100"/>
          <ac:spMkLst>
            <pc:docMk/>
            <pc:sldMk cId="1770312529" sldId="280"/>
            <ac:spMk id="3" creationId="{DB8CF919-496F-4C3E-7EC0-20D74D645CF9}"/>
          </ac:spMkLst>
        </pc:spChg>
      </pc:sldChg>
      <pc:sldChg chg="addSp modSp new">
        <pc:chgData name="monali sagar" userId="4b4497a8bc418a7c" providerId="Windows Live" clId="Web-{9A26F10F-4409-3193-152B-53040E726543}" dt="2025-03-07T02:08:32.471" v="44" actId="1076"/>
        <pc:sldMkLst>
          <pc:docMk/>
          <pc:sldMk cId="293785445" sldId="281"/>
        </pc:sldMkLst>
        <pc:spChg chg="mod">
          <ac:chgData name="monali sagar" userId="4b4497a8bc418a7c" providerId="Windows Live" clId="Web-{9A26F10F-4409-3193-152B-53040E726543}" dt="2025-03-06T16:40:30.912" v="38" actId="20577"/>
          <ac:spMkLst>
            <pc:docMk/>
            <pc:sldMk cId="293785445" sldId="281"/>
            <ac:spMk id="2" creationId="{6DDA6078-E357-B864-022D-FD9CDFC6B9A1}"/>
          </ac:spMkLst>
        </pc:spChg>
        <pc:spChg chg="mod">
          <ac:chgData name="monali sagar" userId="4b4497a8bc418a7c" providerId="Windows Live" clId="Web-{9A26F10F-4409-3193-152B-53040E726543}" dt="2025-03-07T02:05:55.949" v="42"/>
          <ac:spMkLst>
            <pc:docMk/>
            <pc:sldMk cId="293785445" sldId="281"/>
            <ac:spMk id="3" creationId="{08B59B3E-84F0-A82E-442B-C4B4993380DB}"/>
          </ac:spMkLst>
        </pc:spChg>
        <pc:picChg chg="add mod">
          <ac:chgData name="monali sagar" userId="4b4497a8bc418a7c" providerId="Windows Live" clId="Web-{9A26F10F-4409-3193-152B-53040E726543}" dt="2025-03-07T02:08:32.471" v="44" actId="1076"/>
          <ac:picMkLst>
            <pc:docMk/>
            <pc:sldMk cId="293785445" sldId="281"/>
            <ac:picMk id="4" creationId="{B2D900A0-D6D6-F666-8094-59965F5A73C4}"/>
          </ac:picMkLst>
        </pc:picChg>
      </pc:sldChg>
      <pc:sldChg chg="modSp new">
        <pc:chgData name="monali sagar" userId="4b4497a8bc418a7c" providerId="Windows Live" clId="Web-{9A26F10F-4409-3193-152B-53040E726543}" dt="2025-03-07T02:42:52.204" v="202" actId="14100"/>
        <pc:sldMkLst>
          <pc:docMk/>
          <pc:sldMk cId="4054733946" sldId="282"/>
        </pc:sldMkLst>
        <pc:spChg chg="mod">
          <ac:chgData name="monali sagar" userId="4b4497a8bc418a7c" providerId="Windows Live" clId="Web-{9A26F10F-4409-3193-152B-53040E726543}" dt="2025-03-07T02:42:42.032" v="200" actId="14100"/>
          <ac:spMkLst>
            <pc:docMk/>
            <pc:sldMk cId="4054733946" sldId="282"/>
            <ac:spMk id="2" creationId="{016DD863-4C75-AB94-C064-9E00163B831B}"/>
          </ac:spMkLst>
        </pc:spChg>
        <pc:spChg chg="mod">
          <ac:chgData name="monali sagar" userId="4b4497a8bc418a7c" providerId="Windows Live" clId="Web-{9A26F10F-4409-3193-152B-53040E726543}" dt="2025-03-07T02:42:52.204" v="202" actId="14100"/>
          <ac:spMkLst>
            <pc:docMk/>
            <pc:sldMk cId="4054733946" sldId="282"/>
            <ac:spMk id="3" creationId="{824D4BF4-A5B1-ED24-1748-BBDE33DAB158}"/>
          </ac:spMkLst>
        </pc:spChg>
      </pc:sldChg>
      <pc:sldChg chg="modSp new">
        <pc:chgData name="monali sagar" userId="4b4497a8bc418a7c" providerId="Windows Live" clId="Web-{9A26F10F-4409-3193-152B-53040E726543}" dt="2025-03-07T02:43:10.845" v="206" actId="14100"/>
        <pc:sldMkLst>
          <pc:docMk/>
          <pc:sldMk cId="3146833482" sldId="283"/>
        </pc:sldMkLst>
        <pc:spChg chg="mod">
          <ac:chgData name="monali sagar" userId="4b4497a8bc418a7c" providerId="Windows Live" clId="Web-{9A26F10F-4409-3193-152B-53040E726543}" dt="2025-03-07T02:43:06.736" v="205" actId="14100"/>
          <ac:spMkLst>
            <pc:docMk/>
            <pc:sldMk cId="3146833482" sldId="283"/>
            <ac:spMk id="2" creationId="{7FBD0537-30E9-874A-EE91-07F98C62F561}"/>
          </ac:spMkLst>
        </pc:spChg>
        <pc:spChg chg="mod">
          <ac:chgData name="monali sagar" userId="4b4497a8bc418a7c" providerId="Windows Live" clId="Web-{9A26F10F-4409-3193-152B-53040E726543}" dt="2025-03-07T02:43:10.845" v="206" actId="14100"/>
          <ac:spMkLst>
            <pc:docMk/>
            <pc:sldMk cId="3146833482" sldId="283"/>
            <ac:spMk id="3" creationId="{8D916AC5-A9E6-7EAA-95DE-B6DAA1B11C69}"/>
          </ac:spMkLst>
        </pc:spChg>
      </pc:sldChg>
      <pc:sldChg chg="modSp new">
        <pc:chgData name="monali sagar" userId="4b4497a8bc418a7c" providerId="Windows Live" clId="Web-{9A26F10F-4409-3193-152B-53040E726543}" dt="2025-03-07T02:18:11.086" v="126" actId="20577"/>
        <pc:sldMkLst>
          <pc:docMk/>
          <pc:sldMk cId="124302288" sldId="284"/>
        </pc:sldMkLst>
        <pc:spChg chg="mod">
          <ac:chgData name="monali sagar" userId="4b4497a8bc418a7c" providerId="Windows Live" clId="Web-{9A26F10F-4409-3193-152B-53040E726543}" dt="2025-03-07T02:17:31.741" v="117" actId="14100"/>
          <ac:spMkLst>
            <pc:docMk/>
            <pc:sldMk cId="124302288" sldId="284"/>
            <ac:spMk id="2" creationId="{F0A358B4-F512-FBD5-892F-8ACC5722B0B6}"/>
          </ac:spMkLst>
        </pc:spChg>
        <pc:spChg chg="mod">
          <ac:chgData name="monali sagar" userId="4b4497a8bc418a7c" providerId="Windows Live" clId="Web-{9A26F10F-4409-3193-152B-53040E726543}" dt="2025-03-07T02:18:11.086" v="126" actId="20577"/>
          <ac:spMkLst>
            <pc:docMk/>
            <pc:sldMk cId="124302288" sldId="284"/>
            <ac:spMk id="3" creationId="{0EA6A383-F7A1-DB57-BB5E-D3F0936A16F3}"/>
          </ac:spMkLst>
        </pc:spChg>
      </pc:sldChg>
      <pc:sldChg chg="modSp new">
        <pc:chgData name="monali sagar" userId="4b4497a8bc418a7c" providerId="Windows Live" clId="Web-{9A26F10F-4409-3193-152B-53040E726543}" dt="2025-03-07T02:19:30.167" v="134" actId="20577"/>
        <pc:sldMkLst>
          <pc:docMk/>
          <pc:sldMk cId="71453219" sldId="285"/>
        </pc:sldMkLst>
        <pc:spChg chg="mod">
          <ac:chgData name="monali sagar" userId="4b4497a8bc418a7c" providerId="Windows Live" clId="Web-{9A26F10F-4409-3193-152B-53040E726543}" dt="2025-03-07T02:18:53.088" v="131" actId="14100"/>
          <ac:spMkLst>
            <pc:docMk/>
            <pc:sldMk cId="71453219" sldId="285"/>
            <ac:spMk id="2" creationId="{EE79D94A-7A1B-DA43-E118-F4B399F740CA}"/>
          </ac:spMkLst>
        </pc:spChg>
        <pc:spChg chg="mod">
          <ac:chgData name="monali sagar" userId="4b4497a8bc418a7c" providerId="Windows Live" clId="Web-{9A26F10F-4409-3193-152B-53040E726543}" dt="2025-03-07T02:19:30.167" v="134" actId="20577"/>
          <ac:spMkLst>
            <pc:docMk/>
            <pc:sldMk cId="71453219" sldId="285"/>
            <ac:spMk id="3" creationId="{EA627405-560E-1CB2-3039-16E0C37AFE7D}"/>
          </ac:spMkLst>
        </pc:spChg>
      </pc:sldChg>
      <pc:sldChg chg="modSp new">
        <pc:chgData name="monali sagar" userId="4b4497a8bc418a7c" providerId="Windows Live" clId="Web-{9A26F10F-4409-3193-152B-53040E726543}" dt="2025-03-07T02:29:56.550" v="161" actId="20577"/>
        <pc:sldMkLst>
          <pc:docMk/>
          <pc:sldMk cId="3767975515" sldId="286"/>
        </pc:sldMkLst>
        <pc:spChg chg="mod">
          <ac:chgData name="monali sagar" userId="4b4497a8bc418a7c" providerId="Windows Live" clId="Web-{9A26F10F-4409-3193-152B-53040E726543}" dt="2025-03-07T02:26:41.793" v="146" actId="20577"/>
          <ac:spMkLst>
            <pc:docMk/>
            <pc:sldMk cId="3767975515" sldId="286"/>
            <ac:spMk id="2" creationId="{2DC9E327-6F38-A0B4-BDEA-1A223EB2003C}"/>
          </ac:spMkLst>
        </pc:spChg>
        <pc:spChg chg="mod">
          <ac:chgData name="monali sagar" userId="4b4497a8bc418a7c" providerId="Windows Live" clId="Web-{9A26F10F-4409-3193-152B-53040E726543}" dt="2025-03-07T02:29:56.550" v="161" actId="20577"/>
          <ac:spMkLst>
            <pc:docMk/>
            <pc:sldMk cId="3767975515" sldId="286"/>
            <ac:spMk id="3" creationId="{942DFB86-5F4F-FBC4-F546-4E4D8D169387}"/>
          </ac:spMkLst>
        </pc:spChg>
      </pc:sldChg>
      <pc:sldChg chg="modSp new">
        <pc:chgData name="monali sagar" userId="4b4497a8bc418a7c" providerId="Windows Live" clId="Web-{9A26F10F-4409-3193-152B-53040E726543}" dt="2025-03-07T02:35:40.094" v="178" actId="14100"/>
        <pc:sldMkLst>
          <pc:docMk/>
          <pc:sldMk cId="2964518779" sldId="287"/>
        </pc:sldMkLst>
        <pc:spChg chg="mod">
          <ac:chgData name="monali sagar" userId="4b4497a8bc418a7c" providerId="Windows Live" clId="Web-{9A26F10F-4409-3193-152B-53040E726543}" dt="2025-03-07T02:35:00.843" v="165" actId="20577"/>
          <ac:spMkLst>
            <pc:docMk/>
            <pc:sldMk cId="2964518779" sldId="287"/>
            <ac:spMk id="2" creationId="{8E537069-675B-1AC4-C4E6-152006C5B2AF}"/>
          </ac:spMkLst>
        </pc:spChg>
        <pc:spChg chg="mod">
          <ac:chgData name="monali sagar" userId="4b4497a8bc418a7c" providerId="Windows Live" clId="Web-{9A26F10F-4409-3193-152B-53040E726543}" dt="2025-03-07T02:35:40.094" v="178" actId="14100"/>
          <ac:spMkLst>
            <pc:docMk/>
            <pc:sldMk cId="2964518779" sldId="287"/>
            <ac:spMk id="3" creationId="{2819BC2A-F50F-69FF-B3E2-0F76C193DE7D}"/>
          </ac:spMkLst>
        </pc:spChg>
      </pc:sldChg>
    </pc:docChg>
  </pc:docChgLst>
  <pc:docChgLst>
    <pc:chgData name="monali sagar" userId="4b4497a8bc418a7c" providerId="Windows Live" clId="Web-{50DAD813-EB5C-A7DF-858F-FD9E57E05D8A}"/>
    <pc:docChg chg="addSld modSld">
      <pc:chgData name="monali sagar" userId="4b4497a8bc418a7c" providerId="Windows Live" clId="Web-{50DAD813-EB5C-A7DF-858F-FD9E57E05D8A}" dt="2025-03-02T17:21:45.812" v="115" actId="14100"/>
      <pc:docMkLst>
        <pc:docMk/>
      </pc:docMkLst>
      <pc:sldChg chg="addSp delSp modSp new">
        <pc:chgData name="monali sagar" userId="4b4497a8bc418a7c" providerId="Windows Live" clId="Web-{50DAD813-EB5C-A7DF-858F-FD9E57E05D8A}" dt="2025-03-02T17:18:13.233" v="77" actId="20577"/>
        <pc:sldMkLst>
          <pc:docMk/>
          <pc:sldMk cId="604209885" sldId="262"/>
        </pc:sldMkLst>
        <pc:spChg chg="mod">
          <ac:chgData name="monali sagar" userId="4b4497a8bc418a7c" providerId="Windows Live" clId="Web-{50DAD813-EB5C-A7DF-858F-FD9E57E05D8A}" dt="2025-03-02T17:14:29.321" v="34" actId="20577"/>
          <ac:spMkLst>
            <pc:docMk/>
            <pc:sldMk cId="604209885" sldId="262"/>
            <ac:spMk id="2" creationId="{C8130B8A-1186-B7AF-916B-92C98DB07013}"/>
          </ac:spMkLst>
        </pc:spChg>
        <pc:spChg chg="add del mod">
          <ac:chgData name="monali sagar" userId="4b4497a8bc418a7c" providerId="Windows Live" clId="Web-{50DAD813-EB5C-A7DF-858F-FD9E57E05D8A}" dt="2025-03-02T17:18:13.233" v="77" actId="20577"/>
          <ac:spMkLst>
            <pc:docMk/>
            <pc:sldMk cId="604209885" sldId="262"/>
            <ac:spMk id="3" creationId="{266A2349-D0F3-2512-D29C-16B04C204C38}"/>
          </ac:spMkLst>
        </pc:spChg>
        <pc:picChg chg="add mod">
          <ac:chgData name="monali sagar" userId="4b4497a8bc418a7c" providerId="Windows Live" clId="Web-{50DAD813-EB5C-A7DF-858F-FD9E57E05D8A}" dt="2025-03-02T17:09:11.943" v="12" actId="1076"/>
          <ac:picMkLst>
            <pc:docMk/>
            <pc:sldMk cId="604209885" sldId="262"/>
            <ac:picMk id="5" creationId="{F23F38F4-A3BB-76D5-9026-908BEF86F2B7}"/>
          </ac:picMkLst>
        </pc:picChg>
      </pc:sldChg>
      <pc:sldChg chg="addSp modSp new">
        <pc:chgData name="monali sagar" userId="4b4497a8bc418a7c" providerId="Windows Live" clId="Web-{50DAD813-EB5C-A7DF-858F-FD9E57E05D8A}" dt="2025-03-02T17:18:05.171" v="76" actId="20577"/>
        <pc:sldMkLst>
          <pc:docMk/>
          <pc:sldMk cId="3252441382" sldId="263"/>
        </pc:sldMkLst>
        <pc:spChg chg="mod">
          <ac:chgData name="monali sagar" userId="4b4497a8bc418a7c" providerId="Windows Live" clId="Web-{50DAD813-EB5C-A7DF-858F-FD9E57E05D8A}" dt="2025-03-02T17:14:47.649" v="46" actId="20577"/>
          <ac:spMkLst>
            <pc:docMk/>
            <pc:sldMk cId="3252441382" sldId="263"/>
            <ac:spMk id="2" creationId="{FE794ED7-054F-0485-A92B-E5F4641063A8}"/>
          </ac:spMkLst>
        </pc:spChg>
        <pc:spChg chg="mod">
          <ac:chgData name="monali sagar" userId="4b4497a8bc418a7c" providerId="Windows Live" clId="Web-{50DAD813-EB5C-A7DF-858F-FD9E57E05D8A}" dt="2025-03-02T17:18:05.171" v="76" actId="20577"/>
          <ac:spMkLst>
            <pc:docMk/>
            <pc:sldMk cId="3252441382" sldId="263"/>
            <ac:spMk id="3" creationId="{5B27D740-98D8-A589-726E-6F97DF24F7EF}"/>
          </ac:spMkLst>
        </pc:spChg>
        <pc:picChg chg="add mod">
          <ac:chgData name="monali sagar" userId="4b4497a8bc418a7c" providerId="Windows Live" clId="Web-{50DAD813-EB5C-A7DF-858F-FD9E57E05D8A}" dt="2025-03-02T17:17:54.186" v="74" actId="1076"/>
          <ac:picMkLst>
            <pc:docMk/>
            <pc:sldMk cId="3252441382" sldId="263"/>
            <ac:picMk id="4" creationId="{DFD4C4A5-5AA1-F85B-1205-C1E21F7BFC59}"/>
          </ac:picMkLst>
        </pc:picChg>
      </pc:sldChg>
      <pc:sldChg chg="modSp new">
        <pc:chgData name="monali sagar" userId="4b4497a8bc418a7c" providerId="Windows Live" clId="Web-{50DAD813-EB5C-A7DF-858F-FD9E57E05D8A}" dt="2025-03-02T17:20:40.234" v="110" actId="20577"/>
        <pc:sldMkLst>
          <pc:docMk/>
          <pc:sldMk cId="2020369001" sldId="264"/>
        </pc:sldMkLst>
        <pc:spChg chg="mod">
          <ac:chgData name="monali sagar" userId="4b4497a8bc418a7c" providerId="Windows Live" clId="Web-{50DAD813-EB5C-A7DF-858F-FD9E57E05D8A}" dt="2025-03-02T17:19:35.155" v="96" actId="20577"/>
          <ac:spMkLst>
            <pc:docMk/>
            <pc:sldMk cId="2020369001" sldId="264"/>
            <ac:spMk id="2" creationId="{D2018670-B285-A4A1-1318-650C3C9A1444}"/>
          </ac:spMkLst>
        </pc:spChg>
        <pc:spChg chg="mod">
          <ac:chgData name="monali sagar" userId="4b4497a8bc418a7c" providerId="Windows Live" clId="Web-{50DAD813-EB5C-A7DF-858F-FD9E57E05D8A}" dt="2025-03-02T17:20:40.234" v="110" actId="20577"/>
          <ac:spMkLst>
            <pc:docMk/>
            <pc:sldMk cId="2020369001" sldId="264"/>
            <ac:spMk id="3" creationId="{53C60F71-42DD-4242-69E7-D8E8AF42B100}"/>
          </ac:spMkLst>
        </pc:spChg>
      </pc:sldChg>
      <pc:sldChg chg="addSp delSp modSp new">
        <pc:chgData name="monali sagar" userId="4b4497a8bc418a7c" providerId="Windows Live" clId="Web-{50DAD813-EB5C-A7DF-858F-FD9E57E05D8A}" dt="2025-03-02T17:21:45.812" v="115" actId="14100"/>
        <pc:sldMkLst>
          <pc:docMk/>
          <pc:sldMk cId="180515600" sldId="265"/>
        </pc:sldMkLst>
        <pc:picChg chg="add mod ord">
          <ac:chgData name="monali sagar" userId="4b4497a8bc418a7c" providerId="Windows Live" clId="Web-{50DAD813-EB5C-A7DF-858F-FD9E57E05D8A}" dt="2025-03-02T17:21:45.812" v="115" actId="14100"/>
          <ac:picMkLst>
            <pc:docMk/>
            <pc:sldMk cId="180515600" sldId="265"/>
            <ac:picMk id="4" creationId="{144B712E-152E-36D1-BBED-5CE920975BF1}"/>
          </ac:picMkLst>
        </pc:picChg>
      </pc:sldChg>
    </pc:docChg>
  </pc:docChgLst>
  <pc:docChgLst>
    <pc:chgData name="monali sagar" userId="4b4497a8bc418a7c" providerId="Windows Live" clId="Web-{9EEB74A3-6EB2-05B1-9503-FCBB0C3867CE}"/>
    <pc:docChg chg="modSld">
      <pc:chgData name="monali sagar" userId="4b4497a8bc418a7c" providerId="Windows Live" clId="Web-{9EEB74A3-6EB2-05B1-9503-FCBB0C3867CE}" dt="2025-03-04T02:42:55.771" v="0" actId="1076"/>
      <pc:docMkLst>
        <pc:docMk/>
      </pc:docMkLst>
      <pc:sldChg chg="modSp">
        <pc:chgData name="monali sagar" userId="4b4497a8bc418a7c" providerId="Windows Live" clId="Web-{9EEB74A3-6EB2-05B1-9503-FCBB0C3867CE}" dt="2025-03-04T02:42:55.771" v="0" actId="1076"/>
        <pc:sldMkLst>
          <pc:docMk/>
          <pc:sldMk cId="604209885" sldId="262"/>
        </pc:sldMkLst>
        <pc:picChg chg="mod">
          <ac:chgData name="monali sagar" userId="4b4497a8bc418a7c" providerId="Windows Live" clId="Web-{9EEB74A3-6EB2-05B1-9503-FCBB0C3867CE}" dt="2025-03-04T02:42:55.771" v="0" actId="1076"/>
          <ac:picMkLst>
            <pc:docMk/>
            <pc:sldMk cId="604209885" sldId="262"/>
            <ac:picMk id="5" creationId="{F23F38F4-A3BB-76D5-9026-908BEF86F2B7}"/>
          </ac:picMkLst>
        </pc:picChg>
      </pc:sldChg>
    </pc:docChg>
  </pc:docChgLst>
  <pc:docChgLst>
    <pc:chgData name="monali sagar" userId="4b4497a8bc418a7c" providerId="Windows Live" clId="Web-{5D05CB6B-D1BF-122A-A823-5C65A4FA2C18}"/>
    <pc:docChg chg="addSld modSld">
      <pc:chgData name="monali sagar" userId="4b4497a8bc418a7c" providerId="Windows Live" clId="Web-{5D05CB6B-D1BF-122A-A823-5C65A4FA2C18}" dt="2025-03-05T02:40:35.155" v="200" actId="20577"/>
      <pc:docMkLst>
        <pc:docMk/>
      </pc:docMkLst>
      <pc:sldChg chg="modSp">
        <pc:chgData name="monali sagar" userId="4b4497a8bc418a7c" providerId="Windows Live" clId="Web-{5D05CB6B-D1BF-122A-A823-5C65A4FA2C18}" dt="2025-03-04T03:56:14.286" v="2" actId="1076"/>
        <pc:sldMkLst>
          <pc:docMk/>
          <pc:sldMk cId="3252441382" sldId="263"/>
        </pc:sldMkLst>
        <pc:picChg chg="mod">
          <ac:chgData name="monali sagar" userId="4b4497a8bc418a7c" providerId="Windows Live" clId="Web-{5D05CB6B-D1BF-122A-A823-5C65A4FA2C18}" dt="2025-03-04T03:56:14.286" v="2" actId="1076"/>
          <ac:picMkLst>
            <pc:docMk/>
            <pc:sldMk cId="3252441382" sldId="263"/>
            <ac:picMk id="4" creationId="{DFD4C4A5-5AA1-F85B-1205-C1E21F7BFC59}"/>
          </ac:picMkLst>
        </pc:picChg>
      </pc:sldChg>
      <pc:sldChg chg="modSp new">
        <pc:chgData name="monali sagar" userId="4b4497a8bc418a7c" providerId="Windows Live" clId="Web-{5D05CB6B-D1BF-122A-A823-5C65A4FA2C18}" dt="2025-03-04T13:52:45.793" v="32" actId="20577"/>
        <pc:sldMkLst>
          <pc:docMk/>
          <pc:sldMk cId="2069270319" sldId="266"/>
        </pc:sldMkLst>
        <pc:spChg chg="mod">
          <ac:chgData name="monali sagar" userId="4b4497a8bc418a7c" providerId="Windows Live" clId="Web-{5D05CB6B-D1BF-122A-A823-5C65A4FA2C18}" dt="2025-03-04T13:38:22.121" v="8" actId="20577"/>
          <ac:spMkLst>
            <pc:docMk/>
            <pc:sldMk cId="2069270319" sldId="266"/>
            <ac:spMk id="2" creationId="{F48963B1-4F2D-1FCF-E30B-38E77CCF62DF}"/>
          </ac:spMkLst>
        </pc:spChg>
        <pc:spChg chg="mod">
          <ac:chgData name="monali sagar" userId="4b4497a8bc418a7c" providerId="Windows Live" clId="Web-{5D05CB6B-D1BF-122A-A823-5C65A4FA2C18}" dt="2025-03-04T13:52:45.793" v="32" actId="20577"/>
          <ac:spMkLst>
            <pc:docMk/>
            <pc:sldMk cId="2069270319" sldId="266"/>
            <ac:spMk id="3" creationId="{0F044F2B-E9D8-96BF-61EE-7160FE58D78E}"/>
          </ac:spMkLst>
        </pc:spChg>
      </pc:sldChg>
      <pc:sldChg chg="modSp new">
        <pc:chgData name="monali sagar" userId="4b4497a8bc418a7c" providerId="Windows Live" clId="Web-{5D05CB6B-D1BF-122A-A823-5C65A4FA2C18}" dt="2025-03-05T02:09:38.593" v="56" actId="14100"/>
        <pc:sldMkLst>
          <pc:docMk/>
          <pc:sldMk cId="1997033680" sldId="267"/>
        </pc:sldMkLst>
        <pc:spChg chg="mod">
          <ac:chgData name="monali sagar" userId="4b4497a8bc418a7c" providerId="Windows Live" clId="Web-{5D05CB6B-D1BF-122A-A823-5C65A4FA2C18}" dt="2025-03-04T13:54:01.468" v="44" actId="20577"/>
          <ac:spMkLst>
            <pc:docMk/>
            <pc:sldMk cId="1997033680" sldId="267"/>
            <ac:spMk id="2" creationId="{EBF8D633-0FAC-6BD8-3F23-BB9F6B3B3584}"/>
          </ac:spMkLst>
        </pc:spChg>
        <pc:spChg chg="mod">
          <ac:chgData name="monali sagar" userId="4b4497a8bc418a7c" providerId="Windows Live" clId="Web-{5D05CB6B-D1BF-122A-A823-5C65A4FA2C18}" dt="2025-03-05T02:09:38.593" v="56" actId="14100"/>
          <ac:spMkLst>
            <pc:docMk/>
            <pc:sldMk cId="1997033680" sldId="267"/>
            <ac:spMk id="3" creationId="{9F48671A-F97D-3A80-BB1A-F91D62B53A04}"/>
          </ac:spMkLst>
        </pc:spChg>
      </pc:sldChg>
      <pc:sldChg chg="modSp new">
        <pc:chgData name="monali sagar" userId="4b4497a8bc418a7c" providerId="Windows Live" clId="Web-{5D05CB6B-D1BF-122A-A823-5C65A4FA2C18}" dt="2025-03-05T02:11:07.017" v="83" actId="20577"/>
        <pc:sldMkLst>
          <pc:docMk/>
          <pc:sldMk cId="3125740416" sldId="268"/>
        </pc:sldMkLst>
        <pc:spChg chg="mod">
          <ac:chgData name="monali sagar" userId="4b4497a8bc418a7c" providerId="Windows Live" clId="Web-{5D05CB6B-D1BF-122A-A823-5C65A4FA2C18}" dt="2025-03-05T02:10:44.907" v="77" actId="20577"/>
          <ac:spMkLst>
            <pc:docMk/>
            <pc:sldMk cId="3125740416" sldId="268"/>
            <ac:spMk id="2" creationId="{EDFF75EB-BBFC-9DB5-E6B7-4B5A5FA7A524}"/>
          </ac:spMkLst>
        </pc:spChg>
        <pc:spChg chg="mod">
          <ac:chgData name="monali sagar" userId="4b4497a8bc418a7c" providerId="Windows Live" clId="Web-{5D05CB6B-D1BF-122A-A823-5C65A4FA2C18}" dt="2025-03-05T02:11:07.017" v="83" actId="20577"/>
          <ac:spMkLst>
            <pc:docMk/>
            <pc:sldMk cId="3125740416" sldId="268"/>
            <ac:spMk id="3" creationId="{A91B4D7C-B3F0-CC90-A563-DCC7985D3C38}"/>
          </ac:spMkLst>
        </pc:spChg>
      </pc:sldChg>
      <pc:sldChg chg="modSp new">
        <pc:chgData name="monali sagar" userId="4b4497a8bc418a7c" providerId="Windows Live" clId="Web-{5D05CB6B-D1BF-122A-A823-5C65A4FA2C18}" dt="2025-03-05T02:23:19.076" v="109" actId="20577"/>
        <pc:sldMkLst>
          <pc:docMk/>
          <pc:sldMk cId="1007855022" sldId="269"/>
        </pc:sldMkLst>
        <pc:spChg chg="mod">
          <ac:chgData name="monali sagar" userId="4b4497a8bc418a7c" providerId="Windows Live" clId="Web-{5D05CB6B-D1BF-122A-A823-5C65A4FA2C18}" dt="2025-03-05T02:22:39.528" v="96" actId="20577"/>
          <ac:spMkLst>
            <pc:docMk/>
            <pc:sldMk cId="1007855022" sldId="269"/>
            <ac:spMk id="2" creationId="{80F528FD-5181-86EB-CBA3-8C982E90A043}"/>
          </ac:spMkLst>
        </pc:spChg>
        <pc:spChg chg="mod">
          <ac:chgData name="monali sagar" userId="4b4497a8bc418a7c" providerId="Windows Live" clId="Web-{5D05CB6B-D1BF-122A-A823-5C65A4FA2C18}" dt="2025-03-05T02:23:19.076" v="109" actId="20577"/>
          <ac:spMkLst>
            <pc:docMk/>
            <pc:sldMk cId="1007855022" sldId="269"/>
            <ac:spMk id="3" creationId="{2E272EBB-F1CF-E099-D720-04D83471BEBE}"/>
          </ac:spMkLst>
        </pc:spChg>
      </pc:sldChg>
      <pc:sldChg chg="modSp new">
        <pc:chgData name="monali sagar" userId="4b4497a8bc418a7c" providerId="Windows Live" clId="Web-{5D05CB6B-D1BF-122A-A823-5C65A4FA2C18}" dt="2025-03-05T02:39:48.107" v="188" actId="20577"/>
        <pc:sldMkLst>
          <pc:docMk/>
          <pc:sldMk cId="2540282770" sldId="270"/>
        </pc:sldMkLst>
        <pc:spChg chg="mod">
          <ac:chgData name="monali sagar" userId="4b4497a8bc418a7c" providerId="Windows Live" clId="Web-{5D05CB6B-D1BF-122A-A823-5C65A4FA2C18}" dt="2025-03-05T02:25:00.483" v="120" actId="20577"/>
          <ac:spMkLst>
            <pc:docMk/>
            <pc:sldMk cId="2540282770" sldId="270"/>
            <ac:spMk id="2" creationId="{7CB72790-3D8D-9C45-D10E-882E855DA566}"/>
          </ac:spMkLst>
        </pc:spChg>
        <pc:spChg chg="mod">
          <ac:chgData name="monali sagar" userId="4b4497a8bc418a7c" providerId="Windows Live" clId="Web-{5D05CB6B-D1BF-122A-A823-5C65A4FA2C18}" dt="2025-03-05T02:39:48.107" v="188" actId="20577"/>
          <ac:spMkLst>
            <pc:docMk/>
            <pc:sldMk cId="2540282770" sldId="270"/>
            <ac:spMk id="3" creationId="{3F45AEA0-0592-093B-BC38-09A3B54DE95E}"/>
          </ac:spMkLst>
        </pc:spChg>
      </pc:sldChg>
      <pc:sldChg chg="addSp delSp modSp new">
        <pc:chgData name="monali sagar" userId="4b4497a8bc418a7c" providerId="Windows Live" clId="Web-{5D05CB6B-D1BF-122A-A823-5C65A4FA2C18}" dt="2025-03-05T02:28:25.549" v="162" actId="20577"/>
        <pc:sldMkLst>
          <pc:docMk/>
          <pc:sldMk cId="825869080" sldId="271"/>
        </pc:sldMkLst>
        <pc:spChg chg="mod">
          <ac:chgData name="monali sagar" userId="4b4497a8bc418a7c" providerId="Windows Live" clId="Web-{5D05CB6B-D1BF-122A-A823-5C65A4FA2C18}" dt="2025-03-05T02:28:25.549" v="162" actId="20577"/>
          <ac:spMkLst>
            <pc:docMk/>
            <pc:sldMk cId="825869080" sldId="271"/>
            <ac:spMk id="2" creationId="{9EEE7486-B103-E5C4-044E-D0082DCE315E}"/>
          </ac:spMkLst>
        </pc:spChg>
        <pc:spChg chg="del">
          <ac:chgData name="monali sagar" userId="4b4497a8bc418a7c" providerId="Windows Live" clId="Web-{5D05CB6B-D1BF-122A-A823-5C65A4FA2C18}" dt="2025-03-05T02:26:58.423" v="153"/>
          <ac:spMkLst>
            <pc:docMk/>
            <pc:sldMk cId="825869080" sldId="271"/>
            <ac:spMk id="3" creationId="{42B2CBE9-C635-8D3A-FE08-550588DFCE26}"/>
          </ac:spMkLst>
        </pc:spChg>
        <pc:picChg chg="add mod ord">
          <ac:chgData name="monali sagar" userId="4b4497a8bc418a7c" providerId="Windows Live" clId="Web-{5D05CB6B-D1BF-122A-A823-5C65A4FA2C18}" dt="2025-03-05T02:27:10.642" v="155" actId="14100"/>
          <ac:picMkLst>
            <pc:docMk/>
            <pc:sldMk cId="825869080" sldId="271"/>
            <ac:picMk id="4" creationId="{16B1B60D-047D-4B7E-9CC3-4DC4C2DCBBF3}"/>
          </ac:picMkLst>
        </pc:picChg>
      </pc:sldChg>
      <pc:sldChg chg="addSp delSp modSp new">
        <pc:chgData name="monali sagar" userId="4b4497a8bc418a7c" providerId="Windows Live" clId="Web-{5D05CB6B-D1BF-122A-A823-5C65A4FA2C18}" dt="2025-03-05T02:28:42.143" v="172" actId="1076"/>
        <pc:sldMkLst>
          <pc:docMk/>
          <pc:sldMk cId="1844371782" sldId="272"/>
        </pc:sldMkLst>
        <pc:spChg chg="mod">
          <ac:chgData name="monali sagar" userId="4b4497a8bc418a7c" providerId="Windows Live" clId="Web-{5D05CB6B-D1BF-122A-A823-5C65A4FA2C18}" dt="2025-03-05T02:28:31.721" v="169" actId="20577"/>
          <ac:spMkLst>
            <pc:docMk/>
            <pc:sldMk cId="1844371782" sldId="272"/>
            <ac:spMk id="2" creationId="{4633E66F-C5B9-20B0-348F-0C45C9BCA4A8}"/>
          </ac:spMkLst>
        </pc:spChg>
        <pc:spChg chg="del">
          <ac:chgData name="monali sagar" userId="4b4497a8bc418a7c" providerId="Windows Live" clId="Web-{5D05CB6B-D1BF-122A-A823-5C65A4FA2C18}" dt="2025-03-05T02:28:34.612" v="170"/>
          <ac:spMkLst>
            <pc:docMk/>
            <pc:sldMk cId="1844371782" sldId="272"/>
            <ac:spMk id="3" creationId="{CB38B07B-C463-D1E0-6F15-ED582613C370}"/>
          </ac:spMkLst>
        </pc:spChg>
        <pc:picChg chg="add mod ord">
          <ac:chgData name="monali sagar" userId="4b4497a8bc418a7c" providerId="Windows Live" clId="Web-{5D05CB6B-D1BF-122A-A823-5C65A4FA2C18}" dt="2025-03-05T02:28:42.143" v="172" actId="1076"/>
          <ac:picMkLst>
            <pc:docMk/>
            <pc:sldMk cId="1844371782" sldId="272"/>
            <ac:picMk id="4" creationId="{47267384-9357-6FAC-D999-8944A9816EC7}"/>
          </ac:picMkLst>
        </pc:picChg>
      </pc:sldChg>
      <pc:sldChg chg="modSp new">
        <pc:chgData name="monali sagar" userId="4b4497a8bc418a7c" providerId="Windows Live" clId="Web-{5D05CB6B-D1BF-122A-A823-5C65A4FA2C18}" dt="2025-03-05T02:40:35.155" v="200" actId="20577"/>
        <pc:sldMkLst>
          <pc:docMk/>
          <pc:sldMk cId="400977526" sldId="273"/>
        </pc:sldMkLst>
        <pc:spChg chg="mod">
          <ac:chgData name="monali sagar" userId="4b4497a8bc418a7c" providerId="Windows Live" clId="Web-{5D05CB6B-D1BF-122A-A823-5C65A4FA2C18}" dt="2025-03-05T02:39:24.060" v="182" actId="20577"/>
          <ac:spMkLst>
            <pc:docMk/>
            <pc:sldMk cId="400977526" sldId="273"/>
            <ac:spMk id="2" creationId="{3794A9C6-4A7B-D416-84A2-35DB6793496D}"/>
          </ac:spMkLst>
        </pc:spChg>
        <pc:spChg chg="mod">
          <ac:chgData name="monali sagar" userId="4b4497a8bc418a7c" providerId="Windows Live" clId="Web-{5D05CB6B-D1BF-122A-A823-5C65A4FA2C18}" dt="2025-03-05T02:40:35.155" v="200" actId="20577"/>
          <ac:spMkLst>
            <pc:docMk/>
            <pc:sldMk cId="400977526" sldId="273"/>
            <ac:spMk id="3" creationId="{713BA38D-F3B9-1A06-742D-15DB5D12417A}"/>
          </ac:spMkLst>
        </pc:spChg>
      </pc:sldChg>
    </pc:docChg>
  </pc:docChgLst>
  <pc:docChgLst>
    <pc:chgData name="monali sagar" userId="4b4497a8bc418a7c" providerId="Windows Live" clId="Web-{55B13F2E-F4D6-8BF0-056F-33FAE1028687}"/>
    <pc:docChg chg="addSld delSld modSld addMainMaster modMainMaster">
      <pc:chgData name="monali sagar" userId="4b4497a8bc418a7c" providerId="Windows Live" clId="Web-{55B13F2E-F4D6-8BF0-056F-33FAE1028687}" dt="2025-02-23T12:41:29.213" v="198" actId="20577"/>
      <pc:docMkLst>
        <pc:docMk/>
      </pc:docMkLst>
      <pc:sldChg chg="new del">
        <pc:chgData name="monali sagar" userId="4b4497a8bc418a7c" providerId="Windows Live" clId="Web-{55B13F2E-F4D6-8BF0-056F-33FAE1028687}" dt="2025-02-23T12:11:01.229" v="6"/>
        <pc:sldMkLst>
          <pc:docMk/>
          <pc:sldMk cId="2715859539" sldId="256"/>
        </pc:sldMkLst>
      </pc:sldChg>
      <pc:sldChg chg="modSp add del">
        <pc:chgData name="monali sagar" userId="4b4497a8bc418a7c" providerId="Windows Live" clId="Web-{55B13F2E-F4D6-8BF0-056F-33FAE1028687}" dt="2025-02-23T12:11:29.371" v="16" actId="20577"/>
        <pc:sldMkLst>
          <pc:docMk/>
          <pc:sldMk cId="362947020" sldId="257"/>
        </pc:sldMkLst>
        <pc:spChg chg="mod">
          <ac:chgData name="monali sagar" userId="4b4497a8bc418a7c" providerId="Windows Live" clId="Web-{55B13F2E-F4D6-8BF0-056F-33FAE1028687}" dt="2025-02-23T12:11:29.371" v="16" actId="20577"/>
          <ac:spMkLst>
            <pc:docMk/>
            <pc:sldMk cId="362947020" sldId="257"/>
            <ac:spMk id="2" creationId="{216BA311-EF6A-CC00-1C6C-843458C0F5AC}"/>
          </ac:spMkLst>
        </pc:spChg>
      </pc:sldChg>
      <pc:sldChg chg="modSp add del">
        <pc:chgData name="monali sagar" userId="4b4497a8bc418a7c" providerId="Windows Live" clId="Web-{55B13F2E-F4D6-8BF0-056F-33FAE1028687}" dt="2025-02-23T12:30:45.327" v="73" actId="20577"/>
        <pc:sldMkLst>
          <pc:docMk/>
          <pc:sldMk cId="613401619" sldId="258"/>
        </pc:sldMkLst>
        <pc:spChg chg="mod">
          <ac:chgData name="monali sagar" userId="4b4497a8bc418a7c" providerId="Windows Live" clId="Web-{55B13F2E-F4D6-8BF0-056F-33FAE1028687}" dt="2025-02-23T12:14:58.871" v="38" actId="20577"/>
          <ac:spMkLst>
            <pc:docMk/>
            <pc:sldMk cId="613401619" sldId="258"/>
            <ac:spMk id="2" creationId="{9B6DBBBF-09AB-E66B-7AC0-E91B353E3FDE}"/>
          </ac:spMkLst>
        </pc:spChg>
        <pc:spChg chg="mod">
          <ac:chgData name="monali sagar" userId="4b4497a8bc418a7c" providerId="Windows Live" clId="Web-{55B13F2E-F4D6-8BF0-056F-33FAE1028687}" dt="2025-02-23T12:30:45.327" v="73" actId="20577"/>
          <ac:spMkLst>
            <pc:docMk/>
            <pc:sldMk cId="613401619" sldId="258"/>
            <ac:spMk id="3" creationId="{99592D36-612B-4DF9-4FAB-0F06627FEAC8}"/>
          </ac:spMkLst>
        </pc:spChg>
      </pc:sldChg>
      <pc:sldChg chg="modSp add replId">
        <pc:chgData name="monali sagar" userId="4b4497a8bc418a7c" providerId="Windows Live" clId="Web-{55B13F2E-F4D6-8BF0-056F-33FAE1028687}" dt="2025-02-23T12:31:33.501" v="91" actId="20577"/>
        <pc:sldMkLst>
          <pc:docMk/>
          <pc:sldMk cId="1456069074" sldId="259"/>
        </pc:sldMkLst>
        <pc:spChg chg="mod">
          <ac:chgData name="monali sagar" userId="4b4497a8bc418a7c" providerId="Windows Live" clId="Web-{55B13F2E-F4D6-8BF0-056F-33FAE1028687}" dt="2025-02-23T12:31:00.906" v="82" actId="20577"/>
          <ac:spMkLst>
            <pc:docMk/>
            <pc:sldMk cId="1456069074" sldId="259"/>
            <ac:spMk id="2" creationId="{A03FAC35-1DDC-9B7B-668F-9AD1471E427C}"/>
          </ac:spMkLst>
        </pc:spChg>
        <pc:spChg chg="mod">
          <ac:chgData name="monali sagar" userId="4b4497a8bc418a7c" providerId="Windows Live" clId="Web-{55B13F2E-F4D6-8BF0-056F-33FAE1028687}" dt="2025-02-23T12:31:33.501" v="91" actId="20577"/>
          <ac:spMkLst>
            <pc:docMk/>
            <pc:sldMk cId="1456069074" sldId="259"/>
            <ac:spMk id="3" creationId="{1BCCC8F2-3E51-46D1-96E8-95041E43EF95}"/>
          </ac:spMkLst>
        </pc:spChg>
      </pc:sldChg>
      <pc:sldChg chg="modSp add replId">
        <pc:chgData name="monali sagar" userId="4b4497a8bc418a7c" providerId="Windows Live" clId="Web-{55B13F2E-F4D6-8BF0-056F-33FAE1028687}" dt="2025-02-23T12:32:44.675" v="129" actId="20577"/>
        <pc:sldMkLst>
          <pc:docMk/>
          <pc:sldMk cId="2582156" sldId="260"/>
        </pc:sldMkLst>
        <pc:spChg chg="mod">
          <ac:chgData name="monali sagar" userId="4b4497a8bc418a7c" providerId="Windows Live" clId="Web-{55B13F2E-F4D6-8BF0-056F-33FAE1028687}" dt="2025-02-23T12:32:19.924" v="123" actId="20577"/>
          <ac:spMkLst>
            <pc:docMk/>
            <pc:sldMk cId="2582156" sldId="260"/>
            <ac:spMk id="2" creationId="{7F7F8582-0239-17CE-B85B-CCC1B1B9C2CA}"/>
          </ac:spMkLst>
        </pc:spChg>
        <pc:spChg chg="mod">
          <ac:chgData name="monali sagar" userId="4b4497a8bc418a7c" providerId="Windows Live" clId="Web-{55B13F2E-F4D6-8BF0-056F-33FAE1028687}" dt="2025-02-23T12:32:44.675" v="129" actId="20577"/>
          <ac:spMkLst>
            <pc:docMk/>
            <pc:sldMk cId="2582156" sldId="260"/>
            <ac:spMk id="3" creationId="{04469DED-34A2-BAA3-C608-6775A67B26FE}"/>
          </ac:spMkLst>
        </pc:spChg>
      </pc:sldChg>
      <pc:sldChg chg="modSp add replId">
        <pc:chgData name="monali sagar" userId="4b4497a8bc418a7c" providerId="Windows Live" clId="Web-{55B13F2E-F4D6-8BF0-056F-33FAE1028687}" dt="2025-02-23T12:41:29.213" v="198" actId="20577"/>
        <pc:sldMkLst>
          <pc:docMk/>
          <pc:sldMk cId="2605057239" sldId="261"/>
        </pc:sldMkLst>
        <pc:spChg chg="mod">
          <ac:chgData name="monali sagar" userId="4b4497a8bc418a7c" providerId="Windows Live" clId="Web-{55B13F2E-F4D6-8BF0-056F-33FAE1028687}" dt="2025-02-23T12:37:16.235" v="165" actId="20577"/>
          <ac:spMkLst>
            <pc:docMk/>
            <pc:sldMk cId="2605057239" sldId="261"/>
            <ac:spMk id="2" creationId="{25F381E9-47D5-C784-0227-4D3BC5B24B56}"/>
          </ac:spMkLst>
        </pc:spChg>
        <pc:spChg chg="mod">
          <ac:chgData name="monali sagar" userId="4b4497a8bc418a7c" providerId="Windows Live" clId="Web-{55B13F2E-F4D6-8BF0-056F-33FAE1028687}" dt="2025-02-23T12:41:29.213" v="198" actId="20577"/>
          <ac:spMkLst>
            <pc:docMk/>
            <pc:sldMk cId="2605057239" sldId="261"/>
            <ac:spMk id="3" creationId="{8419BB42-4C6D-CB66-EF32-B15AE766386E}"/>
          </ac:spMkLst>
        </pc:spChg>
      </pc:sldChg>
      <pc:sldMasterChg chg="add addSldLayout">
        <pc:chgData name="monali sagar" userId="4b4497a8bc418a7c" providerId="Windows Live" clId="Web-{55B13F2E-F4D6-8BF0-056F-33FAE1028687}" dt="2025-02-23T12:10:56.901" v="5"/>
        <pc:sldMasterMkLst>
          <pc:docMk/>
          <pc:sldMasterMk cId="3622988271" sldId="2147483660"/>
        </pc:sldMasterMkLst>
        <pc:sldLayoutChg chg="add">
          <pc:chgData name="monali sagar" userId="4b4497a8bc418a7c" providerId="Windows Live" clId="Web-{55B13F2E-F4D6-8BF0-056F-33FAE1028687}" dt="2025-02-23T12:10:56.901" v="5"/>
          <pc:sldLayoutMkLst>
            <pc:docMk/>
            <pc:sldMasterMk cId="3622988271" sldId="2147483660"/>
            <pc:sldLayoutMk cId="3353384133" sldId="2147483661"/>
          </pc:sldLayoutMkLst>
        </pc:sldLayoutChg>
        <pc:sldLayoutChg chg="add">
          <pc:chgData name="monali sagar" userId="4b4497a8bc418a7c" providerId="Windows Live" clId="Web-{55B13F2E-F4D6-8BF0-056F-33FAE1028687}" dt="2025-02-23T12:10:56.901" v="5"/>
          <pc:sldLayoutMkLst>
            <pc:docMk/>
            <pc:sldMasterMk cId="3622988271" sldId="2147483660"/>
            <pc:sldLayoutMk cId="398883807" sldId="2147483662"/>
          </pc:sldLayoutMkLst>
        </pc:sldLayoutChg>
        <pc:sldLayoutChg chg="add">
          <pc:chgData name="monali sagar" userId="4b4497a8bc418a7c" providerId="Windows Live" clId="Web-{55B13F2E-F4D6-8BF0-056F-33FAE1028687}" dt="2025-02-23T12:10:56.901" v="5"/>
          <pc:sldLayoutMkLst>
            <pc:docMk/>
            <pc:sldMasterMk cId="3622988271" sldId="2147483660"/>
            <pc:sldLayoutMk cId="356396625" sldId="2147483663"/>
          </pc:sldLayoutMkLst>
        </pc:sldLayoutChg>
        <pc:sldLayoutChg chg="add">
          <pc:chgData name="monali sagar" userId="4b4497a8bc418a7c" providerId="Windows Live" clId="Web-{55B13F2E-F4D6-8BF0-056F-33FAE1028687}" dt="2025-02-23T12:10:56.901" v="5"/>
          <pc:sldLayoutMkLst>
            <pc:docMk/>
            <pc:sldMasterMk cId="3622988271" sldId="2147483660"/>
            <pc:sldLayoutMk cId="989440346" sldId="2147483664"/>
          </pc:sldLayoutMkLst>
        </pc:sldLayoutChg>
        <pc:sldLayoutChg chg="add">
          <pc:chgData name="monali sagar" userId="4b4497a8bc418a7c" providerId="Windows Live" clId="Web-{55B13F2E-F4D6-8BF0-056F-33FAE1028687}" dt="2025-02-23T12:10:56.901" v="5"/>
          <pc:sldLayoutMkLst>
            <pc:docMk/>
            <pc:sldMasterMk cId="3622988271" sldId="2147483660"/>
            <pc:sldLayoutMk cId="1379494784" sldId="2147483665"/>
          </pc:sldLayoutMkLst>
        </pc:sldLayoutChg>
        <pc:sldLayoutChg chg="add">
          <pc:chgData name="monali sagar" userId="4b4497a8bc418a7c" providerId="Windows Live" clId="Web-{55B13F2E-F4D6-8BF0-056F-33FAE1028687}" dt="2025-02-23T12:10:56.901" v="5"/>
          <pc:sldLayoutMkLst>
            <pc:docMk/>
            <pc:sldMasterMk cId="3622988271" sldId="2147483660"/>
            <pc:sldLayoutMk cId="3085460450" sldId="2147483666"/>
          </pc:sldLayoutMkLst>
        </pc:sldLayoutChg>
        <pc:sldLayoutChg chg="add">
          <pc:chgData name="monali sagar" userId="4b4497a8bc418a7c" providerId="Windows Live" clId="Web-{55B13F2E-F4D6-8BF0-056F-33FAE1028687}" dt="2025-02-23T12:10:56.901" v="5"/>
          <pc:sldLayoutMkLst>
            <pc:docMk/>
            <pc:sldMasterMk cId="3622988271" sldId="2147483660"/>
            <pc:sldLayoutMk cId="562496642" sldId="2147483667"/>
          </pc:sldLayoutMkLst>
        </pc:sldLayoutChg>
        <pc:sldLayoutChg chg="add">
          <pc:chgData name="monali sagar" userId="4b4497a8bc418a7c" providerId="Windows Live" clId="Web-{55B13F2E-F4D6-8BF0-056F-33FAE1028687}" dt="2025-02-23T12:10:56.901" v="5"/>
          <pc:sldLayoutMkLst>
            <pc:docMk/>
            <pc:sldMasterMk cId="3622988271" sldId="2147483660"/>
            <pc:sldLayoutMk cId="2582671080" sldId="2147483668"/>
          </pc:sldLayoutMkLst>
        </pc:sldLayoutChg>
        <pc:sldLayoutChg chg="add">
          <pc:chgData name="monali sagar" userId="4b4497a8bc418a7c" providerId="Windows Live" clId="Web-{55B13F2E-F4D6-8BF0-056F-33FAE1028687}" dt="2025-02-23T12:10:56.901" v="5"/>
          <pc:sldLayoutMkLst>
            <pc:docMk/>
            <pc:sldMasterMk cId="3622988271" sldId="2147483660"/>
            <pc:sldLayoutMk cId="251044553" sldId="2147483669"/>
          </pc:sldLayoutMkLst>
        </pc:sldLayoutChg>
        <pc:sldLayoutChg chg="add">
          <pc:chgData name="monali sagar" userId="4b4497a8bc418a7c" providerId="Windows Live" clId="Web-{55B13F2E-F4D6-8BF0-056F-33FAE1028687}" dt="2025-02-23T12:10:56.901" v="5"/>
          <pc:sldLayoutMkLst>
            <pc:docMk/>
            <pc:sldMasterMk cId="3622988271" sldId="2147483660"/>
            <pc:sldLayoutMk cId="441390424" sldId="2147483670"/>
          </pc:sldLayoutMkLst>
        </pc:sldLayoutChg>
        <pc:sldLayoutChg chg="add">
          <pc:chgData name="monali sagar" userId="4b4497a8bc418a7c" providerId="Windows Live" clId="Web-{55B13F2E-F4D6-8BF0-056F-33FAE1028687}" dt="2025-02-23T12:10:56.901" v="5"/>
          <pc:sldLayoutMkLst>
            <pc:docMk/>
            <pc:sldMasterMk cId="3622988271" sldId="2147483660"/>
            <pc:sldLayoutMk cId="450563556" sldId="2147483671"/>
          </pc:sldLayoutMkLst>
        </pc:sldLayoutChg>
        <pc:sldLayoutChg chg="add">
          <pc:chgData name="monali sagar" userId="4b4497a8bc418a7c" providerId="Windows Live" clId="Web-{55B13F2E-F4D6-8BF0-056F-33FAE1028687}" dt="2025-02-23T12:10:56.901" v="5"/>
          <pc:sldLayoutMkLst>
            <pc:docMk/>
            <pc:sldMasterMk cId="3622988271" sldId="2147483660"/>
            <pc:sldLayoutMk cId="2392310344" sldId="2147483672"/>
          </pc:sldLayoutMkLst>
        </pc:sldLayoutChg>
        <pc:sldLayoutChg chg="add">
          <pc:chgData name="monali sagar" userId="4b4497a8bc418a7c" providerId="Windows Live" clId="Web-{55B13F2E-F4D6-8BF0-056F-33FAE1028687}" dt="2025-02-23T12:10:56.901" v="5"/>
          <pc:sldLayoutMkLst>
            <pc:docMk/>
            <pc:sldMasterMk cId="3622988271" sldId="2147483660"/>
            <pc:sldLayoutMk cId="3096598078" sldId="2147483673"/>
          </pc:sldLayoutMkLst>
        </pc:sldLayoutChg>
        <pc:sldLayoutChg chg="add">
          <pc:chgData name="monali sagar" userId="4b4497a8bc418a7c" providerId="Windows Live" clId="Web-{55B13F2E-F4D6-8BF0-056F-33FAE1028687}" dt="2025-02-23T12:10:56.901" v="5"/>
          <pc:sldLayoutMkLst>
            <pc:docMk/>
            <pc:sldMasterMk cId="3622988271" sldId="2147483660"/>
            <pc:sldLayoutMk cId="18263627" sldId="2147483674"/>
          </pc:sldLayoutMkLst>
        </pc:sldLayoutChg>
        <pc:sldLayoutChg chg="add">
          <pc:chgData name="monali sagar" userId="4b4497a8bc418a7c" providerId="Windows Live" clId="Web-{55B13F2E-F4D6-8BF0-056F-33FAE1028687}" dt="2025-02-23T12:10:56.901" v="5"/>
          <pc:sldLayoutMkLst>
            <pc:docMk/>
            <pc:sldMasterMk cId="3622988271" sldId="2147483660"/>
            <pc:sldLayoutMk cId="323242281" sldId="2147483675"/>
          </pc:sldLayoutMkLst>
        </pc:sldLayoutChg>
        <pc:sldLayoutChg chg="add">
          <pc:chgData name="monali sagar" userId="4b4497a8bc418a7c" providerId="Windows Live" clId="Web-{55B13F2E-F4D6-8BF0-056F-33FAE1028687}" dt="2025-02-23T12:10:56.901" v="5"/>
          <pc:sldLayoutMkLst>
            <pc:docMk/>
            <pc:sldMasterMk cId="3622988271" sldId="2147483660"/>
            <pc:sldLayoutMk cId="3282147846" sldId="2147483676"/>
          </pc:sldLayoutMkLst>
        </pc:sldLayoutChg>
      </pc:sldMasterChg>
      <pc:sldMasterChg chg="replId modSldLayout">
        <pc:chgData name="monali sagar" userId="4b4497a8bc418a7c" providerId="Windows Live" clId="Web-{55B13F2E-F4D6-8BF0-056F-33FAE1028687}" dt="2025-02-23T12:10:56.901" v="5"/>
        <pc:sldMasterMkLst>
          <pc:docMk/>
          <pc:sldMasterMk cId="2460954070" sldId="2147483677"/>
        </pc:sldMasterMkLst>
        <pc:sldLayoutChg chg="replId">
          <pc:chgData name="monali sagar" userId="4b4497a8bc418a7c" providerId="Windows Live" clId="Web-{55B13F2E-F4D6-8BF0-056F-33FAE1028687}" dt="2025-02-23T12:10:56.901" v="5"/>
          <pc:sldLayoutMkLst>
            <pc:docMk/>
            <pc:sldMasterMk cId="2460954070" sldId="2147483677"/>
            <pc:sldLayoutMk cId="2385387890" sldId="2147483678"/>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949138452" sldId="2147483679"/>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2591524520" sldId="2147483680"/>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1203092039" sldId="2147483681"/>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3733172339" sldId="2147483682"/>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3210312558" sldId="2147483683"/>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3146388984" sldId="2147483684"/>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3171841454" sldId="2147483685"/>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1718958274" sldId="2147483686"/>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2202905451" sldId="2147483687"/>
          </pc:sldLayoutMkLst>
        </pc:sldLayoutChg>
        <pc:sldLayoutChg chg="replId">
          <pc:chgData name="monali sagar" userId="4b4497a8bc418a7c" providerId="Windows Live" clId="Web-{55B13F2E-F4D6-8BF0-056F-33FAE1028687}" dt="2025-02-23T12:10:56.901" v="5"/>
          <pc:sldLayoutMkLst>
            <pc:docMk/>
            <pc:sldMasterMk cId="2460954070" sldId="2147483677"/>
            <pc:sldLayoutMk cId="3479445657" sldId="214748368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06-03-2025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06-03-2025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06-03-2025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06-03-2025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api.example.com" TargetMode="External"/><Relationship Id="rId2" Type="http://schemas.openxmlformats.org/officeDocument/2006/relationships/hyperlink" Target="http://example.com"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localhost:7082"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example2.com"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a:t>WEB API Core</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63B1-4F2D-1FCF-E30B-38E77CCF62DF}"/>
              </a:ext>
            </a:extLst>
          </p:cNvPr>
          <p:cNvSpPr>
            <a:spLocks noGrp="1"/>
          </p:cNvSpPr>
          <p:nvPr>
            <p:ph type="title"/>
          </p:nvPr>
        </p:nvSpPr>
        <p:spPr/>
        <p:txBody>
          <a:bodyPr/>
          <a:lstStyle/>
          <a:p>
            <a:r>
              <a:rPr lang="en-US"/>
              <a:t>Swagger </a:t>
            </a:r>
          </a:p>
        </p:txBody>
      </p:sp>
      <p:sp>
        <p:nvSpPr>
          <p:cNvPr id="3" name="Content Placeholder 2">
            <a:extLst>
              <a:ext uri="{FF2B5EF4-FFF2-40B4-BE49-F238E27FC236}">
                <a16:creationId xmlns:a16="http://schemas.microsoft.com/office/drawing/2014/main" id="{0F044F2B-E9D8-96BF-61EE-7160FE58D78E}"/>
              </a:ext>
            </a:extLst>
          </p:cNvPr>
          <p:cNvSpPr>
            <a:spLocks noGrp="1"/>
          </p:cNvSpPr>
          <p:nvPr>
            <p:ph idx="1"/>
          </p:nvPr>
        </p:nvSpPr>
        <p:spPr>
          <a:xfrm>
            <a:off x="677334" y="1369835"/>
            <a:ext cx="10379460" cy="5491036"/>
          </a:xfrm>
        </p:spPr>
        <p:txBody>
          <a:bodyPr vert="horz" lIns="91440" tIns="45720" rIns="91440" bIns="45720" rtlCol="0" anchor="t">
            <a:normAutofit/>
          </a:bodyPr>
          <a:lstStyle/>
          <a:p>
            <a:r>
              <a:rPr lang="en-US" sz="1700">
                <a:solidFill>
                  <a:srgbClr val="404040"/>
                </a:solidFill>
                <a:latin typeface="Trebuchet MS"/>
                <a:ea typeface="Verdana"/>
              </a:rPr>
              <a:t>Swagger, often implemented using the </a:t>
            </a:r>
            <a:r>
              <a:rPr lang="en-US" sz="1700" err="1">
                <a:solidFill>
                  <a:srgbClr val="404040"/>
                </a:solidFill>
                <a:latin typeface="Trebuchet MS"/>
                <a:ea typeface="Verdana"/>
              </a:rPr>
              <a:t>Swashbuckle</a:t>
            </a:r>
            <a:r>
              <a:rPr lang="en-US" sz="1700">
                <a:solidFill>
                  <a:srgbClr val="404040"/>
                </a:solidFill>
                <a:latin typeface="Trebuchet MS"/>
                <a:ea typeface="Verdana"/>
              </a:rPr>
              <a:t> package, is a powerful tool used for documenting RESTful APIs developed with ASP.NET Core Web API. It provides a way to help plan, design, and document RESTful APIs. Swagger in ASP.NET Core Web API helps developers create, document, and consume RESTful APIs.</a:t>
            </a:r>
          </a:p>
          <a:p>
            <a:r>
              <a:rPr lang="en-US" sz="1700">
                <a:solidFill>
                  <a:srgbClr val="404040"/>
                </a:solidFill>
                <a:latin typeface="Trebuchet MS"/>
                <a:ea typeface="Verdana"/>
              </a:rPr>
              <a:t>To configure Swagger API, we need to add the </a:t>
            </a:r>
            <a:r>
              <a:rPr lang="en-US" sz="1700" err="1">
                <a:solidFill>
                  <a:srgbClr val="404040"/>
                </a:solidFill>
                <a:latin typeface="Trebuchet MS"/>
                <a:ea typeface="Verdana"/>
              </a:rPr>
              <a:t>AddEndpointsApiExplorer</a:t>
            </a:r>
            <a:r>
              <a:rPr lang="en-US" sz="1700">
                <a:solidFill>
                  <a:srgbClr val="404040"/>
                </a:solidFill>
                <a:latin typeface="Trebuchet MS"/>
                <a:ea typeface="Verdana"/>
              </a:rPr>
              <a:t>() and </a:t>
            </a:r>
            <a:r>
              <a:rPr lang="en-US" sz="1700" err="1">
                <a:solidFill>
                  <a:srgbClr val="404040"/>
                </a:solidFill>
                <a:latin typeface="Trebuchet MS"/>
                <a:ea typeface="Verdana"/>
              </a:rPr>
              <a:t>AddSwaggerGen</a:t>
            </a:r>
            <a:r>
              <a:rPr lang="en-US" sz="1700">
                <a:solidFill>
                  <a:srgbClr val="404040"/>
                </a:solidFill>
                <a:latin typeface="Trebuchet MS"/>
                <a:ea typeface="Verdana"/>
              </a:rPr>
              <a:t>() services to the built-in dependency injection container within the Main method of the Program class, as shown in the code below. Both </a:t>
            </a:r>
            <a:r>
              <a:rPr lang="en-US" sz="1700" err="1">
                <a:solidFill>
                  <a:srgbClr val="404040"/>
                </a:solidFill>
                <a:latin typeface="Trebuchet MS"/>
                <a:ea typeface="Verdana"/>
              </a:rPr>
              <a:t>AddEndpointsApiExplorer</a:t>
            </a:r>
            <a:r>
              <a:rPr lang="en-US" sz="1700">
                <a:solidFill>
                  <a:srgbClr val="404040"/>
                </a:solidFill>
                <a:latin typeface="Trebuchet MS"/>
                <a:ea typeface="Verdana"/>
              </a:rPr>
              <a:t> and </a:t>
            </a:r>
            <a:r>
              <a:rPr lang="en-US" sz="1700" err="1">
                <a:solidFill>
                  <a:srgbClr val="404040"/>
                </a:solidFill>
                <a:latin typeface="Trebuchet MS"/>
                <a:ea typeface="Verdana"/>
              </a:rPr>
              <a:t>AddSwaggerGen</a:t>
            </a:r>
            <a:r>
              <a:rPr lang="en-US" sz="1700">
                <a:solidFill>
                  <a:srgbClr val="404040"/>
                </a:solidFill>
                <a:latin typeface="Trebuchet MS"/>
                <a:ea typeface="Verdana"/>
              </a:rPr>
              <a:t> are typically used together when setting up a project that uses Swagger for documenting APIs.</a:t>
            </a:r>
          </a:p>
          <a:p>
            <a:r>
              <a:rPr lang="en-US" sz="1700" b="1" err="1">
                <a:solidFill>
                  <a:srgbClr val="404040"/>
                </a:solidFill>
                <a:latin typeface="Trebuchet MS"/>
                <a:ea typeface="Verdana"/>
              </a:rPr>
              <a:t>AddEndpointsApiExplorer</a:t>
            </a:r>
            <a:r>
              <a:rPr lang="en-US" sz="1700" b="1">
                <a:solidFill>
                  <a:srgbClr val="404040"/>
                </a:solidFill>
                <a:latin typeface="Trebuchet MS"/>
                <a:ea typeface="Verdana"/>
              </a:rPr>
              <a:t>() Service: </a:t>
            </a:r>
            <a:r>
              <a:rPr lang="en-US" sz="1700">
                <a:solidFill>
                  <a:srgbClr val="404040"/>
                </a:solidFill>
                <a:latin typeface="Trebuchet MS"/>
                <a:ea typeface="Verdana"/>
              </a:rPr>
              <a:t>The </a:t>
            </a:r>
            <a:r>
              <a:rPr lang="en-US" sz="1700" err="1">
                <a:solidFill>
                  <a:srgbClr val="404040"/>
                </a:solidFill>
                <a:latin typeface="Trebuchet MS"/>
                <a:ea typeface="Verdana"/>
              </a:rPr>
              <a:t>AddEndpointsApiExplorer</a:t>
            </a:r>
            <a:r>
              <a:rPr lang="en-US" sz="1700">
                <a:solidFill>
                  <a:srgbClr val="404040"/>
                </a:solidFill>
                <a:latin typeface="Trebuchet MS"/>
                <a:ea typeface="Verdana"/>
              </a:rPr>
              <a:t>() method configures the API Explorer service, which is responsible for providing metadata about API endpoints in our ASP.NET Core application.</a:t>
            </a:r>
          </a:p>
          <a:p>
            <a:pPr algn="just"/>
            <a:r>
              <a:rPr lang="en-US" sz="1700">
                <a:solidFill>
                  <a:srgbClr val="404040"/>
                </a:solidFill>
                <a:latin typeface="Trebuchet MS"/>
                <a:ea typeface="Verdana"/>
              </a:rPr>
              <a:t>Names of Controllers and Actions.</a:t>
            </a:r>
          </a:p>
          <a:p>
            <a:pPr algn="just"/>
            <a:r>
              <a:rPr lang="en-US" sz="1700">
                <a:solidFill>
                  <a:srgbClr val="404040"/>
                </a:solidFill>
                <a:latin typeface="Trebuchet MS"/>
                <a:ea typeface="Verdana"/>
              </a:rPr>
              <a:t>Supported HTTP methods (GET, POST, PUT, DELETE, etc.).</a:t>
            </a:r>
          </a:p>
          <a:p>
            <a:pPr algn="just"/>
            <a:r>
              <a:rPr lang="en-US" sz="1700">
                <a:solidFill>
                  <a:srgbClr val="404040"/>
                </a:solidFill>
                <a:latin typeface="Trebuchet MS"/>
                <a:ea typeface="Verdana"/>
              </a:rPr>
              <a:t>Route templates and parameters.</a:t>
            </a:r>
          </a:p>
          <a:p>
            <a:pPr algn="just"/>
            <a:r>
              <a:rPr lang="en-US" sz="1700">
                <a:solidFill>
                  <a:srgbClr val="404040"/>
                </a:solidFill>
                <a:latin typeface="Trebuchet MS"/>
                <a:ea typeface="Verdana"/>
              </a:rPr>
              <a:t>Data types of input and output parameters.</a:t>
            </a:r>
          </a:p>
          <a:p>
            <a:endParaRPr lang="en-US" sz="1700">
              <a:solidFill>
                <a:srgbClr val="404040"/>
              </a:solidFill>
              <a:latin typeface="Trebuchet MS"/>
              <a:ea typeface="Verdana"/>
            </a:endParaRPr>
          </a:p>
          <a:p>
            <a:endParaRPr lang="en-US" sz="1700">
              <a:solidFill>
                <a:srgbClr val="404040"/>
              </a:solidFill>
              <a:latin typeface="Trebuchet MS"/>
              <a:ea typeface="Verdana"/>
            </a:endParaRPr>
          </a:p>
        </p:txBody>
      </p:sp>
    </p:spTree>
    <p:extLst>
      <p:ext uri="{BB962C8B-B14F-4D97-AF65-F5344CB8AC3E}">
        <p14:creationId xmlns:p14="http://schemas.microsoft.com/office/powerpoint/2010/main" val="206927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D633-0FAC-6BD8-3F23-BB9F6B3B3584}"/>
              </a:ext>
            </a:extLst>
          </p:cNvPr>
          <p:cNvSpPr>
            <a:spLocks noGrp="1"/>
          </p:cNvSpPr>
          <p:nvPr>
            <p:ph type="title"/>
          </p:nvPr>
        </p:nvSpPr>
        <p:spPr/>
        <p:txBody>
          <a:bodyPr/>
          <a:lstStyle/>
          <a:p>
            <a:r>
              <a:rPr lang="en-US"/>
              <a:t>Swagger services</a:t>
            </a:r>
          </a:p>
        </p:txBody>
      </p:sp>
      <p:sp>
        <p:nvSpPr>
          <p:cNvPr id="3" name="Content Placeholder 2">
            <a:extLst>
              <a:ext uri="{FF2B5EF4-FFF2-40B4-BE49-F238E27FC236}">
                <a16:creationId xmlns:a16="http://schemas.microsoft.com/office/drawing/2014/main" id="{9F48671A-F97D-3A80-BB1A-F91D62B53A04}"/>
              </a:ext>
            </a:extLst>
          </p:cNvPr>
          <p:cNvSpPr>
            <a:spLocks noGrp="1"/>
          </p:cNvSpPr>
          <p:nvPr>
            <p:ph idx="1"/>
          </p:nvPr>
        </p:nvSpPr>
        <p:spPr>
          <a:xfrm>
            <a:off x="677334" y="1484854"/>
            <a:ext cx="8596668" cy="4556508"/>
          </a:xfrm>
        </p:spPr>
        <p:txBody>
          <a:bodyPr vert="horz" lIns="91440" tIns="45720" rIns="91440" bIns="45720" rtlCol="0" anchor="t">
            <a:normAutofit/>
          </a:bodyPr>
          <a:lstStyle/>
          <a:p>
            <a:r>
              <a:rPr lang="en-US" sz="1700" b="1" err="1">
                <a:solidFill>
                  <a:srgbClr val="404040"/>
                </a:solidFill>
                <a:latin typeface="Trebuchet MS"/>
                <a:ea typeface="Verdana"/>
              </a:rPr>
              <a:t>AddSwaggerGen</a:t>
            </a:r>
            <a:r>
              <a:rPr lang="en-US" sz="1700" b="1">
                <a:solidFill>
                  <a:srgbClr val="404040"/>
                </a:solidFill>
                <a:latin typeface="Trebuchet MS"/>
                <a:ea typeface="Verdana"/>
              </a:rPr>
              <a:t>() Service:</a:t>
            </a:r>
          </a:p>
          <a:p>
            <a:r>
              <a:rPr lang="en-US" sz="1700" err="1">
                <a:solidFill>
                  <a:srgbClr val="404040"/>
                </a:solidFill>
                <a:latin typeface="Trebuchet MS"/>
                <a:ea typeface="Verdana"/>
              </a:rPr>
              <a:t>AddSwaggerGen</a:t>
            </a:r>
            <a:r>
              <a:rPr lang="en-US" sz="1700">
                <a:solidFill>
                  <a:srgbClr val="404040"/>
                </a:solidFill>
                <a:latin typeface="Trebuchet MS"/>
                <a:ea typeface="Verdana"/>
              </a:rPr>
              <a:t> is a method from the </a:t>
            </a:r>
            <a:r>
              <a:rPr lang="en-US" sz="1700" err="1">
                <a:solidFill>
                  <a:srgbClr val="404040"/>
                </a:solidFill>
                <a:latin typeface="Trebuchet MS"/>
                <a:ea typeface="Verdana"/>
              </a:rPr>
              <a:t>Swashbuckle.AspNetCore</a:t>
            </a:r>
            <a:r>
              <a:rPr lang="en-US" sz="1700">
                <a:solidFill>
                  <a:srgbClr val="404040"/>
                </a:solidFill>
                <a:latin typeface="Trebuchet MS"/>
                <a:ea typeface="Verdana"/>
              </a:rPr>
              <a:t> package that adds Swagger generation services to the project. It generates the Swagger/</a:t>
            </a:r>
            <a:r>
              <a:rPr lang="en-US" sz="1700" err="1">
                <a:solidFill>
                  <a:srgbClr val="404040"/>
                </a:solidFill>
                <a:latin typeface="Trebuchet MS"/>
                <a:ea typeface="Verdana"/>
              </a:rPr>
              <a:t>OpenAPI</a:t>
            </a:r>
            <a:r>
              <a:rPr lang="en-US" sz="1700">
                <a:solidFill>
                  <a:srgbClr val="404040"/>
                </a:solidFill>
                <a:latin typeface="Trebuchet MS"/>
                <a:ea typeface="Verdana"/>
              </a:rPr>
              <a:t> specification document (</a:t>
            </a:r>
            <a:r>
              <a:rPr lang="en-US" sz="1700" err="1">
                <a:solidFill>
                  <a:srgbClr val="404040"/>
                </a:solidFill>
                <a:latin typeface="Trebuchet MS"/>
                <a:ea typeface="Verdana"/>
              </a:rPr>
              <a:t>swagger.json</a:t>
            </a:r>
            <a:r>
              <a:rPr lang="en-US" sz="1700">
                <a:solidFill>
                  <a:srgbClr val="404040"/>
                </a:solidFill>
                <a:latin typeface="Trebuchet MS"/>
                <a:ea typeface="Verdana"/>
              </a:rPr>
              <a:t>) based on the API metadata provided by the API Explorer. </a:t>
            </a:r>
            <a:r>
              <a:rPr lang="en-US" sz="1700" err="1">
                <a:solidFill>
                  <a:srgbClr val="404040"/>
                </a:solidFill>
                <a:latin typeface="Trebuchet MS"/>
                <a:ea typeface="Verdana"/>
              </a:rPr>
              <a:t>AddSwaggerGen</a:t>
            </a:r>
            <a:r>
              <a:rPr lang="en-US" sz="1700">
                <a:solidFill>
                  <a:srgbClr val="404040"/>
                </a:solidFill>
                <a:latin typeface="Trebuchet MS"/>
                <a:ea typeface="Verdana"/>
              </a:rPr>
              <a:t> configures and initializes the generation of the </a:t>
            </a:r>
            <a:r>
              <a:rPr lang="en-US" sz="1700" err="1">
                <a:solidFill>
                  <a:srgbClr val="404040"/>
                </a:solidFill>
                <a:latin typeface="Trebuchet MS"/>
                <a:ea typeface="Verdana"/>
              </a:rPr>
              <a:t>OpenAPI</a:t>
            </a:r>
            <a:r>
              <a:rPr lang="en-US" sz="1700">
                <a:solidFill>
                  <a:srgbClr val="404040"/>
                </a:solidFill>
                <a:latin typeface="Trebuchet MS"/>
                <a:ea typeface="Verdana"/>
              </a:rPr>
              <a:t> specification, which includes information about all the paths, operations, and information flows of your API.</a:t>
            </a:r>
          </a:p>
          <a:p>
            <a:r>
              <a:rPr lang="en-US" sz="1700" b="1">
                <a:solidFill>
                  <a:srgbClr val="404040"/>
                </a:solidFill>
                <a:latin typeface="Trebuchet MS"/>
                <a:ea typeface="Verdana"/>
              </a:rPr>
              <a:t>Enable Swagger Middleware Components:</a:t>
            </a:r>
          </a:p>
          <a:p>
            <a:r>
              <a:rPr lang="en-US" sz="1700">
                <a:solidFill>
                  <a:srgbClr val="404040"/>
                </a:solidFill>
                <a:latin typeface="Trebuchet MS"/>
                <a:ea typeface="Verdana"/>
              </a:rPr>
              <a:t>Once we configure the Swagger API services to the built-in dependency injection container, we need to register the Swagger Middleware components in the Application Request Processing Pipeline.</a:t>
            </a:r>
          </a:p>
        </p:txBody>
      </p:sp>
    </p:spTree>
    <p:extLst>
      <p:ext uri="{BB962C8B-B14F-4D97-AF65-F5344CB8AC3E}">
        <p14:creationId xmlns:p14="http://schemas.microsoft.com/office/powerpoint/2010/main" val="199703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75EB-BBFC-9DB5-E6B7-4B5A5FA7A524}"/>
              </a:ext>
            </a:extLst>
          </p:cNvPr>
          <p:cNvSpPr>
            <a:spLocks noGrp="1"/>
          </p:cNvSpPr>
          <p:nvPr>
            <p:ph type="title"/>
          </p:nvPr>
        </p:nvSpPr>
        <p:spPr/>
        <p:txBody>
          <a:bodyPr/>
          <a:lstStyle/>
          <a:p>
            <a:r>
              <a:rPr lang="en-US"/>
              <a:t>Controllers in Web API</a:t>
            </a:r>
          </a:p>
        </p:txBody>
      </p:sp>
      <p:sp>
        <p:nvSpPr>
          <p:cNvPr id="3" name="Content Placeholder 2">
            <a:extLst>
              <a:ext uri="{FF2B5EF4-FFF2-40B4-BE49-F238E27FC236}">
                <a16:creationId xmlns:a16="http://schemas.microsoft.com/office/drawing/2014/main" id="{A91B4D7C-B3F0-CC90-A563-DCC7985D3C38}"/>
              </a:ext>
            </a:extLst>
          </p:cNvPr>
          <p:cNvSpPr>
            <a:spLocks noGrp="1"/>
          </p:cNvSpPr>
          <p:nvPr>
            <p:ph idx="1"/>
          </p:nvPr>
        </p:nvSpPr>
        <p:spPr/>
        <p:txBody>
          <a:bodyPr vert="horz" lIns="91440" tIns="45720" rIns="91440" bIns="45720" rtlCol="0" anchor="t">
            <a:normAutofit/>
          </a:bodyPr>
          <a:lstStyle/>
          <a:p>
            <a:pPr algn="just"/>
            <a:r>
              <a:rPr lang="en-US" sz="1700" b="1">
                <a:solidFill>
                  <a:srgbClr val="404040"/>
                </a:solidFill>
                <a:latin typeface="Trebuchet MS"/>
                <a:ea typeface="Verdana"/>
              </a:rPr>
              <a:t>Request Handling:</a:t>
            </a:r>
            <a:r>
              <a:rPr lang="en-US" sz="1700">
                <a:solidFill>
                  <a:srgbClr val="404040"/>
                </a:solidFill>
                <a:latin typeface="Trebuchet MS"/>
                <a:ea typeface="Verdana"/>
              </a:rPr>
              <a:t> Controllers receive HTTP requests and route them to the appropriate action methods. Each action method within a controller generally corresponds to a specific type of HTTP request (e.g., GET, POST, PUT, or DELETE).</a:t>
            </a:r>
          </a:p>
          <a:p>
            <a:pPr algn="just"/>
            <a:r>
              <a:rPr lang="en-US" sz="1700" b="1">
                <a:solidFill>
                  <a:srgbClr val="404040"/>
                </a:solidFill>
                <a:latin typeface="Trebuchet MS"/>
                <a:ea typeface="Verdana"/>
              </a:rPr>
              <a:t>Data Processing:</a:t>
            </a:r>
            <a:r>
              <a:rPr lang="en-US" sz="1700">
                <a:solidFill>
                  <a:srgbClr val="404040"/>
                </a:solidFill>
                <a:latin typeface="Trebuchet MS"/>
                <a:ea typeface="Verdana"/>
              </a:rPr>
              <a:t> Controllers interact with models and services to process data, implement business logic, and perform operations such as querying a database to perform database CRUD Operations, applying business rules and validations, or transforming data for the client.</a:t>
            </a:r>
          </a:p>
          <a:p>
            <a:pPr algn="just"/>
            <a:r>
              <a:rPr lang="en-US" sz="1700" b="1">
                <a:solidFill>
                  <a:srgbClr val="404040"/>
                </a:solidFill>
                <a:latin typeface="Trebuchet MS"/>
                <a:ea typeface="Verdana"/>
              </a:rPr>
              <a:t>Response Generation: </a:t>
            </a:r>
            <a:r>
              <a:rPr lang="en-US" sz="1700">
                <a:solidFill>
                  <a:srgbClr val="404040"/>
                </a:solidFill>
                <a:latin typeface="Trebuchet MS"/>
                <a:ea typeface="Verdana"/>
              </a:rPr>
              <a:t>Based on the outcome of the processing, controllers generate HTTP responses which will return to the client. These responses can include data payloads (e.g., JSON, XML, etc.), status codes (e.g., 200 OK, 404 Not Found, 400 Bad Request, etc.), and error messages.</a:t>
            </a:r>
          </a:p>
          <a:p>
            <a:endParaRPr lang="en-US"/>
          </a:p>
        </p:txBody>
      </p:sp>
    </p:spTree>
    <p:extLst>
      <p:ext uri="{BB962C8B-B14F-4D97-AF65-F5344CB8AC3E}">
        <p14:creationId xmlns:p14="http://schemas.microsoft.com/office/powerpoint/2010/main" val="312574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28FD-5181-86EB-CBA3-8C982E90A043}"/>
              </a:ext>
            </a:extLst>
          </p:cNvPr>
          <p:cNvSpPr>
            <a:spLocks noGrp="1"/>
          </p:cNvSpPr>
          <p:nvPr>
            <p:ph type="title"/>
          </p:nvPr>
        </p:nvSpPr>
        <p:spPr/>
        <p:txBody>
          <a:bodyPr/>
          <a:lstStyle/>
          <a:p>
            <a:r>
              <a:rPr lang="en-US" err="1"/>
              <a:t>ControllerBase</a:t>
            </a:r>
            <a:r>
              <a:rPr lang="en-US"/>
              <a:t> Class</a:t>
            </a:r>
          </a:p>
        </p:txBody>
      </p:sp>
      <p:sp>
        <p:nvSpPr>
          <p:cNvPr id="3" name="Content Placeholder 2">
            <a:extLst>
              <a:ext uri="{FF2B5EF4-FFF2-40B4-BE49-F238E27FC236}">
                <a16:creationId xmlns:a16="http://schemas.microsoft.com/office/drawing/2014/main" id="{2E272EBB-F1CF-E099-D720-04D83471BEBE}"/>
              </a:ext>
            </a:extLst>
          </p:cNvPr>
          <p:cNvSpPr>
            <a:spLocks noGrp="1"/>
          </p:cNvSpPr>
          <p:nvPr>
            <p:ph idx="1"/>
          </p:nvPr>
        </p:nvSpPr>
        <p:spPr/>
        <p:txBody>
          <a:bodyPr vert="horz" lIns="91440" tIns="45720" rIns="91440" bIns="45720" rtlCol="0" anchor="t">
            <a:normAutofit fontScale="92500" lnSpcReduction="10000"/>
          </a:bodyPr>
          <a:lstStyle/>
          <a:p>
            <a:r>
              <a:rPr lang="en-US" sz="1700">
                <a:solidFill>
                  <a:srgbClr val="404040"/>
                </a:solidFill>
                <a:latin typeface="Trebuchet MS"/>
                <a:ea typeface="Verdana"/>
              </a:rPr>
              <a:t>It serves as a lightweight base class for Web API controllers that do not require view support.</a:t>
            </a:r>
          </a:p>
          <a:p>
            <a:endParaRPr lang="en-US" sz="1700">
              <a:solidFill>
                <a:srgbClr val="404040"/>
              </a:solidFill>
              <a:latin typeface="Trebuchet MS"/>
              <a:ea typeface="Verdana"/>
            </a:endParaRPr>
          </a:p>
          <a:p>
            <a:pPr algn="just"/>
            <a:r>
              <a:rPr lang="en-US" sz="1700" b="1">
                <a:solidFill>
                  <a:srgbClr val="404040"/>
                </a:solidFill>
                <a:latin typeface="Trebuchet MS"/>
                <a:ea typeface="Verdana"/>
              </a:rPr>
              <a:t>Core MVC Features: </a:t>
            </a:r>
            <a:r>
              <a:rPr lang="en-US" sz="1700">
                <a:solidFill>
                  <a:srgbClr val="404040"/>
                </a:solidFill>
                <a:latin typeface="Trebuchet MS"/>
                <a:ea typeface="Verdana"/>
              </a:rPr>
              <a:t>Provides access to essential functionalities like action methods, routing, model binding, and HTTP context manipulation.</a:t>
            </a:r>
          </a:p>
          <a:p>
            <a:pPr algn="just"/>
            <a:r>
              <a:rPr lang="en-US" sz="1700" b="1">
                <a:solidFill>
                  <a:srgbClr val="404040"/>
                </a:solidFill>
                <a:latin typeface="Trebuchet MS"/>
                <a:ea typeface="Verdana"/>
              </a:rPr>
              <a:t>No View Support:</a:t>
            </a:r>
            <a:r>
              <a:rPr lang="en-US" sz="1700">
                <a:solidFill>
                  <a:srgbClr val="404040"/>
                </a:solidFill>
                <a:latin typeface="Trebuchet MS"/>
                <a:ea typeface="Verdana"/>
              </a:rPr>
              <a:t> This does not include support for rendering views (e.g., HTML or Razor views), making it ideal for APIs that solely return data.</a:t>
            </a:r>
          </a:p>
          <a:p>
            <a:pPr algn="just"/>
            <a:r>
              <a:rPr lang="en-US" sz="1700" b="1">
                <a:solidFill>
                  <a:srgbClr val="404040"/>
                </a:solidFill>
                <a:latin typeface="Trebuchet MS"/>
                <a:ea typeface="Verdana"/>
              </a:rPr>
              <a:t>Helper Methods:</a:t>
            </a:r>
            <a:r>
              <a:rPr lang="en-US" sz="1700">
                <a:solidFill>
                  <a:srgbClr val="404040"/>
                </a:solidFill>
                <a:latin typeface="Trebuchet MS"/>
                <a:ea typeface="Verdana"/>
              </a:rPr>
              <a:t> Offers various helper methods such as Ok(), </a:t>
            </a:r>
            <a:r>
              <a:rPr lang="en-US" sz="1700" err="1">
                <a:solidFill>
                  <a:srgbClr val="404040"/>
                </a:solidFill>
                <a:latin typeface="Trebuchet MS"/>
                <a:ea typeface="Verdana"/>
              </a:rPr>
              <a:t>NotFound</a:t>
            </a:r>
            <a:r>
              <a:rPr lang="en-US" sz="1700">
                <a:solidFill>
                  <a:srgbClr val="404040"/>
                </a:solidFill>
                <a:latin typeface="Trebuchet MS"/>
                <a:ea typeface="Verdana"/>
              </a:rPr>
              <a:t>(), </a:t>
            </a:r>
            <a:r>
              <a:rPr lang="en-US" sz="1700" err="1">
                <a:solidFill>
                  <a:srgbClr val="404040"/>
                </a:solidFill>
                <a:latin typeface="Trebuchet MS"/>
                <a:ea typeface="Verdana"/>
              </a:rPr>
              <a:t>BadRequest</a:t>
            </a:r>
            <a:r>
              <a:rPr lang="en-US" sz="1700">
                <a:solidFill>
                  <a:srgbClr val="404040"/>
                </a:solidFill>
                <a:latin typeface="Trebuchet MS"/>
                <a:ea typeface="Verdana"/>
              </a:rPr>
              <a:t>(), etc., to facilitate standard HTTP responses.</a:t>
            </a:r>
          </a:p>
          <a:p>
            <a:pPr algn="just"/>
            <a:r>
              <a:rPr lang="en-US" sz="1700" b="1">
                <a:solidFill>
                  <a:srgbClr val="404040"/>
                </a:solidFill>
                <a:latin typeface="Trebuchet MS"/>
                <a:ea typeface="Verdana"/>
              </a:rPr>
              <a:t>Lightweight:</a:t>
            </a:r>
            <a:r>
              <a:rPr lang="en-US" sz="1700">
                <a:solidFill>
                  <a:srgbClr val="404040"/>
                </a:solidFill>
                <a:latin typeface="Trebuchet MS"/>
                <a:ea typeface="Verdana"/>
              </a:rPr>
              <a:t> Eliminates the overhead associated with view rendering, resulting in better performance for API endpoints.</a:t>
            </a:r>
          </a:p>
          <a:p>
            <a:pPr algn="just"/>
            <a:r>
              <a:rPr lang="en-US" sz="1700" b="1">
                <a:solidFill>
                  <a:srgbClr val="404040"/>
                </a:solidFill>
                <a:latin typeface="Trebuchet MS"/>
                <a:ea typeface="Verdana"/>
              </a:rPr>
              <a:t>Use Case: </a:t>
            </a:r>
            <a:r>
              <a:rPr lang="en-US" sz="1700">
                <a:solidFill>
                  <a:srgbClr val="404040"/>
                </a:solidFill>
                <a:latin typeface="Trebuchet MS"/>
                <a:ea typeface="Verdana"/>
              </a:rPr>
              <a:t>Building RESTful APIs that return data in formats like JSON or XML without needing server-side rendered views.</a:t>
            </a:r>
          </a:p>
          <a:p>
            <a:endParaRPr lang="en-US" sz="1100">
              <a:solidFill>
                <a:srgbClr val="000000"/>
              </a:solidFill>
              <a:latin typeface="Arial"/>
              <a:cs typeface="Arial"/>
            </a:endParaRPr>
          </a:p>
        </p:txBody>
      </p:sp>
    </p:spTree>
    <p:extLst>
      <p:ext uri="{BB962C8B-B14F-4D97-AF65-F5344CB8AC3E}">
        <p14:creationId xmlns:p14="http://schemas.microsoft.com/office/powerpoint/2010/main" val="100785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2790-3D8D-9C45-D10E-882E855DA566}"/>
              </a:ext>
            </a:extLst>
          </p:cNvPr>
          <p:cNvSpPr>
            <a:spLocks noGrp="1"/>
          </p:cNvSpPr>
          <p:nvPr>
            <p:ph type="title"/>
          </p:nvPr>
        </p:nvSpPr>
        <p:spPr/>
        <p:txBody>
          <a:bodyPr/>
          <a:lstStyle/>
          <a:p>
            <a:r>
              <a:rPr lang="en-US" err="1"/>
              <a:t>Contoller</a:t>
            </a:r>
            <a:r>
              <a:rPr lang="en-US"/>
              <a:t> Class</a:t>
            </a:r>
          </a:p>
        </p:txBody>
      </p:sp>
      <p:sp>
        <p:nvSpPr>
          <p:cNvPr id="3" name="Content Placeholder 2">
            <a:extLst>
              <a:ext uri="{FF2B5EF4-FFF2-40B4-BE49-F238E27FC236}">
                <a16:creationId xmlns:a16="http://schemas.microsoft.com/office/drawing/2014/main" id="{3F45AEA0-0592-093B-BC38-09A3B54DE95E}"/>
              </a:ext>
            </a:extLst>
          </p:cNvPr>
          <p:cNvSpPr>
            <a:spLocks noGrp="1"/>
          </p:cNvSpPr>
          <p:nvPr>
            <p:ph idx="1"/>
          </p:nvPr>
        </p:nvSpPr>
        <p:spPr/>
        <p:txBody>
          <a:bodyPr vert="horz" lIns="91440" tIns="45720" rIns="91440" bIns="45720" rtlCol="0" anchor="t">
            <a:normAutofit lnSpcReduction="10000"/>
          </a:bodyPr>
          <a:lstStyle/>
          <a:p>
            <a:r>
              <a:rPr lang="en-US" sz="1600">
                <a:solidFill>
                  <a:srgbClr val="404040"/>
                </a:solidFill>
                <a:latin typeface="Trebuchet MS"/>
                <a:ea typeface="Verdana"/>
              </a:rPr>
              <a:t>It extends the </a:t>
            </a:r>
            <a:r>
              <a:rPr lang="en-US" sz="1600" err="1">
                <a:solidFill>
                  <a:srgbClr val="404040"/>
                </a:solidFill>
                <a:latin typeface="Trebuchet MS"/>
                <a:ea typeface="Verdana"/>
              </a:rPr>
              <a:t>ControllerBase</a:t>
            </a:r>
            <a:r>
              <a:rPr lang="en-US" sz="1600">
                <a:solidFill>
                  <a:srgbClr val="404040"/>
                </a:solidFill>
                <a:latin typeface="Trebuchet MS"/>
                <a:ea typeface="Verdana"/>
              </a:rPr>
              <a:t> class by adding support for view-related functionalities, making it suitable for MVC </a:t>
            </a:r>
            <a:r>
              <a:rPr lang="en-US" sz="1600">
                <a:solidFill>
                  <a:srgbClr val="404040"/>
                </a:solidFill>
                <a:latin typeface="Trebuchet MS"/>
                <a:ea typeface="Verdana"/>
                <a:cs typeface="Arial"/>
              </a:rPr>
              <a:t>applications</a:t>
            </a:r>
            <a:r>
              <a:rPr lang="en-US" sz="1600">
                <a:solidFill>
                  <a:srgbClr val="404040"/>
                </a:solidFill>
                <a:latin typeface="Trebuchet MS"/>
                <a:ea typeface="Verdana"/>
              </a:rPr>
              <a:t> that render server-side views. It supports all the features </a:t>
            </a:r>
            <a:r>
              <a:rPr lang="en-US" sz="1600" err="1">
                <a:solidFill>
                  <a:srgbClr val="404040"/>
                </a:solidFill>
                <a:latin typeface="Trebuchet MS"/>
                <a:ea typeface="Verdana"/>
              </a:rPr>
              <a:t>ControllerBase</a:t>
            </a:r>
            <a:r>
              <a:rPr lang="en-US" sz="1600">
                <a:solidFill>
                  <a:srgbClr val="404040"/>
                </a:solidFill>
                <a:latin typeface="Trebuchet MS"/>
                <a:ea typeface="Verdana"/>
              </a:rPr>
              <a:t> Class supports and additional features designed explicitly for MVC applications. </a:t>
            </a:r>
          </a:p>
          <a:p>
            <a:endParaRPr lang="en-US" sz="1600">
              <a:solidFill>
                <a:srgbClr val="404040"/>
              </a:solidFill>
              <a:latin typeface="Trebuchet MS"/>
              <a:ea typeface="Verdana"/>
            </a:endParaRPr>
          </a:p>
          <a:p>
            <a:pPr algn="just"/>
            <a:r>
              <a:rPr lang="en-US" sz="1600" b="1">
                <a:solidFill>
                  <a:srgbClr val="404040"/>
                </a:solidFill>
                <a:latin typeface="Trebuchet MS"/>
                <a:ea typeface="Verdana"/>
              </a:rPr>
              <a:t>All </a:t>
            </a:r>
            <a:r>
              <a:rPr lang="en-US" sz="1600" b="1" err="1">
                <a:solidFill>
                  <a:srgbClr val="404040"/>
                </a:solidFill>
                <a:latin typeface="Trebuchet MS"/>
                <a:ea typeface="Verdana"/>
              </a:rPr>
              <a:t>ControllerBase</a:t>
            </a:r>
            <a:r>
              <a:rPr lang="en-US" sz="1600" b="1">
                <a:solidFill>
                  <a:srgbClr val="404040"/>
                </a:solidFill>
                <a:latin typeface="Trebuchet MS"/>
                <a:ea typeface="Verdana"/>
              </a:rPr>
              <a:t> class Features:</a:t>
            </a:r>
            <a:r>
              <a:rPr lang="en-US" sz="1600">
                <a:solidFill>
                  <a:srgbClr val="404040"/>
                </a:solidFill>
                <a:latin typeface="Trebuchet MS"/>
                <a:ea typeface="Verdana"/>
              </a:rPr>
              <a:t> Inherits all core functionalities provided by </a:t>
            </a:r>
            <a:r>
              <a:rPr lang="en-US" sz="1600" err="1">
                <a:solidFill>
                  <a:srgbClr val="404040"/>
                </a:solidFill>
                <a:latin typeface="Trebuchet MS"/>
                <a:ea typeface="Verdana"/>
              </a:rPr>
              <a:t>ControllerBase</a:t>
            </a:r>
            <a:r>
              <a:rPr lang="en-US" sz="1600">
                <a:solidFill>
                  <a:srgbClr val="404040"/>
                </a:solidFill>
                <a:latin typeface="Trebuchet MS"/>
                <a:ea typeface="Verdana"/>
              </a:rPr>
              <a:t>.</a:t>
            </a:r>
          </a:p>
          <a:p>
            <a:pPr algn="just"/>
            <a:r>
              <a:rPr lang="en-US" sz="1600" b="1">
                <a:solidFill>
                  <a:srgbClr val="404040"/>
                </a:solidFill>
                <a:latin typeface="Trebuchet MS"/>
                <a:ea typeface="Verdana"/>
              </a:rPr>
              <a:t>View Support:</a:t>
            </a:r>
            <a:r>
              <a:rPr lang="en-US" sz="1600">
                <a:solidFill>
                  <a:srgbClr val="404040"/>
                </a:solidFill>
                <a:latin typeface="Trebuchet MS"/>
                <a:ea typeface="Verdana"/>
              </a:rPr>
              <a:t> Includes methods and properties for rendering views, such as View(), </a:t>
            </a:r>
            <a:r>
              <a:rPr lang="en-US" sz="1600" err="1">
                <a:solidFill>
                  <a:srgbClr val="404040"/>
                </a:solidFill>
                <a:latin typeface="Trebuchet MS"/>
                <a:ea typeface="Verdana"/>
              </a:rPr>
              <a:t>PartialView</a:t>
            </a:r>
            <a:r>
              <a:rPr lang="en-US" sz="1600">
                <a:solidFill>
                  <a:srgbClr val="404040"/>
                </a:solidFill>
                <a:latin typeface="Trebuchet MS"/>
                <a:ea typeface="Verdana"/>
              </a:rPr>
              <a:t>(), and access to ViewBag and </a:t>
            </a:r>
            <a:r>
              <a:rPr lang="en-US" sz="1600" err="1">
                <a:solidFill>
                  <a:srgbClr val="404040"/>
                </a:solidFill>
                <a:latin typeface="Trebuchet MS"/>
                <a:ea typeface="Verdana"/>
              </a:rPr>
              <a:t>ViewData</a:t>
            </a:r>
            <a:r>
              <a:rPr lang="en-US" sz="1600">
                <a:solidFill>
                  <a:srgbClr val="404040"/>
                </a:solidFill>
                <a:latin typeface="Trebuchet MS"/>
                <a:ea typeface="Verdana"/>
              </a:rPr>
              <a:t>.</a:t>
            </a:r>
          </a:p>
          <a:p>
            <a:pPr algn="just"/>
            <a:r>
              <a:rPr lang="en-US" sz="1600" b="1">
                <a:solidFill>
                  <a:srgbClr val="404040"/>
                </a:solidFill>
                <a:latin typeface="Trebuchet MS"/>
                <a:ea typeface="Verdana"/>
              </a:rPr>
              <a:t>Additional Functionality:</a:t>
            </a:r>
            <a:r>
              <a:rPr lang="en-US" sz="1600">
                <a:solidFill>
                  <a:srgbClr val="404040"/>
                </a:solidFill>
                <a:latin typeface="Trebuchet MS"/>
                <a:ea typeface="Verdana"/>
              </a:rPr>
              <a:t> Provides capabilities related to managing and rendering HTML views using Razor syntax.</a:t>
            </a:r>
          </a:p>
          <a:p>
            <a:pPr algn="just"/>
            <a:r>
              <a:rPr lang="en-US" sz="1600" b="1">
                <a:solidFill>
                  <a:srgbClr val="404040"/>
                </a:solidFill>
                <a:latin typeface="Trebuchet MS"/>
                <a:ea typeface="Verdana"/>
              </a:rPr>
              <a:t>Use Case:</a:t>
            </a:r>
            <a:r>
              <a:rPr lang="en-US" sz="1600">
                <a:solidFill>
                  <a:srgbClr val="404040"/>
                </a:solidFill>
                <a:latin typeface="Trebuchet MS"/>
                <a:ea typeface="Verdana"/>
              </a:rPr>
              <a:t> Developing traditional MVC applications where controllers handle both data endpoints and server-side view rendering.</a:t>
            </a:r>
          </a:p>
          <a:p>
            <a:endParaRPr lang="en-US" sz="1600">
              <a:solidFill>
                <a:srgbClr val="404040"/>
              </a:solidFill>
              <a:latin typeface="Trebuchet MS"/>
              <a:ea typeface="Verdana"/>
            </a:endParaRPr>
          </a:p>
        </p:txBody>
      </p:sp>
    </p:spTree>
    <p:extLst>
      <p:ext uri="{BB962C8B-B14F-4D97-AF65-F5344CB8AC3E}">
        <p14:creationId xmlns:p14="http://schemas.microsoft.com/office/powerpoint/2010/main" val="254028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7486-B103-E5C4-044E-D0082DCE315E}"/>
              </a:ext>
            </a:extLst>
          </p:cNvPr>
          <p:cNvSpPr>
            <a:spLocks noGrp="1"/>
          </p:cNvSpPr>
          <p:nvPr>
            <p:ph type="title"/>
          </p:nvPr>
        </p:nvSpPr>
        <p:spPr/>
        <p:txBody>
          <a:bodyPr/>
          <a:lstStyle/>
          <a:p>
            <a:r>
              <a:rPr lang="en-US" err="1"/>
              <a:t>ControllerBase</a:t>
            </a:r>
            <a:r>
              <a:rPr lang="en-US"/>
              <a:t> Vs. Controller</a:t>
            </a:r>
          </a:p>
        </p:txBody>
      </p:sp>
      <p:pic>
        <p:nvPicPr>
          <p:cNvPr id="4" name="Content Placeholder 3" descr="A screenshot of a computer program&#10;&#10;AI-generated content may be incorrect.">
            <a:extLst>
              <a:ext uri="{FF2B5EF4-FFF2-40B4-BE49-F238E27FC236}">
                <a16:creationId xmlns:a16="http://schemas.microsoft.com/office/drawing/2014/main" id="{16B1B60D-047D-4B7E-9CC3-4DC4C2DCBBF3}"/>
              </a:ext>
            </a:extLst>
          </p:cNvPr>
          <p:cNvPicPr>
            <a:picLocks noGrp="1" noChangeAspect="1"/>
          </p:cNvPicPr>
          <p:nvPr>
            <p:ph idx="1"/>
          </p:nvPr>
        </p:nvPicPr>
        <p:blipFill>
          <a:blip r:embed="rId2"/>
          <a:stretch>
            <a:fillRect/>
          </a:stretch>
        </p:blipFill>
        <p:spPr>
          <a:xfrm>
            <a:off x="683218" y="1386261"/>
            <a:ext cx="8915578" cy="4653052"/>
          </a:xfrm>
        </p:spPr>
      </p:pic>
    </p:spTree>
    <p:extLst>
      <p:ext uri="{BB962C8B-B14F-4D97-AF65-F5344CB8AC3E}">
        <p14:creationId xmlns:p14="http://schemas.microsoft.com/office/powerpoint/2010/main" val="82586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E66F-C5B9-20B0-348F-0C45C9BCA4A8}"/>
              </a:ext>
            </a:extLst>
          </p:cNvPr>
          <p:cNvSpPr>
            <a:spLocks noGrp="1"/>
          </p:cNvSpPr>
          <p:nvPr>
            <p:ph type="title"/>
          </p:nvPr>
        </p:nvSpPr>
        <p:spPr/>
        <p:txBody>
          <a:bodyPr/>
          <a:lstStyle/>
          <a:p>
            <a:r>
              <a:rPr lang="en-US"/>
              <a:t>When to use</a:t>
            </a:r>
          </a:p>
        </p:txBody>
      </p:sp>
      <p:pic>
        <p:nvPicPr>
          <p:cNvPr id="4" name="Content Placeholder 3" descr="A screenshot of a computer&#10;&#10;AI-generated content may be incorrect.">
            <a:extLst>
              <a:ext uri="{FF2B5EF4-FFF2-40B4-BE49-F238E27FC236}">
                <a16:creationId xmlns:a16="http://schemas.microsoft.com/office/drawing/2014/main" id="{47267384-9357-6FAC-D999-8944A9816EC7}"/>
              </a:ext>
            </a:extLst>
          </p:cNvPr>
          <p:cNvPicPr>
            <a:picLocks noGrp="1" noChangeAspect="1"/>
          </p:cNvPicPr>
          <p:nvPr>
            <p:ph idx="1"/>
          </p:nvPr>
        </p:nvPicPr>
        <p:blipFill>
          <a:blip r:embed="rId2"/>
          <a:stretch>
            <a:fillRect/>
          </a:stretch>
        </p:blipFill>
        <p:spPr>
          <a:xfrm>
            <a:off x="994128" y="1927748"/>
            <a:ext cx="8753834" cy="3181889"/>
          </a:xfrm>
        </p:spPr>
      </p:pic>
    </p:spTree>
    <p:extLst>
      <p:ext uri="{BB962C8B-B14F-4D97-AF65-F5344CB8AC3E}">
        <p14:creationId xmlns:p14="http://schemas.microsoft.com/office/powerpoint/2010/main" val="1844371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A9C6-4A7B-D416-84A2-35DB6793496D}"/>
              </a:ext>
            </a:extLst>
          </p:cNvPr>
          <p:cNvSpPr>
            <a:spLocks noGrp="1"/>
          </p:cNvSpPr>
          <p:nvPr>
            <p:ph type="title"/>
          </p:nvPr>
        </p:nvSpPr>
        <p:spPr/>
        <p:txBody>
          <a:bodyPr/>
          <a:lstStyle/>
          <a:p>
            <a:r>
              <a:rPr lang="en-US"/>
              <a:t>Models in WEB API</a:t>
            </a:r>
          </a:p>
        </p:txBody>
      </p:sp>
      <p:sp>
        <p:nvSpPr>
          <p:cNvPr id="3" name="Content Placeholder 2">
            <a:extLst>
              <a:ext uri="{FF2B5EF4-FFF2-40B4-BE49-F238E27FC236}">
                <a16:creationId xmlns:a16="http://schemas.microsoft.com/office/drawing/2014/main" id="{713BA38D-F3B9-1A06-742D-15DB5D12417A}"/>
              </a:ext>
            </a:extLst>
          </p:cNvPr>
          <p:cNvSpPr>
            <a:spLocks noGrp="1"/>
          </p:cNvSpPr>
          <p:nvPr>
            <p:ph idx="1"/>
          </p:nvPr>
        </p:nvSpPr>
        <p:spPr>
          <a:xfrm>
            <a:off x="533561" y="1527987"/>
            <a:ext cx="10336327" cy="4513375"/>
          </a:xfrm>
        </p:spPr>
        <p:txBody>
          <a:bodyPr vert="horz" lIns="91440" tIns="45720" rIns="91440" bIns="45720" rtlCol="0" anchor="t">
            <a:normAutofit fontScale="92500" lnSpcReduction="20000"/>
          </a:bodyPr>
          <a:lstStyle/>
          <a:p>
            <a:r>
              <a:rPr lang="en-US" sz="1600">
                <a:solidFill>
                  <a:srgbClr val="404040"/>
                </a:solidFill>
                <a:latin typeface="Trebuchet MS"/>
                <a:ea typeface="Verdana"/>
                <a:cs typeface="Arial"/>
              </a:rPr>
              <a:t>In ASP.NET Core Web API, Models are classes that represent the data and business logic of the application. They define the structure, relationships, and constraints of the data that the application manages. Models play an important role in data persistence, data validation, and data transfer between the client and server. The following are the Key Features of Models in ASP.</a:t>
            </a:r>
          </a:p>
          <a:p>
            <a:pPr algn="just"/>
            <a:r>
              <a:rPr lang="en-US" sz="1600" b="1">
                <a:solidFill>
                  <a:srgbClr val="404040"/>
                </a:solidFill>
                <a:latin typeface="Trebuchet MS"/>
                <a:ea typeface="Verdana"/>
                <a:cs typeface="Arial"/>
              </a:rPr>
              <a:t>Data Representation: </a:t>
            </a:r>
            <a:r>
              <a:rPr lang="en-US" sz="1600">
                <a:solidFill>
                  <a:srgbClr val="404040"/>
                </a:solidFill>
                <a:latin typeface="Trebuchet MS"/>
                <a:ea typeface="Verdana"/>
                <a:cs typeface="Arial"/>
              </a:rPr>
              <a:t>Models are typically Plain Old CLR Objects (POCOs) that define the properties corresponding to the data fields. They can represent entities stored in a database, encapsulating both the data and related business logic.</a:t>
            </a:r>
          </a:p>
          <a:p>
            <a:pPr algn="just"/>
            <a:r>
              <a:rPr lang="en-US" sz="1600" b="1">
                <a:solidFill>
                  <a:srgbClr val="404040"/>
                </a:solidFill>
                <a:latin typeface="Trebuchet MS"/>
                <a:ea typeface="Verdana"/>
                <a:cs typeface="Arial"/>
              </a:rPr>
              <a:t>Data Annotations for Validation:</a:t>
            </a:r>
            <a:r>
              <a:rPr lang="en-US" sz="1600">
                <a:solidFill>
                  <a:srgbClr val="404040"/>
                </a:solidFill>
                <a:latin typeface="Trebuchet MS"/>
                <a:ea typeface="Verdana"/>
                <a:cs typeface="Arial"/>
              </a:rPr>
              <a:t> Models can be decorated with attributes from the </a:t>
            </a:r>
            <a:r>
              <a:rPr lang="en-US" sz="1600" err="1">
                <a:solidFill>
                  <a:srgbClr val="404040"/>
                </a:solidFill>
                <a:latin typeface="Trebuchet MS"/>
                <a:ea typeface="Verdana"/>
                <a:cs typeface="Arial"/>
              </a:rPr>
              <a:t>System.ComponentModel.DataAnnotations</a:t>
            </a:r>
            <a:r>
              <a:rPr lang="en-US" sz="1600">
                <a:solidFill>
                  <a:srgbClr val="404040"/>
                </a:solidFill>
                <a:latin typeface="Trebuchet MS"/>
                <a:ea typeface="Verdana"/>
                <a:cs typeface="Arial"/>
              </a:rPr>
              <a:t> namespace to enforce validation rules. Common annotations include Required fields [Required], String length [</a:t>
            </a:r>
            <a:r>
              <a:rPr lang="en-US" sz="1600" err="1">
                <a:solidFill>
                  <a:srgbClr val="404040"/>
                </a:solidFill>
                <a:latin typeface="Trebuchet MS"/>
                <a:ea typeface="Verdana"/>
                <a:cs typeface="Arial"/>
              </a:rPr>
              <a:t>StringLength</a:t>
            </a:r>
            <a:r>
              <a:rPr lang="en-US" sz="1600">
                <a:solidFill>
                  <a:srgbClr val="404040"/>
                </a:solidFill>
                <a:latin typeface="Trebuchet MS"/>
                <a:ea typeface="Verdana"/>
                <a:cs typeface="Arial"/>
              </a:rPr>
              <a:t>], Range constraints [Range], and Format </a:t>
            </a:r>
            <a:r>
              <a:rPr lang="en-US" sz="1600" err="1">
                <a:solidFill>
                  <a:srgbClr val="404040"/>
                </a:solidFill>
                <a:latin typeface="Trebuchet MS"/>
                <a:ea typeface="Verdana"/>
                <a:cs typeface="Arial"/>
              </a:rPr>
              <a:t>Validaions</a:t>
            </a:r>
            <a:r>
              <a:rPr lang="en-US" sz="1600">
                <a:solidFill>
                  <a:srgbClr val="404040"/>
                </a:solidFill>
                <a:latin typeface="Trebuchet MS"/>
                <a:ea typeface="Verdana"/>
                <a:cs typeface="Arial"/>
              </a:rPr>
              <a:t> [</a:t>
            </a:r>
            <a:r>
              <a:rPr lang="en-US" sz="1600" err="1">
                <a:solidFill>
                  <a:srgbClr val="404040"/>
                </a:solidFill>
                <a:latin typeface="Trebuchet MS"/>
                <a:ea typeface="Verdana"/>
                <a:cs typeface="Arial"/>
              </a:rPr>
              <a:t>RegularExpression</a:t>
            </a:r>
            <a:r>
              <a:rPr lang="en-US" sz="1600">
                <a:solidFill>
                  <a:srgbClr val="404040"/>
                </a:solidFill>
                <a:latin typeface="Trebuchet MS"/>
                <a:ea typeface="Verdana"/>
                <a:cs typeface="Arial"/>
              </a:rPr>
              <a:t>], which help ensure data integrity and correctness.</a:t>
            </a:r>
          </a:p>
          <a:p>
            <a:pPr algn="just"/>
            <a:r>
              <a:rPr lang="en-US" sz="1600" b="1">
                <a:solidFill>
                  <a:srgbClr val="404040"/>
                </a:solidFill>
                <a:latin typeface="Trebuchet MS"/>
                <a:ea typeface="Verdana"/>
                <a:cs typeface="Arial"/>
              </a:rPr>
              <a:t>Defining Relationships:</a:t>
            </a:r>
            <a:r>
              <a:rPr lang="en-US" sz="1600">
                <a:solidFill>
                  <a:srgbClr val="404040"/>
                </a:solidFill>
                <a:latin typeface="Trebuchet MS"/>
                <a:ea typeface="Verdana"/>
                <a:cs typeface="Arial"/>
              </a:rPr>
              <a:t> Models can define relationships between different entities using navigation properties. For example, a Product model might have a foreign key to a Category model, establishing a one-to-many relationship.</a:t>
            </a:r>
          </a:p>
          <a:p>
            <a:pPr algn="just"/>
            <a:r>
              <a:rPr lang="en-US" sz="1600" b="1">
                <a:solidFill>
                  <a:srgbClr val="404040"/>
                </a:solidFill>
                <a:latin typeface="Trebuchet MS"/>
                <a:ea typeface="Verdana"/>
                <a:cs typeface="Arial"/>
              </a:rPr>
              <a:t>Data Transfer Objects (DTOs): </a:t>
            </a:r>
            <a:r>
              <a:rPr lang="en-US" sz="1600">
                <a:solidFill>
                  <a:srgbClr val="404040"/>
                </a:solidFill>
                <a:latin typeface="Trebuchet MS"/>
                <a:ea typeface="Verdana"/>
                <a:cs typeface="Arial"/>
              </a:rPr>
              <a:t>Models can serve as DTOs, which are specialized objects used to transfer data between the client and server. DTOs help in shaping the data exposed by the API, allowing us to hide sensitive information and include only necessary fields.</a:t>
            </a:r>
          </a:p>
          <a:p>
            <a:pPr algn="just"/>
            <a:r>
              <a:rPr lang="en-US" sz="1600" b="1">
                <a:solidFill>
                  <a:srgbClr val="404040"/>
                </a:solidFill>
                <a:latin typeface="Trebuchet MS"/>
                <a:ea typeface="Verdana"/>
                <a:cs typeface="Arial"/>
              </a:rPr>
              <a:t>Entity Framework Integration: </a:t>
            </a:r>
            <a:r>
              <a:rPr lang="en-US" sz="1600">
                <a:solidFill>
                  <a:srgbClr val="404040"/>
                </a:solidFill>
                <a:latin typeface="Trebuchet MS"/>
                <a:ea typeface="Verdana"/>
                <a:cs typeface="Arial"/>
              </a:rPr>
              <a:t>When using Entity Framework Core (EF Core) for data access, models are mapped to database tables. EF Core uses models to perform CRUD (Create, Read, Update, Delete) operations on the database.</a:t>
            </a:r>
          </a:p>
          <a:p>
            <a:endParaRPr lang="en-US" sz="1100">
              <a:solidFill>
                <a:srgbClr val="000000"/>
              </a:solidFill>
              <a:latin typeface="Arial"/>
              <a:cs typeface="Arial"/>
            </a:endParaRPr>
          </a:p>
        </p:txBody>
      </p:sp>
    </p:spTree>
    <p:extLst>
      <p:ext uri="{BB962C8B-B14F-4D97-AF65-F5344CB8AC3E}">
        <p14:creationId xmlns:p14="http://schemas.microsoft.com/office/powerpoint/2010/main" val="40097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48C0-F720-0971-8E62-7FB4B386B3FC}"/>
              </a:ext>
            </a:extLst>
          </p:cNvPr>
          <p:cNvSpPr>
            <a:spLocks noGrp="1"/>
          </p:cNvSpPr>
          <p:nvPr>
            <p:ph type="title"/>
          </p:nvPr>
        </p:nvSpPr>
        <p:spPr/>
        <p:txBody>
          <a:bodyPr/>
          <a:lstStyle/>
          <a:p>
            <a:r>
              <a:rPr lang="en-US"/>
              <a:t>Routing in Web API</a:t>
            </a:r>
          </a:p>
        </p:txBody>
      </p:sp>
      <p:sp>
        <p:nvSpPr>
          <p:cNvPr id="3" name="Content Placeholder 2">
            <a:extLst>
              <a:ext uri="{FF2B5EF4-FFF2-40B4-BE49-F238E27FC236}">
                <a16:creationId xmlns:a16="http://schemas.microsoft.com/office/drawing/2014/main" id="{BAF5681E-E21D-0A06-FEAE-686F8DC93EC1}"/>
              </a:ext>
            </a:extLst>
          </p:cNvPr>
          <p:cNvSpPr>
            <a:spLocks noGrp="1"/>
          </p:cNvSpPr>
          <p:nvPr>
            <p:ph idx="1"/>
          </p:nvPr>
        </p:nvSpPr>
        <p:spPr/>
        <p:txBody>
          <a:bodyPr vert="horz" lIns="91440" tIns="45720" rIns="91440" bIns="45720" rtlCol="0" anchor="t">
            <a:normAutofit/>
          </a:bodyPr>
          <a:lstStyle/>
          <a:p>
            <a:r>
              <a:rPr lang="en-US" sz="1700">
                <a:solidFill>
                  <a:srgbClr val="404040"/>
                </a:solidFill>
                <a:latin typeface="Trebuchet MS"/>
                <a:ea typeface="Verdana"/>
              </a:rPr>
              <a:t>Routing in ASP.NET Core is a concept that is used to map the incoming HTTP requests to specific controller actions in our application.  When a request comes in, the Routing Engine inspects the URL (and possibly other data like HTTP method, Route Data, etc.) and determines which action method of which controller should handle it.</a:t>
            </a: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4" name="Picture 3" descr="A diagram of a route&#10;&#10;AI-generated content may be incorrect.">
            <a:extLst>
              <a:ext uri="{FF2B5EF4-FFF2-40B4-BE49-F238E27FC236}">
                <a16:creationId xmlns:a16="http://schemas.microsoft.com/office/drawing/2014/main" id="{E8A10396-2D97-7534-4094-907950412942}"/>
              </a:ext>
            </a:extLst>
          </p:cNvPr>
          <p:cNvPicPr>
            <a:picLocks noChangeAspect="1"/>
          </p:cNvPicPr>
          <p:nvPr/>
        </p:nvPicPr>
        <p:blipFill>
          <a:blip r:embed="rId2"/>
          <a:stretch>
            <a:fillRect/>
          </a:stretch>
        </p:blipFill>
        <p:spPr>
          <a:xfrm>
            <a:off x="1464604" y="3434661"/>
            <a:ext cx="7019925" cy="2864150"/>
          </a:xfrm>
          <a:prstGeom prst="rect">
            <a:avLst/>
          </a:prstGeom>
        </p:spPr>
      </p:pic>
    </p:spTree>
    <p:extLst>
      <p:ext uri="{BB962C8B-B14F-4D97-AF65-F5344CB8AC3E}">
        <p14:creationId xmlns:p14="http://schemas.microsoft.com/office/powerpoint/2010/main" val="416836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A030-F116-CC43-7C75-D401D814B719}"/>
              </a:ext>
            </a:extLst>
          </p:cNvPr>
          <p:cNvSpPr>
            <a:spLocks noGrp="1"/>
          </p:cNvSpPr>
          <p:nvPr>
            <p:ph type="title"/>
          </p:nvPr>
        </p:nvSpPr>
        <p:spPr/>
        <p:txBody>
          <a:bodyPr/>
          <a:lstStyle/>
          <a:p>
            <a:r>
              <a:rPr lang="en-US"/>
              <a:t>Types of Routing- Conventional Based</a:t>
            </a:r>
          </a:p>
        </p:txBody>
      </p:sp>
      <p:sp>
        <p:nvSpPr>
          <p:cNvPr id="3" name="Content Placeholder 2">
            <a:extLst>
              <a:ext uri="{FF2B5EF4-FFF2-40B4-BE49-F238E27FC236}">
                <a16:creationId xmlns:a16="http://schemas.microsoft.com/office/drawing/2014/main" id="{CB617360-3411-9B46-D029-C03ADCBE0E69}"/>
              </a:ext>
            </a:extLst>
          </p:cNvPr>
          <p:cNvSpPr>
            <a:spLocks noGrp="1"/>
          </p:cNvSpPr>
          <p:nvPr>
            <p:ph idx="1"/>
          </p:nvPr>
        </p:nvSpPr>
        <p:spPr>
          <a:xfrm>
            <a:off x="677334" y="1412966"/>
            <a:ext cx="8596668" cy="4844056"/>
          </a:xfrm>
        </p:spPr>
        <p:txBody>
          <a:bodyPr vert="horz" lIns="91440" tIns="45720" rIns="91440" bIns="45720" rtlCol="0" anchor="t">
            <a:normAutofit/>
          </a:bodyPr>
          <a:lstStyle/>
          <a:p>
            <a:pPr algn="just"/>
            <a:r>
              <a:rPr lang="en-US" sz="1500" b="1">
                <a:solidFill>
                  <a:srgbClr val="404040"/>
                </a:solidFill>
                <a:latin typeface="Trebuchet MS"/>
                <a:ea typeface="Verdana"/>
                <a:cs typeface="Arial"/>
              </a:rPr>
              <a:t>Convention-Based Routing:</a:t>
            </a:r>
            <a:r>
              <a:rPr lang="en-US" sz="1500">
                <a:solidFill>
                  <a:srgbClr val="404040"/>
                </a:solidFill>
                <a:latin typeface="Trebuchet MS"/>
                <a:ea typeface="Verdana"/>
                <a:cs typeface="Arial"/>
              </a:rPr>
              <a:t> Configured globally, typically in the </a:t>
            </a:r>
            <a:r>
              <a:rPr lang="en-US" sz="1500" err="1">
                <a:solidFill>
                  <a:srgbClr val="404040"/>
                </a:solidFill>
                <a:latin typeface="Trebuchet MS"/>
                <a:ea typeface="Verdana"/>
                <a:cs typeface="Arial"/>
              </a:rPr>
              <a:t>Program.cs</a:t>
            </a:r>
            <a:r>
              <a:rPr lang="en-US" sz="1500">
                <a:solidFill>
                  <a:srgbClr val="404040"/>
                </a:solidFill>
                <a:latin typeface="Trebuchet MS"/>
                <a:ea typeface="Verdana"/>
                <a:cs typeface="Arial"/>
              </a:rPr>
              <a:t> file.</a:t>
            </a:r>
          </a:p>
          <a:p>
            <a:pPr algn="just"/>
            <a:r>
              <a:rPr lang="en-US" sz="1500">
                <a:solidFill>
                  <a:srgbClr val="404040"/>
                </a:solidFill>
                <a:latin typeface="Trebuchet MS"/>
                <a:ea typeface="Verdana"/>
                <a:cs typeface="Arial"/>
              </a:rPr>
              <a:t>Convention-based routing defines URL patterns and maps them to controller actions based on predefined conventions. This approach centralizes route configuration, making it easier to manage, especially in applications with numerous controllers and actions. This routing style is ideal for situations where the routes follow a predictable structure, making it easy to manage and </a:t>
            </a:r>
            <a:r>
              <a:rPr lang="en-US" sz="1500" err="1">
                <a:solidFill>
                  <a:srgbClr val="404040"/>
                </a:solidFill>
                <a:latin typeface="Trebuchet MS"/>
                <a:ea typeface="Verdana"/>
                <a:cs typeface="Arial"/>
              </a:rPr>
              <a:t>maintain.In</a:t>
            </a:r>
            <a:r>
              <a:rPr lang="en-US" sz="1500">
                <a:solidFill>
                  <a:srgbClr val="404040"/>
                </a:solidFill>
                <a:latin typeface="Trebuchet MS"/>
                <a:ea typeface="Verdana"/>
                <a:cs typeface="Arial"/>
              </a:rPr>
              <a:t> the </a:t>
            </a:r>
            <a:r>
              <a:rPr lang="en-US" sz="1500" err="1">
                <a:solidFill>
                  <a:srgbClr val="404040"/>
                </a:solidFill>
                <a:latin typeface="Trebuchet MS"/>
                <a:ea typeface="Verdana"/>
                <a:cs typeface="Arial"/>
              </a:rPr>
              <a:t>Program.cs</a:t>
            </a:r>
            <a:r>
              <a:rPr lang="en-US" sz="1500">
                <a:solidFill>
                  <a:srgbClr val="404040"/>
                </a:solidFill>
                <a:latin typeface="Trebuchet MS"/>
                <a:ea typeface="Verdana"/>
                <a:cs typeface="Arial"/>
              </a:rPr>
              <a:t> class file, convention-based routing is typically configured using the </a:t>
            </a:r>
            <a:r>
              <a:rPr lang="en-US" sz="1500" err="1">
                <a:solidFill>
                  <a:srgbClr val="404040"/>
                </a:solidFill>
                <a:latin typeface="Trebuchet MS"/>
                <a:ea typeface="Verdana"/>
                <a:cs typeface="Arial"/>
              </a:rPr>
              <a:t>MapControllerRoute</a:t>
            </a:r>
            <a:r>
              <a:rPr lang="en-US" sz="1500">
                <a:solidFill>
                  <a:srgbClr val="404040"/>
                </a:solidFill>
                <a:latin typeface="Trebuchet MS"/>
                <a:ea typeface="Verdana"/>
                <a:cs typeface="Arial"/>
              </a:rPr>
              <a:t> method.</a:t>
            </a:r>
          </a:p>
          <a:p>
            <a:pPr algn="just"/>
            <a:r>
              <a:rPr lang="en-US" sz="1500">
                <a:solidFill>
                  <a:srgbClr val="404040"/>
                </a:solidFill>
                <a:latin typeface="Trebuchet MS"/>
                <a:ea typeface="Verdana"/>
                <a:cs typeface="Arial"/>
              </a:rPr>
              <a:t>Routes are defined in one place, usually in </a:t>
            </a:r>
            <a:r>
              <a:rPr lang="en-US" sz="1500" err="1">
                <a:solidFill>
                  <a:srgbClr val="404040"/>
                </a:solidFill>
                <a:latin typeface="Trebuchet MS"/>
                <a:ea typeface="Verdana"/>
                <a:cs typeface="Arial"/>
              </a:rPr>
              <a:t>Program.cs</a:t>
            </a:r>
            <a:r>
              <a:rPr lang="en-US" sz="1500">
                <a:solidFill>
                  <a:srgbClr val="404040"/>
                </a:solidFill>
                <a:latin typeface="Trebuchet MS"/>
                <a:ea typeface="Verdana"/>
                <a:cs typeface="Arial"/>
              </a:rPr>
              <a:t>.</a:t>
            </a:r>
          </a:p>
          <a:p>
            <a:pPr algn="just"/>
            <a:r>
              <a:rPr lang="en-US" sz="1500">
                <a:solidFill>
                  <a:srgbClr val="404040"/>
                </a:solidFill>
                <a:latin typeface="Trebuchet MS"/>
                <a:ea typeface="Verdana"/>
                <a:cs typeface="Arial"/>
              </a:rPr>
              <a:t>Follows a consistent URL structure, enhancing readability and maintainability.</a:t>
            </a:r>
          </a:p>
          <a:p>
            <a:pPr algn="just"/>
            <a:r>
              <a:rPr lang="en-US" sz="1500">
                <a:solidFill>
                  <a:srgbClr val="404040"/>
                </a:solidFill>
                <a:latin typeface="Trebuchet MS"/>
                <a:ea typeface="Verdana"/>
                <a:cs typeface="Arial"/>
              </a:rPr>
              <a:t>It is ideal for applications where many endpoints follow similar patterns. That means Conventional Routing is often preferred for applications with a consistent URL structure across many controllers and actions.</a:t>
            </a:r>
          </a:p>
          <a:p>
            <a:pPr algn="just"/>
            <a:r>
              <a:rPr lang="en-US" sz="1500">
                <a:solidFill>
                  <a:srgbClr val="404040"/>
                </a:solidFill>
                <a:latin typeface="Trebuchet MS"/>
                <a:ea typeface="Verdana"/>
                <a:cs typeface="Arial"/>
              </a:rPr>
              <a:t>Commonly used in ASP.NET Core MVC Web Applications.</a:t>
            </a:r>
          </a:p>
          <a:p>
            <a:pPr algn="just"/>
            <a:endParaRPr lang="en-US" sz="1500">
              <a:solidFill>
                <a:srgbClr val="404040"/>
              </a:solidFill>
              <a:latin typeface="Trebuchet MS"/>
              <a:ea typeface="Verdana"/>
              <a:cs typeface="Arial"/>
            </a:endParaRPr>
          </a:p>
          <a:p>
            <a:pPr algn="just"/>
            <a:endParaRPr lang="en-US" sz="1500">
              <a:ea typeface="Verdana"/>
              <a:cs typeface="Arial"/>
            </a:endParaRPr>
          </a:p>
          <a:p>
            <a:pPr algn="just"/>
            <a:endParaRPr lang="en-US" sz="1500">
              <a:ea typeface="Verdana"/>
              <a:cs typeface="Arial"/>
            </a:endParaRPr>
          </a:p>
          <a:p>
            <a:endParaRPr lang="en-US"/>
          </a:p>
        </p:txBody>
      </p:sp>
      <p:pic>
        <p:nvPicPr>
          <p:cNvPr id="4" name="Picture 3" descr="A close-up of a white background&#10;&#10;AI-generated content may be incorrect.">
            <a:extLst>
              <a:ext uri="{FF2B5EF4-FFF2-40B4-BE49-F238E27FC236}">
                <a16:creationId xmlns:a16="http://schemas.microsoft.com/office/drawing/2014/main" id="{74BF3701-492B-EA73-206C-07E5725652B9}"/>
              </a:ext>
            </a:extLst>
          </p:cNvPr>
          <p:cNvPicPr>
            <a:picLocks noChangeAspect="1"/>
          </p:cNvPicPr>
          <p:nvPr/>
        </p:nvPicPr>
        <p:blipFill>
          <a:blip r:embed="rId2"/>
          <a:stretch>
            <a:fillRect/>
          </a:stretch>
        </p:blipFill>
        <p:spPr>
          <a:xfrm>
            <a:off x="1531008" y="5104322"/>
            <a:ext cx="5276850" cy="876300"/>
          </a:xfrm>
          <a:prstGeom prst="rect">
            <a:avLst/>
          </a:prstGeom>
        </p:spPr>
      </p:pic>
    </p:spTree>
    <p:extLst>
      <p:ext uri="{BB962C8B-B14F-4D97-AF65-F5344CB8AC3E}">
        <p14:creationId xmlns:p14="http://schemas.microsoft.com/office/powerpoint/2010/main" val="109409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a:t>What is  </a:t>
            </a:r>
            <a:r>
              <a:rPr lang="en-US" b="1" err="1"/>
              <a:t>ASP.Net</a:t>
            </a:r>
            <a:r>
              <a:rPr lang="en-US" b="1"/>
              <a:t> Core Web API?</a:t>
            </a:r>
            <a:br>
              <a:rPr lang="en-US"/>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fontScale="92500" lnSpcReduction="10000"/>
          </a:bodyPr>
          <a:lstStyle/>
          <a:p>
            <a:pPr algn="just">
              <a:buFont typeface="Wingdings 3" panose="020B0604020202020204" pitchFamily="34" charset="0"/>
              <a:buChar char=""/>
            </a:pPr>
            <a:r>
              <a:rPr lang="en-US">
                <a:solidFill>
                  <a:srgbClr val="404040"/>
                </a:solidFill>
                <a:latin typeface="Trebuchet MS"/>
                <a:ea typeface="Verdana"/>
              </a:rPr>
              <a:t>ASP.NET Core Web API is a framework for building scalable and high-performance Restful Web Services (APIs) using the ASP.NET Core platform. It allows developers to create robust and flexible APIs that various clients can consume, such as web applications, mobile apps, desktop applications, and third-party services.</a:t>
            </a:r>
          </a:p>
          <a:p>
            <a:pPr algn="just">
              <a:buFont typeface="Wingdings 3" panose="020B0604020202020204" pitchFamily="34" charset="0"/>
              <a:buChar char=""/>
            </a:pPr>
            <a:r>
              <a:rPr lang="en-US" b="1">
                <a:solidFill>
                  <a:srgbClr val="404040"/>
                </a:solidFill>
                <a:latin typeface="Trebuchet MS"/>
                <a:ea typeface="Verdana"/>
              </a:rPr>
              <a:t>Why Web API-</a:t>
            </a:r>
            <a:endParaRPr lang="en-US" b="1">
              <a:ea typeface="Verdana"/>
            </a:endParaRPr>
          </a:p>
          <a:p>
            <a:pPr algn="just">
              <a:buFont typeface="Wingdings 3" panose="020B0604020202020204" pitchFamily="34" charset="0"/>
              <a:buChar char=""/>
            </a:pPr>
            <a:r>
              <a:rPr lang="en-US">
                <a:solidFill>
                  <a:srgbClr val="404040"/>
                </a:solidFill>
                <a:latin typeface="Trebuchet MS"/>
                <a:ea typeface="Verdana"/>
              </a:rPr>
              <a:t>ASP.NET Core Web API is a framework for building scalable and high-performance Restful Web Services (APIs) using the ASP.NET Core platform. It allows developers to create robust and flexible APIs that various clients can consume, such as web applications, mobile apps, desktop applications, and third-party services.</a:t>
            </a:r>
          </a:p>
          <a:p>
            <a:pPr algn="just">
              <a:buFont typeface="Wingdings 3" panose="020B0604020202020204" pitchFamily="34" charset="0"/>
              <a:buChar char=""/>
            </a:pPr>
            <a:r>
              <a:rPr lang="en-US">
                <a:solidFill>
                  <a:srgbClr val="404040"/>
                </a:solidFill>
                <a:latin typeface="Trebuchet MS"/>
                <a:ea typeface="Verdana"/>
              </a:rPr>
              <a:t>Web APIs provide a flexible way to access and manipulate data. They allow developers to create custom client applications that can consume these APIs based on their specific needs.</a:t>
            </a:r>
          </a:p>
          <a:p>
            <a:pPr algn="just">
              <a:buFont typeface="Wingdings 3" panose="020B0604020202020204" pitchFamily="34" charset="0"/>
              <a:buChar char=""/>
            </a:pPr>
            <a:r>
              <a:rPr lang="en-US">
                <a:solidFill>
                  <a:srgbClr val="404040"/>
                </a:solidFill>
                <a:latin typeface="Trebuchet MS"/>
                <a:ea typeface="Verdana"/>
              </a:rPr>
              <a:t>They facilitate integration between different services and applications. For instance, a weather forecasting service may expose a Web API that other applications can query to get weather data, which they can then integrate into their own functionality.</a:t>
            </a:r>
          </a:p>
          <a:p>
            <a:pPr algn="just">
              <a:buFont typeface="Wingdings 3" panose="020B0604020202020204" pitchFamily="34" charset="0"/>
              <a:buChar char=""/>
            </a:pPr>
            <a:endParaRPr lang="en-US" sz="180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2F9-403B-51FE-8E2F-80B0E2AB109F}"/>
              </a:ext>
            </a:extLst>
          </p:cNvPr>
          <p:cNvSpPr>
            <a:spLocks noGrp="1"/>
          </p:cNvSpPr>
          <p:nvPr>
            <p:ph type="title"/>
          </p:nvPr>
        </p:nvSpPr>
        <p:spPr/>
        <p:txBody>
          <a:bodyPr/>
          <a:lstStyle/>
          <a:p>
            <a:r>
              <a:rPr lang="en-US"/>
              <a:t>Types of Routing-Attribute based</a:t>
            </a:r>
          </a:p>
        </p:txBody>
      </p:sp>
      <p:sp>
        <p:nvSpPr>
          <p:cNvPr id="3" name="Content Placeholder 2">
            <a:extLst>
              <a:ext uri="{FF2B5EF4-FFF2-40B4-BE49-F238E27FC236}">
                <a16:creationId xmlns:a16="http://schemas.microsoft.com/office/drawing/2014/main" id="{9D470B8A-EA7A-0FC5-6186-0022E7E5DE60}"/>
              </a:ext>
            </a:extLst>
          </p:cNvPr>
          <p:cNvSpPr>
            <a:spLocks noGrp="1"/>
          </p:cNvSpPr>
          <p:nvPr>
            <p:ph idx="1"/>
          </p:nvPr>
        </p:nvSpPr>
        <p:spPr>
          <a:xfrm>
            <a:off x="677334" y="1269193"/>
            <a:ext cx="8596668" cy="4772169"/>
          </a:xfrm>
        </p:spPr>
        <p:txBody>
          <a:bodyPr vert="horz" lIns="91440" tIns="45720" rIns="91440" bIns="45720" rtlCol="0" anchor="t">
            <a:normAutofit/>
          </a:bodyPr>
          <a:lstStyle/>
          <a:p>
            <a:pPr algn="just"/>
            <a:r>
              <a:rPr lang="en-US" sz="1500">
                <a:solidFill>
                  <a:srgbClr val="404040"/>
                </a:solidFill>
                <a:latin typeface="Trebuchet MS"/>
                <a:ea typeface="Verdana"/>
                <a:cs typeface="Arial"/>
              </a:rPr>
              <a:t>Attribute-Based Routing: Configured using attributes applied directly to controllers and action methods.</a:t>
            </a:r>
          </a:p>
          <a:p>
            <a:r>
              <a:rPr lang="en-US" sz="1500">
                <a:solidFill>
                  <a:srgbClr val="404040"/>
                </a:solidFill>
                <a:latin typeface="Trebuchet MS"/>
                <a:ea typeface="Verdana"/>
                <a:cs typeface="Arial"/>
              </a:rPr>
              <a:t>Attribute-based routing allows developers to define routes directly on controllers and action method levels using attributes. This approach provides more flexibility and control over the routing behavior, making it suitable for APIs with complex or unique URL structures. </a:t>
            </a:r>
          </a:p>
          <a:p>
            <a:pPr algn="just"/>
            <a:r>
              <a:rPr lang="en-US" sz="1500">
                <a:solidFill>
                  <a:srgbClr val="404040"/>
                </a:solidFill>
                <a:latin typeface="Trebuchet MS"/>
                <a:ea typeface="Verdana"/>
                <a:cs typeface="Arial"/>
              </a:rPr>
              <a:t>The following are the Key Characteristics of Attribute-Based Routing in ASP.NET Core Applications:</a:t>
            </a:r>
          </a:p>
          <a:p>
            <a:pPr algn="just"/>
            <a:r>
              <a:rPr lang="en-US" sz="1500">
                <a:solidFill>
                  <a:srgbClr val="404040"/>
                </a:solidFill>
                <a:latin typeface="Trebuchet MS"/>
                <a:ea typeface="Verdana"/>
                <a:cs typeface="Arial"/>
              </a:rPr>
              <a:t>Routes are defined alongside their corresponding actions, improving clarity.</a:t>
            </a:r>
          </a:p>
          <a:p>
            <a:pPr algn="just"/>
            <a:r>
              <a:rPr lang="en-US" sz="1500">
                <a:solidFill>
                  <a:srgbClr val="404040"/>
                </a:solidFill>
                <a:latin typeface="Trebuchet MS"/>
                <a:ea typeface="Verdana"/>
                <a:cs typeface="Arial"/>
              </a:rPr>
              <a:t>Enables complex and customized routes for specific needs.</a:t>
            </a:r>
          </a:p>
          <a:p>
            <a:pPr algn="just"/>
            <a:r>
              <a:rPr lang="en-US" sz="1500">
                <a:solidFill>
                  <a:srgbClr val="404040"/>
                </a:solidFill>
                <a:latin typeface="Trebuchet MS"/>
                <a:ea typeface="Verdana"/>
                <a:cs typeface="Arial"/>
              </a:rPr>
              <a:t>Allows individual actions to have distinct routes independent of global patterns.</a:t>
            </a:r>
          </a:p>
          <a:p>
            <a:pPr algn="just"/>
            <a:r>
              <a:rPr lang="en-US" sz="1500">
                <a:solidFill>
                  <a:srgbClr val="404040"/>
                </a:solidFill>
                <a:latin typeface="Trebuchet MS"/>
                <a:ea typeface="Verdana"/>
                <a:cs typeface="Arial"/>
              </a:rPr>
              <a:t>Commonly used in ASP.NET Core Web API Restful Services.</a:t>
            </a:r>
          </a:p>
          <a:p>
            <a:endParaRPr lang="en-US" sz="1100">
              <a:solidFill>
                <a:srgbClr val="000000"/>
              </a:solidFill>
              <a:latin typeface="Arial"/>
              <a:cs typeface="Arial"/>
            </a:endParaRPr>
          </a:p>
        </p:txBody>
      </p:sp>
      <p:pic>
        <p:nvPicPr>
          <p:cNvPr id="4" name="Picture 3" descr="A screen shot of a computer code&#10;&#10;AI-generated content may be incorrect.">
            <a:extLst>
              <a:ext uri="{FF2B5EF4-FFF2-40B4-BE49-F238E27FC236}">
                <a16:creationId xmlns:a16="http://schemas.microsoft.com/office/drawing/2014/main" id="{9A903AD3-B325-6B4D-71EC-CD53F8AF619E}"/>
              </a:ext>
            </a:extLst>
          </p:cNvPr>
          <p:cNvPicPr>
            <a:picLocks noChangeAspect="1"/>
          </p:cNvPicPr>
          <p:nvPr/>
        </p:nvPicPr>
        <p:blipFill>
          <a:blip r:embed="rId2"/>
          <a:stretch>
            <a:fillRect/>
          </a:stretch>
        </p:blipFill>
        <p:spPr>
          <a:xfrm>
            <a:off x="2495101" y="4576763"/>
            <a:ext cx="5577157" cy="2276475"/>
          </a:xfrm>
          <a:prstGeom prst="rect">
            <a:avLst/>
          </a:prstGeom>
        </p:spPr>
      </p:pic>
    </p:spTree>
    <p:extLst>
      <p:ext uri="{BB962C8B-B14F-4D97-AF65-F5344CB8AC3E}">
        <p14:creationId xmlns:p14="http://schemas.microsoft.com/office/powerpoint/2010/main" val="1022677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CE44-9890-1948-FBE2-D6ECB6AC20E4}"/>
              </a:ext>
            </a:extLst>
          </p:cNvPr>
          <p:cNvSpPr>
            <a:spLocks noGrp="1"/>
          </p:cNvSpPr>
          <p:nvPr>
            <p:ph type="title"/>
          </p:nvPr>
        </p:nvSpPr>
        <p:spPr/>
        <p:txBody>
          <a:bodyPr/>
          <a:lstStyle/>
          <a:p>
            <a:r>
              <a:rPr lang="en-US"/>
              <a:t>HTTP-Methods</a:t>
            </a:r>
          </a:p>
        </p:txBody>
      </p:sp>
      <p:sp>
        <p:nvSpPr>
          <p:cNvPr id="3" name="Content Placeholder 2">
            <a:extLst>
              <a:ext uri="{FF2B5EF4-FFF2-40B4-BE49-F238E27FC236}">
                <a16:creationId xmlns:a16="http://schemas.microsoft.com/office/drawing/2014/main" id="{54D3710C-5627-5420-CC04-367C3B4ED1C9}"/>
              </a:ext>
            </a:extLst>
          </p:cNvPr>
          <p:cNvSpPr>
            <a:spLocks noGrp="1"/>
          </p:cNvSpPr>
          <p:nvPr>
            <p:ph idx="1"/>
          </p:nvPr>
        </p:nvSpPr>
        <p:spPr>
          <a:xfrm>
            <a:off x="677334" y="1269193"/>
            <a:ext cx="8596668" cy="4772169"/>
          </a:xfrm>
        </p:spPr>
        <p:txBody>
          <a:bodyPr vert="horz" lIns="91440" tIns="45720" rIns="91440" bIns="45720" rtlCol="0" anchor="t">
            <a:normAutofit fontScale="92500" lnSpcReduction="20000"/>
          </a:bodyPr>
          <a:lstStyle/>
          <a:p>
            <a:r>
              <a:rPr lang="en-US">
                <a:solidFill>
                  <a:srgbClr val="404040"/>
                </a:solidFill>
                <a:latin typeface="Trebuchet MS"/>
                <a:ea typeface="Verdana"/>
                <a:cs typeface="Arial"/>
              </a:rPr>
              <a:t>HTTP (Hypertext Transfer Protocol) methods are standardized request methods used in HTTP to specify the desired action performed on a specific resource in a web application. They are key components of RESTful APIs, allowing clients and servers to interact and manipulate resources effectively. These methods tell the web server what operation should be executed for a particular resource, such as retrieving data, creating new entries, updating resources, or deleting them.</a:t>
            </a:r>
          </a:p>
          <a:p>
            <a:pPr algn="just"/>
            <a:r>
              <a:rPr lang="en-US" b="1">
                <a:solidFill>
                  <a:srgbClr val="404040"/>
                </a:solidFill>
                <a:latin typeface="Trebuchet MS"/>
                <a:ea typeface="Verdana"/>
                <a:cs typeface="Arial"/>
              </a:rPr>
              <a:t>HTTP GET Method:</a:t>
            </a:r>
          </a:p>
          <a:p>
            <a:pPr algn="just"/>
            <a:r>
              <a:rPr lang="en-US">
                <a:solidFill>
                  <a:srgbClr val="404040"/>
                </a:solidFill>
                <a:latin typeface="Trebuchet MS"/>
                <a:ea typeface="Verdana"/>
                <a:cs typeface="Arial"/>
              </a:rPr>
              <a:t>The HTTP GET Method retrieves data from the web server without modifying the resource. It is safe to call multiple times without changing the server state. For example, if you request a list of all users from a server, the server responds with the user data without modifying any existing information. We need to decorate the action method with the </a:t>
            </a:r>
            <a:r>
              <a:rPr lang="en-US" err="1">
                <a:solidFill>
                  <a:srgbClr val="404040"/>
                </a:solidFill>
                <a:latin typeface="Trebuchet MS"/>
                <a:ea typeface="Verdana"/>
                <a:cs typeface="Arial"/>
              </a:rPr>
              <a:t>HttpGet</a:t>
            </a:r>
            <a:r>
              <a:rPr lang="en-US">
                <a:solidFill>
                  <a:srgbClr val="404040"/>
                </a:solidFill>
                <a:latin typeface="Trebuchet MS"/>
                <a:ea typeface="Verdana"/>
                <a:cs typeface="Arial"/>
              </a:rPr>
              <a:t> attribute in ASP.NET Core Web API.</a:t>
            </a:r>
          </a:p>
          <a:p>
            <a:pPr algn="just"/>
            <a:r>
              <a:rPr lang="en-US" b="1">
                <a:solidFill>
                  <a:srgbClr val="404040"/>
                </a:solidFill>
                <a:latin typeface="Trebuchet MS"/>
                <a:ea typeface="Verdana"/>
                <a:cs typeface="Arial"/>
              </a:rPr>
              <a:t>HTTP POST Method:</a:t>
            </a:r>
          </a:p>
          <a:p>
            <a:pPr algn="just"/>
            <a:r>
              <a:rPr lang="en-US">
                <a:solidFill>
                  <a:srgbClr val="404040"/>
                </a:solidFill>
                <a:latin typeface="Trebuchet MS"/>
                <a:ea typeface="Verdana"/>
                <a:cs typeface="Arial"/>
              </a:rPr>
              <a:t>The HTTP POST method sends data to the server to create a new resource. It usually includes data as part of the request body, with the type specified by the Content-Type HTTP header. A common use case for POST is submitting a registration form to create a new user in the system. Each POST request creates a distinct user entry. We need to decorate the action method with the </a:t>
            </a:r>
            <a:r>
              <a:rPr lang="en-US" err="1">
                <a:solidFill>
                  <a:srgbClr val="404040"/>
                </a:solidFill>
                <a:latin typeface="Trebuchet MS"/>
                <a:ea typeface="Verdana"/>
                <a:cs typeface="Arial"/>
              </a:rPr>
              <a:t>HttpPost</a:t>
            </a:r>
            <a:r>
              <a:rPr lang="en-US">
                <a:solidFill>
                  <a:srgbClr val="404040"/>
                </a:solidFill>
                <a:latin typeface="Trebuchet MS"/>
                <a:ea typeface="Verdana"/>
                <a:cs typeface="Arial"/>
              </a:rPr>
              <a:t> attribute in ASP.NET Core Web API.</a:t>
            </a:r>
          </a:p>
          <a:p>
            <a:endParaRPr lang="en-US" sz="1100">
              <a:solidFill>
                <a:srgbClr val="000000"/>
              </a:solidFill>
              <a:latin typeface="Arial"/>
              <a:cs typeface="Arial"/>
            </a:endParaRPr>
          </a:p>
        </p:txBody>
      </p:sp>
    </p:spTree>
    <p:extLst>
      <p:ext uri="{BB962C8B-B14F-4D97-AF65-F5344CB8AC3E}">
        <p14:creationId xmlns:p14="http://schemas.microsoft.com/office/powerpoint/2010/main" val="2774290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C7DB-7325-B406-D72B-3E020609C3D3}"/>
              </a:ext>
            </a:extLst>
          </p:cNvPr>
          <p:cNvSpPr>
            <a:spLocks noGrp="1"/>
          </p:cNvSpPr>
          <p:nvPr>
            <p:ph type="title"/>
          </p:nvPr>
        </p:nvSpPr>
        <p:spPr/>
        <p:txBody>
          <a:bodyPr/>
          <a:lstStyle/>
          <a:p>
            <a:r>
              <a:rPr lang="en-US"/>
              <a:t>HTTP-Methods</a:t>
            </a:r>
          </a:p>
        </p:txBody>
      </p:sp>
      <p:sp>
        <p:nvSpPr>
          <p:cNvPr id="3" name="Content Placeholder 2">
            <a:extLst>
              <a:ext uri="{FF2B5EF4-FFF2-40B4-BE49-F238E27FC236}">
                <a16:creationId xmlns:a16="http://schemas.microsoft.com/office/drawing/2014/main" id="{5261F8C4-BBFB-934E-D6E5-E39B4AD045A5}"/>
              </a:ext>
            </a:extLst>
          </p:cNvPr>
          <p:cNvSpPr>
            <a:spLocks noGrp="1"/>
          </p:cNvSpPr>
          <p:nvPr>
            <p:ph idx="1"/>
          </p:nvPr>
        </p:nvSpPr>
        <p:spPr>
          <a:xfrm>
            <a:off x="677334" y="1427344"/>
            <a:ext cx="8596668" cy="4614018"/>
          </a:xfrm>
        </p:spPr>
        <p:txBody>
          <a:bodyPr vert="horz" lIns="91440" tIns="45720" rIns="91440" bIns="45720" rtlCol="0" anchor="t">
            <a:normAutofit/>
          </a:bodyPr>
          <a:lstStyle/>
          <a:p>
            <a:pPr algn="just"/>
            <a:r>
              <a:rPr lang="en-US" sz="1500" b="1">
                <a:solidFill>
                  <a:srgbClr val="404040"/>
                </a:solidFill>
                <a:latin typeface="Trebuchet MS"/>
                <a:ea typeface="Verdana"/>
                <a:cs typeface="Arial"/>
              </a:rPr>
              <a:t>HTTP PUT Method:</a:t>
            </a:r>
          </a:p>
          <a:p>
            <a:pPr algn="just"/>
            <a:r>
              <a:rPr lang="en-US" sz="1500">
                <a:solidFill>
                  <a:srgbClr val="404040"/>
                </a:solidFill>
                <a:latin typeface="Trebuchet MS"/>
                <a:ea typeface="Verdana"/>
                <a:cs typeface="Arial"/>
              </a:rPr>
              <a:t>The HTTP PUT method replaces all the current representations of the target resource with the request payload. It typically updates an existing resource. If the resource does not exist, the server may create a new resource at the specified URI (depending on the server implementation). For example, it may update a user’s profile information by replacing all existing details with the new data provided. We need to decorate the action method with the </a:t>
            </a:r>
            <a:r>
              <a:rPr lang="en-US" sz="1500" err="1">
                <a:solidFill>
                  <a:srgbClr val="404040"/>
                </a:solidFill>
                <a:latin typeface="Trebuchet MS"/>
                <a:ea typeface="Verdana"/>
                <a:cs typeface="Arial"/>
              </a:rPr>
              <a:t>HttpPut</a:t>
            </a:r>
            <a:r>
              <a:rPr lang="en-US" sz="1500">
                <a:solidFill>
                  <a:srgbClr val="404040"/>
                </a:solidFill>
                <a:latin typeface="Trebuchet MS"/>
                <a:ea typeface="Verdana"/>
                <a:cs typeface="Arial"/>
              </a:rPr>
              <a:t> attribute in ASP.NET Core Web API.</a:t>
            </a:r>
          </a:p>
          <a:p>
            <a:pPr algn="just"/>
            <a:r>
              <a:rPr lang="en-US" sz="1500" b="1">
                <a:solidFill>
                  <a:srgbClr val="404040"/>
                </a:solidFill>
                <a:latin typeface="Trebuchet MS"/>
                <a:ea typeface="Verdana"/>
                <a:cs typeface="Arial"/>
              </a:rPr>
              <a:t>HTTP PATCH Method:</a:t>
            </a:r>
          </a:p>
          <a:p>
            <a:pPr algn="just"/>
            <a:r>
              <a:rPr lang="en-US" sz="1500">
                <a:solidFill>
                  <a:srgbClr val="404040"/>
                </a:solidFill>
                <a:latin typeface="Trebuchet MS"/>
                <a:ea typeface="Verdana"/>
                <a:cs typeface="Arial"/>
              </a:rPr>
              <a:t>The HTTP PATCH method allows partial modification of a resource. It sends only the changes to be applied rather than the entire resource. Unlike PUT, it doesn’t replace the whole resource; instead, it only updates specific fields. For example, it updates just the email of a user profile without affecting other attributes. We need to decorate the action method with the </a:t>
            </a:r>
            <a:r>
              <a:rPr lang="en-US" sz="1500" err="1">
                <a:solidFill>
                  <a:srgbClr val="404040"/>
                </a:solidFill>
                <a:latin typeface="Trebuchet MS"/>
                <a:ea typeface="Verdana"/>
                <a:cs typeface="Arial"/>
              </a:rPr>
              <a:t>HttpPatch</a:t>
            </a:r>
            <a:r>
              <a:rPr lang="en-US" sz="1500">
                <a:solidFill>
                  <a:srgbClr val="404040"/>
                </a:solidFill>
                <a:latin typeface="Trebuchet MS"/>
                <a:ea typeface="Verdana"/>
                <a:cs typeface="Arial"/>
              </a:rPr>
              <a:t> attribute in ASP.NET Core Web API.</a:t>
            </a:r>
          </a:p>
          <a:p>
            <a:pPr algn="just"/>
            <a:r>
              <a:rPr lang="en-US" sz="1500" b="1">
                <a:solidFill>
                  <a:srgbClr val="404040"/>
                </a:solidFill>
                <a:latin typeface="Trebuchet MS"/>
                <a:ea typeface="Verdana"/>
                <a:cs typeface="Arial"/>
              </a:rPr>
              <a:t>HTTP DELETE Method:</a:t>
            </a:r>
          </a:p>
          <a:p>
            <a:pPr algn="just"/>
            <a:r>
              <a:rPr lang="en-US" sz="1500">
                <a:solidFill>
                  <a:srgbClr val="404040"/>
                </a:solidFill>
                <a:latin typeface="Trebuchet MS"/>
                <a:ea typeface="Verdana"/>
                <a:cs typeface="Arial"/>
              </a:rPr>
              <a:t>The HTTP DELETE method removes a specified resource from the server, such as a user account, from the database. We need to decorate the action method with the </a:t>
            </a:r>
            <a:r>
              <a:rPr lang="en-US" sz="1500" err="1">
                <a:solidFill>
                  <a:srgbClr val="404040"/>
                </a:solidFill>
                <a:latin typeface="Trebuchet MS"/>
                <a:ea typeface="Verdana"/>
                <a:cs typeface="Arial"/>
              </a:rPr>
              <a:t>HttpDelete</a:t>
            </a:r>
            <a:r>
              <a:rPr lang="en-US" sz="1500">
                <a:solidFill>
                  <a:srgbClr val="404040"/>
                </a:solidFill>
                <a:latin typeface="Trebuchet MS"/>
                <a:ea typeface="Verdana"/>
                <a:cs typeface="Arial"/>
              </a:rPr>
              <a:t> attribute in ASP.NET Core Web API.</a:t>
            </a:r>
          </a:p>
          <a:p>
            <a:endParaRPr lang="en-US"/>
          </a:p>
        </p:txBody>
      </p:sp>
    </p:spTree>
    <p:extLst>
      <p:ext uri="{BB962C8B-B14F-4D97-AF65-F5344CB8AC3E}">
        <p14:creationId xmlns:p14="http://schemas.microsoft.com/office/powerpoint/2010/main" val="424591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F8E4-C4D2-48C1-86BF-2007C05B0000}"/>
              </a:ext>
            </a:extLst>
          </p:cNvPr>
          <p:cNvSpPr>
            <a:spLocks noGrp="1"/>
          </p:cNvSpPr>
          <p:nvPr>
            <p:ph type="title"/>
          </p:nvPr>
        </p:nvSpPr>
        <p:spPr/>
        <p:txBody>
          <a:bodyPr/>
          <a:lstStyle/>
          <a:p>
            <a:r>
              <a:rPr lang="en-US"/>
              <a:t>HTTP-Methods</a:t>
            </a:r>
          </a:p>
        </p:txBody>
      </p:sp>
      <p:sp>
        <p:nvSpPr>
          <p:cNvPr id="3" name="Content Placeholder 2">
            <a:extLst>
              <a:ext uri="{FF2B5EF4-FFF2-40B4-BE49-F238E27FC236}">
                <a16:creationId xmlns:a16="http://schemas.microsoft.com/office/drawing/2014/main" id="{B8CAA14D-00AE-18F0-FACD-911A39AA91AB}"/>
              </a:ext>
            </a:extLst>
          </p:cNvPr>
          <p:cNvSpPr>
            <a:spLocks noGrp="1"/>
          </p:cNvSpPr>
          <p:nvPr>
            <p:ph idx="1"/>
          </p:nvPr>
        </p:nvSpPr>
        <p:spPr/>
        <p:txBody>
          <a:bodyPr vert="horz" lIns="91440" tIns="45720" rIns="91440" bIns="45720" rtlCol="0" anchor="t">
            <a:normAutofit/>
          </a:bodyPr>
          <a:lstStyle/>
          <a:p>
            <a:pPr algn="just"/>
            <a:r>
              <a:rPr lang="en-US" sz="1500" b="1">
                <a:solidFill>
                  <a:srgbClr val="404040"/>
                </a:solidFill>
                <a:latin typeface="Trebuchet MS"/>
                <a:ea typeface="Verdana"/>
                <a:cs typeface="Arial"/>
              </a:rPr>
              <a:t>HTTP HEAD Method:</a:t>
            </a:r>
          </a:p>
          <a:p>
            <a:pPr algn="just"/>
            <a:r>
              <a:rPr lang="en-US" sz="1500">
                <a:solidFill>
                  <a:srgbClr val="404040"/>
                </a:solidFill>
                <a:latin typeface="Trebuchet MS"/>
                <a:ea typeface="Verdana"/>
                <a:cs typeface="Arial"/>
              </a:rPr>
              <a:t>Like GET, the HTTP HEAD method requests the resource’s headers without the response body. It retrieves the headers of a resource. It is commonly used to check metadata, such as content type and length, before making a full GET request. For example, check the size of a large file before downloading it without downloading the content. We need to decorate the action method with the </a:t>
            </a:r>
            <a:r>
              <a:rPr lang="en-US" sz="1500" err="1">
                <a:solidFill>
                  <a:srgbClr val="404040"/>
                </a:solidFill>
                <a:latin typeface="Trebuchet MS"/>
                <a:ea typeface="Verdana"/>
                <a:cs typeface="Arial"/>
              </a:rPr>
              <a:t>HttpHead</a:t>
            </a:r>
            <a:r>
              <a:rPr lang="en-US" sz="1500">
                <a:solidFill>
                  <a:srgbClr val="404040"/>
                </a:solidFill>
                <a:latin typeface="Trebuchet MS"/>
                <a:ea typeface="Verdana"/>
                <a:cs typeface="Arial"/>
              </a:rPr>
              <a:t> attribute in ASP.NET Core Web API.</a:t>
            </a:r>
          </a:p>
          <a:p>
            <a:pPr algn="just"/>
            <a:r>
              <a:rPr lang="en-US" sz="1500" b="1">
                <a:solidFill>
                  <a:srgbClr val="404040"/>
                </a:solidFill>
                <a:latin typeface="Trebuchet MS"/>
                <a:ea typeface="Verdana"/>
                <a:cs typeface="Arial"/>
              </a:rPr>
              <a:t>HTTP OPTIONS Method:</a:t>
            </a:r>
          </a:p>
          <a:p>
            <a:pPr algn="just"/>
            <a:r>
              <a:rPr lang="en-US" sz="1500">
                <a:solidFill>
                  <a:srgbClr val="404040"/>
                </a:solidFill>
                <a:latin typeface="Trebuchet MS"/>
                <a:ea typeface="Verdana"/>
                <a:cs typeface="Arial"/>
              </a:rPr>
              <a:t>The HTTP OPTIONS method describes the communication options for the target resource. It allows clients to determine which HTTP methods the server supports for a specific resource. It is commonly used in Cross-Origin Resource Sharing (CORS) preflight requests to check what methods and headers are allowed. For example, determining if the server supports the PUT method for a particular endpoint before attempting to update a resource. We need to decorate the action method with the </a:t>
            </a:r>
            <a:r>
              <a:rPr lang="en-US" sz="1500" err="1">
                <a:solidFill>
                  <a:srgbClr val="404040"/>
                </a:solidFill>
                <a:latin typeface="Trebuchet MS"/>
                <a:ea typeface="Verdana"/>
                <a:cs typeface="Arial"/>
              </a:rPr>
              <a:t>HttpOtions</a:t>
            </a:r>
            <a:r>
              <a:rPr lang="en-US" sz="1500">
                <a:solidFill>
                  <a:srgbClr val="404040"/>
                </a:solidFill>
                <a:latin typeface="Trebuchet MS"/>
                <a:ea typeface="Verdana"/>
                <a:cs typeface="Arial"/>
              </a:rPr>
              <a:t> attribute in ASP.NET Core Web API.</a:t>
            </a:r>
          </a:p>
          <a:p>
            <a:endParaRPr lang="en-US"/>
          </a:p>
        </p:txBody>
      </p:sp>
    </p:spTree>
    <p:extLst>
      <p:ext uri="{BB962C8B-B14F-4D97-AF65-F5344CB8AC3E}">
        <p14:creationId xmlns:p14="http://schemas.microsoft.com/office/powerpoint/2010/main" val="977776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8863-2326-CEAA-AF19-93EA7242F6A8}"/>
              </a:ext>
            </a:extLst>
          </p:cNvPr>
          <p:cNvSpPr>
            <a:spLocks noGrp="1"/>
          </p:cNvSpPr>
          <p:nvPr>
            <p:ph type="title"/>
          </p:nvPr>
        </p:nvSpPr>
        <p:spPr/>
        <p:txBody>
          <a:bodyPr/>
          <a:lstStyle/>
          <a:p>
            <a:r>
              <a:rPr lang="en-US" dirty="0"/>
              <a:t>CORS in WEBAPI</a:t>
            </a:r>
          </a:p>
        </p:txBody>
      </p:sp>
      <p:sp>
        <p:nvSpPr>
          <p:cNvPr id="3" name="Content Placeholder 2">
            <a:extLst>
              <a:ext uri="{FF2B5EF4-FFF2-40B4-BE49-F238E27FC236}">
                <a16:creationId xmlns:a16="http://schemas.microsoft.com/office/drawing/2014/main" id="{DB8CF919-496F-4C3E-7EC0-20D74D645CF9}"/>
              </a:ext>
            </a:extLst>
          </p:cNvPr>
          <p:cNvSpPr>
            <a:spLocks noGrp="1"/>
          </p:cNvSpPr>
          <p:nvPr>
            <p:ph idx="1"/>
          </p:nvPr>
        </p:nvSpPr>
        <p:spPr>
          <a:xfrm>
            <a:off x="677334" y="1398589"/>
            <a:ext cx="8596668" cy="4642773"/>
          </a:xfrm>
        </p:spPr>
        <p:txBody>
          <a:bodyPr vert="horz" lIns="91440" tIns="45720" rIns="91440" bIns="45720" rtlCol="0" anchor="t">
            <a:noAutofit/>
          </a:bodyPr>
          <a:lstStyle/>
          <a:p>
            <a:r>
              <a:rPr lang="en-US" b="1" dirty="0">
                <a:solidFill>
                  <a:srgbClr val="404040"/>
                </a:solidFill>
                <a:latin typeface="Trebuchet MS"/>
                <a:ea typeface="Verdana"/>
                <a:cs typeface="Arial"/>
              </a:rPr>
              <a:t>What is CORS?</a:t>
            </a:r>
          </a:p>
          <a:p>
            <a:r>
              <a:rPr lang="en-US" b="1" dirty="0">
                <a:solidFill>
                  <a:srgbClr val="404040"/>
                </a:solidFill>
                <a:latin typeface="Trebuchet MS"/>
                <a:ea typeface="Verdana"/>
                <a:cs typeface="Arial"/>
              </a:rPr>
              <a:t>CORS (Cross-Origin Resource Sharing) </a:t>
            </a:r>
            <a:r>
              <a:rPr lang="en-US" dirty="0">
                <a:solidFill>
                  <a:srgbClr val="404040"/>
                </a:solidFill>
                <a:latin typeface="Trebuchet MS"/>
                <a:ea typeface="Verdana"/>
                <a:cs typeface="Arial"/>
              </a:rPr>
              <a:t>is a mechanism that allows servers to specify which origins are allowed to access their resources. It enables a web application running at one origin (domain) to make requests for resources on a different origin. CORS headers are added to server responses to tell the browser whether to allow or deny cross-origin requests. That means it is a way to bypass the Same-Origin Policy (SOP) by allowing servers to specify who can access their resources.</a:t>
            </a:r>
          </a:p>
          <a:p>
            <a:r>
              <a:rPr lang="en-US" dirty="0">
                <a:solidFill>
                  <a:srgbClr val="404040"/>
                </a:solidFill>
                <a:latin typeface="Trebuchet MS"/>
                <a:ea typeface="Verdana"/>
                <a:cs typeface="Arial"/>
              </a:rPr>
              <a:t>CORS is configured on the server side by adding specific HTTP headers (e.g., Access-Control-Allow-Origin, Access-Control-Allow-Methods, and Access-Control-Allow-Headers) to the response. These headers instruct the browser on how to handle the request based on the origins, methods, and headers allowed.</a:t>
            </a:r>
          </a:p>
        </p:txBody>
      </p:sp>
    </p:spTree>
    <p:extLst>
      <p:ext uri="{BB962C8B-B14F-4D97-AF65-F5344CB8AC3E}">
        <p14:creationId xmlns:p14="http://schemas.microsoft.com/office/powerpoint/2010/main" val="1770312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6078-E357-B864-022D-FD9CDFC6B9A1}"/>
              </a:ext>
            </a:extLst>
          </p:cNvPr>
          <p:cNvSpPr>
            <a:spLocks noGrp="1"/>
          </p:cNvSpPr>
          <p:nvPr>
            <p:ph type="title"/>
          </p:nvPr>
        </p:nvSpPr>
        <p:spPr/>
        <p:txBody>
          <a:bodyPr/>
          <a:lstStyle/>
          <a:p>
            <a:r>
              <a:rPr lang="en-US" dirty="0"/>
              <a:t>How Does CORS Work?</a:t>
            </a:r>
          </a:p>
        </p:txBody>
      </p:sp>
      <p:sp>
        <p:nvSpPr>
          <p:cNvPr id="3" name="Content Placeholder 2">
            <a:extLst>
              <a:ext uri="{FF2B5EF4-FFF2-40B4-BE49-F238E27FC236}">
                <a16:creationId xmlns:a16="http://schemas.microsoft.com/office/drawing/2014/main" id="{08B59B3E-84F0-A82E-442B-C4B4993380DB}"/>
              </a:ext>
            </a:extLst>
          </p:cNvPr>
          <p:cNvSpPr>
            <a:spLocks noGrp="1"/>
          </p:cNvSpPr>
          <p:nvPr>
            <p:ph idx="1"/>
          </p:nvPr>
        </p:nvSpPr>
        <p:spPr>
          <a:xfrm>
            <a:off x="677334" y="1369835"/>
            <a:ext cx="8596668" cy="4671527"/>
          </a:xfrm>
        </p:spPr>
        <p:txBody>
          <a:bodyPr vert="horz" lIns="91440" tIns="45720" rIns="91440" bIns="45720" rtlCol="0" anchor="t">
            <a:normAutofit/>
          </a:bodyPr>
          <a:lstStyle/>
          <a:p>
            <a:r>
              <a:rPr lang="en-US" sz="1500" dirty="0">
                <a:solidFill>
                  <a:srgbClr val="404040"/>
                </a:solidFill>
                <a:latin typeface="Trebuchet MS"/>
                <a:ea typeface="Verdana"/>
                <a:cs typeface="Arial"/>
              </a:rPr>
              <a:t>When a client application sends an AJAX request to Web API hosted on a different origin, the process involves several steps that ensure the request is safe and adheres to the server’s CORS policy</a:t>
            </a:r>
          </a:p>
        </p:txBody>
      </p:sp>
      <p:pic>
        <p:nvPicPr>
          <p:cNvPr id="4" name="Picture 3">
            <a:extLst>
              <a:ext uri="{FF2B5EF4-FFF2-40B4-BE49-F238E27FC236}">
                <a16:creationId xmlns:a16="http://schemas.microsoft.com/office/drawing/2014/main" id="{B2D900A0-D6D6-F666-8094-59965F5A73C4}"/>
              </a:ext>
            </a:extLst>
          </p:cNvPr>
          <p:cNvPicPr>
            <a:picLocks noChangeAspect="1"/>
          </p:cNvPicPr>
          <p:nvPr/>
        </p:nvPicPr>
        <p:blipFill>
          <a:blip r:embed="rId2"/>
          <a:stretch>
            <a:fillRect/>
          </a:stretch>
        </p:blipFill>
        <p:spPr>
          <a:xfrm>
            <a:off x="1877483" y="2660015"/>
            <a:ext cx="7048500" cy="4210050"/>
          </a:xfrm>
          <a:prstGeom prst="rect">
            <a:avLst/>
          </a:prstGeom>
        </p:spPr>
      </p:pic>
    </p:spTree>
    <p:extLst>
      <p:ext uri="{BB962C8B-B14F-4D97-AF65-F5344CB8AC3E}">
        <p14:creationId xmlns:p14="http://schemas.microsoft.com/office/powerpoint/2010/main" val="293785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863-4C75-AB94-C064-9E00163B831B}"/>
              </a:ext>
            </a:extLst>
          </p:cNvPr>
          <p:cNvSpPr>
            <a:spLocks noGrp="1"/>
          </p:cNvSpPr>
          <p:nvPr>
            <p:ph type="title"/>
          </p:nvPr>
        </p:nvSpPr>
        <p:spPr>
          <a:xfrm>
            <a:off x="677334" y="221412"/>
            <a:ext cx="8596668" cy="1708988"/>
          </a:xfrm>
        </p:spPr>
        <p:txBody>
          <a:bodyPr/>
          <a:lstStyle/>
          <a:p>
            <a:r>
              <a:rPr lang="en-US" dirty="0"/>
              <a:t>CORS </a:t>
            </a:r>
          </a:p>
        </p:txBody>
      </p:sp>
      <p:sp>
        <p:nvSpPr>
          <p:cNvPr id="3" name="Content Placeholder 2">
            <a:extLst>
              <a:ext uri="{FF2B5EF4-FFF2-40B4-BE49-F238E27FC236}">
                <a16:creationId xmlns:a16="http://schemas.microsoft.com/office/drawing/2014/main" id="{824D4BF4-A5B1-ED24-1748-BBDE33DAB158}"/>
              </a:ext>
            </a:extLst>
          </p:cNvPr>
          <p:cNvSpPr>
            <a:spLocks noGrp="1"/>
          </p:cNvSpPr>
          <p:nvPr>
            <p:ph idx="1"/>
          </p:nvPr>
        </p:nvSpPr>
        <p:spPr>
          <a:xfrm>
            <a:off x="461674" y="938514"/>
            <a:ext cx="9775611" cy="6037375"/>
          </a:xfrm>
        </p:spPr>
        <p:txBody>
          <a:bodyPr vert="horz" lIns="91440" tIns="45720" rIns="91440" bIns="45720" rtlCol="0" anchor="t">
            <a:normAutofit/>
          </a:bodyPr>
          <a:lstStyle/>
          <a:p>
            <a:pPr algn="just"/>
            <a:r>
              <a:rPr lang="en-US" sz="1500" b="1" dirty="0">
                <a:solidFill>
                  <a:srgbClr val="404040"/>
                </a:solidFill>
                <a:latin typeface="Trebuchet MS"/>
                <a:ea typeface="Verdana"/>
                <a:cs typeface="Arial"/>
              </a:rPr>
              <a:t>First Request (Initial Preflight Request)</a:t>
            </a:r>
          </a:p>
          <a:p>
            <a:pPr algn="just"/>
            <a:r>
              <a:rPr lang="en-US" sz="1500" b="1" dirty="0">
                <a:solidFill>
                  <a:srgbClr val="404040"/>
                </a:solidFill>
                <a:latin typeface="Trebuchet MS"/>
                <a:ea typeface="Verdana"/>
                <a:cs typeface="Arial"/>
              </a:rPr>
              <a:t>Browser Sends a Preflight Request:</a:t>
            </a:r>
          </a:p>
          <a:p>
            <a:pPr algn="just"/>
            <a:r>
              <a:rPr lang="en-US" sz="1500" dirty="0">
                <a:solidFill>
                  <a:srgbClr val="404040"/>
                </a:solidFill>
                <a:latin typeface="Trebuchet MS"/>
                <a:ea typeface="Verdana"/>
                <a:cs typeface="Arial"/>
              </a:rPr>
              <a:t>When the browser detects that a cross-origin request is being made (e.g., from </a:t>
            </a:r>
            <a:r>
              <a:rPr lang="en-US" sz="1500" dirty="0">
                <a:solidFill>
                  <a:srgbClr val="404040"/>
                </a:solidFill>
                <a:latin typeface="Trebuchet MS"/>
                <a:ea typeface="Verdana"/>
                <a:cs typeface="Arial"/>
                <a:hlinkClick r:id="rId2">
                  <a:extLst>
                    <a:ext uri="{A12FA001-AC4F-418D-AE19-62706E023703}">
                      <ahyp:hlinkClr xmlns:ahyp="http://schemas.microsoft.com/office/drawing/2018/hyperlinkcolor" val="tx"/>
                    </a:ext>
                  </a:extLst>
                </a:hlinkClick>
              </a:rPr>
              <a:t>http://example.com</a:t>
            </a:r>
            <a:r>
              <a:rPr lang="en-US" sz="1500" dirty="0">
                <a:solidFill>
                  <a:srgbClr val="404040"/>
                </a:solidFill>
                <a:latin typeface="Trebuchet MS"/>
                <a:ea typeface="Verdana"/>
                <a:cs typeface="Arial"/>
              </a:rPr>
              <a:t> to </a:t>
            </a:r>
            <a:r>
              <a:rPr lang="en-US" sz="1500" dirty="0">
                <a:solidFill>
                  <a:srgbClr val="404040"/>
                </a:solidFill>
                <a:latin typeface="Trebuchet MS"/>
                <a:ea typeface="Verdana"/>
                <a:cs typeface="Arial"/>
                <a:hlinkClick r:id="rId3">
                  <a:extLst>
                    <a:ext uri="{A12FA001-AC4F-418D-AE19-62706E023703}">
                      <ahyp:hlinkClr xmlns:ahyp="http://schemas.microsoft.com/office/drawing/2018/hyperlinkcolor" val="tx"/>
                    </a:ext>
                  </a:extLst>
                </a:hlinkClick>
              </a:rPr>
              <a:t>http://api.example.com</a:t>
            </a:r>
            <a:r>
              <a:rPr lang="en-US" sz="1500" dirty="0">
                <a:solidFill>
                  <a:srgbClr val="404040"/>
                </a:solidFill>
                <a:latin typeface="Trebuchet MS"/>
                <a:ea typeface="Verdana"/>
                <a:cs typeface="Arial"/>
              </a:rPr>
              <a:t>), it sends a preflight request first. This preflight request is an HTTP OPTIONS request sent to the server, which includes information about the intended HTTP method and headers of the actual request. This preflight request checks whether the server permits the actual request based on the method (e.g., GET, POST) and headers (e.g., custom headers).</a:t>
            </a:r>
          </a:p>
          <a:p>
            <a:pPr algn="just"/>
            <a:r>
              <a:rPr lang="en-US" sz="1500" b="1" dirty="0">
                <a:solidFill>
                  <a:srgbClr val="404040"/>
                </a:solidFill>
                <a:latin typeface="Trebuchet MS"/>
                <a:ea typeface="Verdana"/>
                <a:cs typeface="Arial"/>
              </a:rPr>
              <a:t>Server Responds to the Preflight Request:</a:t>
            </a:r>
          </a:p>
          <a:p>
            <a:pPr algn="just"/>
            <a:r>
              <a:rPr lang="en-US" sz="1500" dirty="0">
                <a:solidFill>
                  <a:srgbClr val="404040"/>
                </a:solidFill>
                <a:latin typeface="Trebuchet MS"/>
                <a:ea typeface="Verdana"/>
                <a:cs typeface="Arial"/>
              </a:rPr>
              <a:t>The server evaluates the preflight request and decides whether the actual request is allowed based on its CORS policy. If the server allows the request, it sends a preflight response with appropriate headers (e.g., Access-Control-Allow-Origin, Access-Control-Allow-Methods, and Access-Control-Allow-Headers). The following are the Preflight Response Headers:</a:t>
            </a:r>
          </a:p>
          <a:p>
            <a:pPr algn="just"/>
            <a:r>
              <a:rPr lang="en-US" sz="1500" b="1" dirty="0">
                <a:solidFill>
                  <a:srgbClr val="404040"/>
                </a:solidFill>
                <a:latin typeface="Trebuchet MS"/>
                <a:ea typeface="Verdana"/>
                <a:cs typeface="Arial"/>
              </a:rPr>
              <a:t>Access-Control-Allow-Origin:</a:t>
            </a:r>
            <a:r>
              <a:rPr lang="en-US" sz="1500" dirty="0">
                <a:solidFill>
                  <a:srgbClr val="404040"/>
                </a:solidFill>
                <a:latin typeface="Trebuchet MS"/>
                <a:ea typeface="Verdana"/>
                <a:cs typeface="Arial"/>
              </a:rPr>
              <a:t> Specifies which origins are allowed.</a:t>
            </a:r>
            <a:endParaRPr lang="en-US" sz="1500">
              <a:solidFill>
                <a:srgbClr val="404040"/>
              </a:solidFill>
              <a:latin typeface="Trebuchet MS"/>
              <a:ea typeface="Verdana"/>
              <a:cs typeface="Arial"/>
            </a:endParaRPr>
          </a:p>
          <a:p>
            <a:pPr algn="just"/>
            <a:r>
              <a:rPr lang="en-US" sz="1500" b="1" dirty="0">
                <a:solidFill>
                  <a:srgbClr val="404040"/>
                </a:solidFill>
                <a:latin typeface="Trebuchet MS"/>
                <a:ea typeface="Verdana"/>
                <a:cs typeface="Arial"/>
              </a:rPr>
              <a:t>Access-Control-Allow-Methods:</a:t>
            </a:r>
            <a:r>
              <a:rPr lang="en-US" sz="1500" dirty="0">
                <a:solidFill>
                  <a:srgbClr val="404040"/>
                </a:solidFill>
                <a:latin typeface="Trebuchet MS"/>
                <a:ea typeface="Verdana"/>
                <a:cs typeface="Arial"/>
              </a:rPr>
              <a:t> Specifies which HTTP methods are allowed.</a:t>
            </a:r>
          </a:p>
          <a:p>
            <a:pPr algn="just"/>
            <a:r>
              <a:rPr lang="en-US" sz="1500" b="1" dirty="0">
                <a:solidFill>
                  <a:srgbClr val="404040"/>
                </a:solidFill>
                <a:latin typeface="Trebuchet MS"/>
                <a:ea typeface="Verdana"/>
                <a:cs typeface="Arial"/>
              </a:rPr>
              <a:t>Access-Control-Allow-Headers:</a:t>
            </a:r>
            <a:r>
              <a:rPr lang="en-US" sz="1500" dirty="0">
                <a:solidFill>
                  <a:srgbClr val="404040"/>
                </a:solidFill>
                <a:latin typeface="Trebuchet MS"/>
                <a:ea typeface="Verdana"/>
                <a:cs typeface="Arial"/>
              </a:rPr>
              <a:t> Specifies which request headers are allowed.</a:t>
            </a:r>
            <a:endParaRPr lang="en-US" sz="1500">
              <a:solidFill>
                <a:srgbClr val="404040"/>
              </a:solidFill>
              <a:latin typeface="Trebuchet MS"/>
              <a:ea typeface="Verdana"/>
              <a:cs typeface="Arial"/>
            </a:endParaRPr>
          </a:p>
          <a:p>
            <a:pPr algn="just"/>
            <a:r>
              <a:rPr lang="en-US" sz="1500" b="1" dirty="0">
                <a:solidFill>
                  <a:srgbClr val="404040"/>
                </a:solidFill>
                <a:latin typeface="Trebuchet MS"/>
                <a:ea typeface="Verdana"/>
                <a:cs typeface="Arial"/>
              </a:rPr>
              <a:t>Access-Control-Max-Age:</a:t>
            </a:r>
            <a:r>
              <a:rPr lang="en-US" sz="1500" dirty="0">
                <a:solidFill>
                  <a:srgbClr val="404040"/>
                </a:solidFill>
                <a:latin typeface="Trebuchet MS"/>
                <a:ea typeface="Verdana"/>
                <a:cs typeface="Arial"/>
              </a:rPr>
              <a:t> Specifies how long the preflight result can be cached.</a:t>
            </a:r>
          </a:p>
          <a:p>
            <a:pPr algn="just"/>
            <a:r>
              <a:rPr lang="en-US" sz="1500" b="1">
                <a:solidFill>
                  <a:srgbClr val="404040"/>
                </a:solidFill>
                <a:latin typeface="Trebuchet MS"/>
                <a:ea typeface="Verdana"/>
                <a:cs typeface="Arial"/>
              </a:rPr>
              <a:t>Preflight Result Caching:</a:t>
            </a:r>
          </a:p>
          <a:p>
            <a:pPr algn="just"/>
            <a:r>
              <a:rPr lang="en-US" sz="1500">
                <a:solidFill>
                  <a:srgbClr val="404040"/>
                </a:solidFill>
                <a:latin typeface="Trebuchet MS"/>
                <a:ea typeface="Verdana"/>
                <a:cs typeface="Arial"/>
              </a:rPr>
              <a:t>The browser caches the result of the preflight response for a certain duration (controlled by the Access-Control-Max-Age header sent by the server).</a:t>
            </a:r>
          </a:p>
          <a:p>
            <a:pPr algn="just"/>
            <a:endParaRPr lang="en-US" sz="1500" dirty="0">
              <a:solidFill>
                <a:srgbClr val="404040"/>
              </a:solidFill>
              <a:latin typeface="Trebuchet MS"/>
              <a:ea typeface="Verdana"/>
              <a:cs typeface="Arial"/>
            </a:endParaRPr>
          </a:p>
          <a:p>
            <a:pPr algn="just"/>
            <a:endParaRPr lang="en-US" sz="1500" dirty="0">
              <a:solidFill>
                <a:srgbClr val="404040"/>
              </a:solidFill>
              <a:latin typeface="Trebuchet MS"/>
              <a:ea typeface="Verdana"/>
              <a:cs typeface="Arial"/>
            </a:endParaRPr>
          </a:p>
          <a:p>
            <a:pPr algn="just"/>
            <a:endParaRPr lang="en-US" sz="1100" dirty="0">
              <a:solidFill>
                <a:srgbClr val="000000"/>
              </a:solidFill>
              <a:latin typeface="Arial"/>
              <a:cs typeface="Arial"/>
            </a:endParaRPr>
          </a:p>
          <a:p>
            <a:endParaRPr lang="en-US" dirty="0"/>
          </a:p>
        </p:txBody>
      </p:sp>
    </p:spTree>
    <p:extLst>
      <p:ext uri="{BB962C8B-B14F-4D97-AF65-F5344CB8AC3E}">
        <p14:creationId xmlns:p14="http://schemas.microsoft.com/office/powerpoint/2010/main" val="4054733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0537-30E9-874A-EE91-07F98C62F561}"/>
              </a:ext>
            </a:extLst>
          </p:cNvPr>
          <p:cNvSpPr>
            <a:spLocks noGrp="1"/>
          </p:cNvSpPr>
          <p:nvPr>
            <p:ph type="title"/>
          </p:nvPr>
        </p:nvSpPr>
        <p:spPr>
          <a:xfrm>
            <a:off x="677334" y="178280"/>
            <a:ext cx="8596668" cy="1752120"/>
          </a:xfrm>
        </p:spPr>
        <p:txBody>
          <a:bodyPr/>
          <a:lstStyle/>
          <a:p>
            <a:r>
              <a:rPr lang="en-US" dirty="0"/>
              <a:t>CORS</a:t>
            </a:r>
          </a:p>
        </p:txBody>
      </p:sp>
      <p:sp>
        <p:nvSpPr>
          <p:cNvPr id="3" name="Content Placeholder 2">
            <a:extLst>
              <a:ext uri="{FF2B5EF4-FFF2-40B4-BE49-F238E27FC236}">
                <a16:creationId xmlns:a16="http://schemas.microsoft.com/office/drawing/2014/main" id="{8D916AC5-A9E6-7EAA-95DE-B6DAA1B11C69}"/>
              </a:ext>
            </a:extLst>
          </p:cNvPr>
          <p:cNvSpPr>
            <a:spLocks noGrp="1"/>
          </p:cNvSpPr>
          <p:nvPr>
            <p:ph idx="1"/>
          </p:nvPr>
        </p:nvSpPr>
        <p:spPr>
          <a:xfrm>
            <a:off x="375410" y="1053534"/>
            <a:ext cx="9703724" cy="5016583"/>
          </a:xfrm>
        </p:spPr>
        <p:txBody>
          <a:bodyPr vert="horz" lIns="91440" tIns="45720" rIns="91440" bIns="45720" rtlCol="0" anchor="t">
            <a:normAutofit/>
          </a:bodyPr>
          <a:lstStyle/>
          <a:p>
            <a:pPr algn="just"/>
            <a:r>
              <a:rPr lang="en-US" sz="1500" b="1" dirty="0">
                <a:solidFill>
                  <a:srgbClr val="404040"/>
                </a:solidFill>
                <a:latin typeface="Trebuchet MS"/>
                <a:cs typeface="Arial"/>
              </a:rPr>
              <a:t>Browser Sends the Actual Request:</a:t>
            </a:r>
            <a:endParaRPr lang="en-US" sz="1500" b="1" dirty="0">
              <a:solidFill>
                <a:srgbClr val="404040"/>
              </a:solidFill>
              <a:latin typeface="Trebuchet MS"/>
            </a:endParaRPr>
          </a:p>
          <a:p>
            <a:pPr algn="just"/>
            <a:r>
              <a:rPr lang="en-US" sz="1500" dirty="0"/>
              <a:t>After receiving a positive response to the preflight request, the browser caches the preflight result and sends the actual request to the server. The server processes the actual request and returns the desired response (e.g., JSON data).</a:t>
            </a:r>
            <a:endParaRPr lang="en-US" sz="1500" dirty="0">
              <a:solidFill>
                <a:srgbClr val="000000"/>
              </a:solidFill>
            </a:endParaRPr>
          </a:p>
          <a:p>
            <a:pPr algn="just"/>
            <a:r>
              <a:rPr lang="en-US" sz="1500" dirty="0"/>
              <a:t>Preflight Result Caching:</a:t>
            </a:r>
          </a:p>
          <a:p>
            <a:pPr algn="just"/>
            <a:r>
              <a:rPr lang="en-US" sz="1500" dirty="0"/>
              <a:t>The browser caches the result of the preflight response for a certain duration (controlled by the Access-Control-Max-Age header sent by the server).</a:t>
            </a:r>
          </a:p>
          <a:p>
            <a:pPr algn="just"/>
            <a:r>
              <a:rPr lang="en-US" sz="1600" b="1" dirty="0"/>
              <a:t>Second Request (Cached Preflight Result)</a:t>
            </a:r>
          </a:p>
          <a:p>
            <a:pPr algn="just"/>
            <a:r>
              <a:rPr lang="en-US" sz="1500" dirty="0"/>
              <a:t>Browser Checks Preflight Result Cache: For subsequent requests to the same server with the same method and headers, the browser first checks its preflight result cache. If the preflight result is still valid (i.e., not expired), the browser skips sending another preflight request.</a:t>
            </a:r>
          </a:p>
          <a:p>
            <a:pPr algn="just"/>
            <a:r>
              <a:rPr lang="en-US" sz="1500" dirty="0"/>
              <a:t>Browser Sends the Actual Request Directly: Since the preflight result is already cached, the browser directly sends the actual request to the server. The server processes the request and sends back the response.</a:t>
            </a:r>
          </a:p>
          <a:p>
            <a:endParaRPr lang="en-US" dirty="0"/>
          </a:p>
        </p:txBody>
      </p:sp>
    </p:spTree>
    <p:extLst>
      <p:ext uri="{BB962C8B-B14F-4D97-AF65-F5344CB8AC3E}">
        <p14:creationId xmlns:p14="http://schemas.microsoft.com/office/powerpoint/2010/main" val="3146833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58B4-F512-FBD5-892F-8ACC5722B0B6}"/>
              </a:ext>
            </a:extLst>
          </p:cNvPr>
          <p:cNvSpPr>
            <a:spLocks noGrp="1"/>
          </p:cNvSpPr>
          <p:nvPr>
            <p:ph type="title"/>
          </p:nvPr>
        </p:nvSpPr>
        <p:spPr>
          <a:xfrm>
            <a:off x="677334" y="135148"/>
            <a:ext cx="8596668" cy="1795252"/>
          </a:xfrm>
        </p:spPr>
        <p:txBody>
          <a:bodyPr/>
          <a:lstStyle/>
          <a:p>
            <a:r>
              <a:rPr lang="en-US" dirty="0"/>
              <a:t>Understanding CORS issue</a:t>
            </a:r>
          </a:p>
        </p:txBody>
      </p:sp>
      <p:sp>
        <p:nvSpPr>
          <p:cNvPr id="3" name="Content Placeholder 2">
            <a:extLst>
              <a:ext uri="{FF2B5EF4-FFF2-40B4-BE49-F238E27FC236}">
                <a16:creationId xmlns:a16="http://schemas.microsoft.com/office/drawing/2014/main" id="{0EA6A383-F7A1-DB57-BB5E-D3F0936A16F3}"/>
              </a:ext>
            </a:extLst>
          </p:cNvPr>
          <p:cNvSpPr>
            <a:spLocks noGrp="1"/>
          </p:cNvSpPr>
          <p:nvPr>
            <p:ph idx="1"/>
          </p:nvPr>
        </p:nvSpPr>
        <p:spPr>
          <a:xfrm>
            <a:off x="677334" y="1039156"/>
            <a:ext cx="11184591" cy="5677941"/>
          </a:xfrm>
        </p:spPr>
        <p:txBody>
          <a:bodyPr vert="horz" lIns="91440" tIns="45720" rIns="91440" bIns="45720" rtlCol="0" anchor="t">
            <a:normAutofit lnSpcReduction="10000"/>
          </a:bodyPr>
          <a:lstStyle/>
          <a:p>
            <a:r>
              <a:rPr lang="en-US" sz="1500" dirty="0"/>
              <a:t>For example, the client application, i.e., ASP.NET Core MVC Application, is hosted at https://localhost:7196/, and the ASP.NET Core Web API application is hosted at https://localhost:7082/. We are making AJAX requests from the MVC Client Application to the Web API Server Application, but the Web API application or Server is not configured to allow cross-origin requests. Let us proceed and see how the browser and server treat this scenario. Let us take the Create User Post Request.</a:t>
            </a:r>
          </a:p>
          <a:p>
            <a:pPr algn="just"/>
            <a:r>
              <a:rPr lang="en-US" sz="1500" dirty="0"/>
              <a:t>Step 1: Preflight Request</a:t>
            </a:r>
          </a:p>
          <a:p>
            <a:pPr algn="just"/>
            <a:r>
              <a:rPr lang="en-US" sz="1500" dirty="0"/>
              <a:t>When we try to send a POST request to the server with a header (e.g., Content-Type: application/</a:t>
            </a:r>
            <a:r>
              <a:rPr lang="en-US" sz="1500" dirty="0" err="1"/>
              <a:t>json</a:t>
            </a:r>
            <a:r>
              <a:rPr lang="en-US" sz="1500" dirty="0"/>
              <a:t>), the browser first sends a preflight request (an HTTP OPTIONS Request) to the Web API server to check if the server allows this cross-origin request. The Preflight Request (OPTIONS) contains the following:</a:t>
            </a:r>
          </a:p>
          <a:p>
            <a:pPr algn="just"/>
            <a:r>
              <a:rPr lang="en-US" sz="1500" dirty="0"/>
              <a:t>OPTIONS /</a:t>
            </a:r>
            <a:r>
              <a:rPr lang="en-US" sz="1500" dirty="0" err="1"/>
              <a:t>api</a:t>
            </a:r>
            <a:r>
              <a:rPr lang="en-US" sz="1500" dirty="0"/>
              <a:t>/user/</a:t>
            </a:r>
            <a:r>
              <a:rPr lang="en-US" sz="1500" dirty="0" err="1"/>
              <a:t>adduser</a:t>
            </a:r>
            <a:r>
              <a:rPr lang="en-US" sz="1500" dirty="0"/>
              <a:t> HTTP/1.1</a:t>
            </a:r>
          </a:p>
          <a:p>
            <a:pPr algn="just"/>
            <a:r>
              <a:rPr lang="en-US" sz="1500" b="1" dirty="0"/>
              <a:t>Host:</a:t>
            </a:r>
            <a:r>
              <a:rPr lang="en-US" sz="1500" dirty="0"/>
              <a:t> localhost:7082</a:t>
            </a:r>
          </a:p>
          <a:p>
            <a:pPr algn="just"/>
            <a:r>
              <a:rPr lang="en-US" sz="1500" b="1" dirty="0"/>
              <a:t>Origin:</a:t>
            </a:r>
            <a:r>
              <a:rPr lang="en-US" sz="1500" dirty="0"/>
              <a:t> </a:t>
            </a:r>
            <a:r>
              <a:rPr lang="en-US" sz="1500" dirty="0">
                <a:hlinkClick r:id="rId2">
                  <a:extLst>
                    <a:ext uri="{A12FA001-AC4F-418D-AE19-62706E023703}">
                      <ahyp:hlinkClr xmlns:ahyp="http://schemas.microsoft.com/office/drawing/2018/hyperlinkcolor" val="tx"/>
                    </a:ext>
                  </a:extLst>
                </a:hlinkClick>
              </a:rPr>
              <a:t>https://localhost:7082</a:t>
            </a:r>
            <a:endParaRPr lang="en-US" sz="1500"/>
          </a:p>
          <a:p>
            <a:pPr algn="just"/>
            <a:r>
              <a:rPr lang="en-US" sz="1500" b="1" dirty="0"/>
              <a:t>Access-Control-Request-Method:</a:t>
            </a:r>
            <a:r>
              <a:rPr lang="en-US" sz="1500" dirty="0"/>
              <a:t> POST</a:t>
            </a:r>
          </a:p>
          <a:p>
            <a:pPr algn="just"/>
            <a:r>
              <a:rPr lang="en-US" sz="1500" b="1" dirty="0"/>
              <a:t>Access-Control-Request-Headers:</a:t>
            </a:r>
            <a:r>
              <a:rPr lang="en-US" sz="1500" dirty="0"/>
              <a:t> Content-Type</a:t>
            </a:r>
          </a:p>
          <a:p>
            <a:pPr algn="just"/>
            <a:r>
              <a:rPr lang="en-US" sz="1500" b="1" dirty="0"/>
              <a:t>Explanation:</a:t>
            </a:r>
          </a:p>
          <a:p>
            <a:pPr algn="just"/>
            <a:r>
              <a:rPr lang="en-US" sz="1500" b="1" dirty="0"/>
              <a:t>Host:</a:t>
            </a:r>
            <a:r>
              <a:rPr lang="en-US" sz="1500" dirty="0"/>
              <a:t> It specifies the Web Server domain.</a:t>
            </a:r>
          </a:p>
          <a:p>
            <a:pPr algn="just"/>
            <a:r>
              <a:rPr lang="en-US" sz="1500" b="1" dirty="0"/>
              <a:t>Origin:</a:t>
            </a:r>
            <a:r>
              <a:rPr lang="en-US" sz="1500" dirty="0"/>
              <a:t> Specifies the origin of the request (</a:t>
            </a:r>
            <a:r>
              <a:rPr lang="en-US" sz="1500" dirty="0">
                <a:hlinkClick r:id="rId2">
                  <a:extLst>
                    <a:ext uri="{A12FA001-AC4F-418D-AE19-62706E023703}">
                      <ahyp:hlinkClr xmlns:ahyp="http://schemas.microsoft.com/office/drawing/2018/hyperlinkcolor" val="tx"/>
                    </a:ext>
                  </a:extLst>
                </a:hlinkClick>
              </a:rPr>
              <a:t>https://localhost:7082</a:t>
            </a:r>
            <a:r>
              <a:rPr lang="en-US" sz="1500" dirty="0"/>
              <a:t>). This is the client domain.</a:t>
            </a:r>
          </a:p>
          <a:p>
            <a:pPr algn="just"/>
            <a:r>
              <a:rPr lang="en-US" sz="1500" b="1" dirty="0"/>
              <a:t>Access-Control-Request-Method: I</a:t>
            </a:r>
            <a:r>
              <a:rPr lang="en-US" sz="1500" dirty="0"/>
              <a:t>ndicates that the actual request will use the POST method.</a:t>
            </a:r>
          </a:p>
          <a:p>
            <a:pPr algn="just"/>
            <a:r>
              <a:rPr lang="en-US" sz="1500" b="1" dirty="0"/>
              <a:t>Access-Control-Request-Headers:</a:t>
            </a:r>
            <a:r>
              <a:rPr lang="en-US" sz="1500" dirty="0"/>
              <a:t> Lists any headers used in the actual request (e.g., Content-Type).</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124302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D94A-7A1B-DA43-E118-F4B399F740CA}"/>
              </a:ext>
            </a:extLst>
          </p:cNvPr>
          <p:cNvSpPr>
            <a:spLocks noGrp="1"/>
          </p:cNvSpPr>
          <p:nvPr>
            <p:ph type="title"/>
          </p:nvPr>
        </p:nvSpPr>
        <p:spPr>
          <a:xfrm>
            <a:off x="677334" y="609600"/>
            <a:ext cx="8596668" cy="889480"/>
          </a:xfrm>
        </p:spPr>
        <p:txBody>
          <a:bodyPr/>
          <a:lstStyle/>
          <a:p>
            <a:r>
              <a:rPr lang="en-US" dirty="0"/>
              <a:t>Understanding CORS issue</a:t>
            </a:r>
          </a:p>
        </p:txBody>
      </p:sp>
      <p:sp>
        <p:nvSpPr>
          <p:cNvPr id="3" name="Content Placeholder 2">
            <a:extLst>
              <a:ext uri="{FF2B5EF4-FFF2-40B4-BE49-F238E27FC236}">
                <a16:creationId xmlns:a16="http://schemas.microsoft.com/office/drawing/2014/main" id="{EA627405-560E-1CB2-3039-16E0C37AFE7D}"/>
              </a:ext>
            </a:extLst>
          </p:cNvPr>
          <p:cNvSpPr>
            <a:spLocks noGrp="1"/>
          </p:cNvSpPr>
          <p:nvPr>
            <p:ph idx="1"/>
          </p:nvPr>
        </p:nvSpPr>
        <p:spPr/>
        <p:txBody>
          <a:bodyPr vert="horz" lIns="91440" tIns="45720" rIns="91440" bIns="45720" rtlCol="0" anchor="t">
            <a:normAutofit/>
          </a:bodyPr>
          <a:lstStyle/>
          <a:p>
            <a:pPr algn="just"/>
            <a:r>
              <a:rPr lang="en-US" sz="1500" b="1" dirty="0"/>
              <a:t>Step 2: Preflight Response from Server</a:t>
            </a:r>
          </a:p>
          <a:p>
            <a:pPr algn="just"/>
            <a:r>
              <a:rPr lang="en-US" sz="1500" dirty="0"/>
              <a:t>However, since the ASP.NET Core Web API server is not configured to allow cross-origin requests, the web server will not include the necessary CORS headers in its response. Since the Web API server did not respond with the required CORS headers, the browser blocks the actual POST request, and the AJAX call fails. And you will see an error similar to the following in the browser’s console:</a:t>
            </a:r>
          </a:p>
          <a:p>
            <a:pPr algn="just"/>
            <a:r>
              <a:rPr lang="en-US" sz="1500" dirty="0">
                <a:solidFill>
                  <a:srgbClr val="FF0000"/>
                </a:solidFill>
              </a:rPr>
              <a:t>Access to </a:t>
            </a:r>
            <a:r>
              <a:rPr lang="en-US" sz="1500" err="1">
                <a:solidFill>
                  <a:srgbClr val="FF0000"/>
                </a:solidFill>
              </a:rPr>
              <a:t>XMLHttpRequest</a:t>
            </a:r>
            <a:r>
              <a:rPr lang="en-US" sz="1500" dirty="0">
                <a:solidFill>
                  <a:srgbClr val="FF0000"/>
                </a:solidFill>
              </a:rPr>
              <a:t> at ‘https://localhost:7082/api/user/adduser’ from origin ‘https://localhost:7196’ has been blocked by CORS policy: Response to preflight request doesn’t pass access control check: No ‘Access-Control-Allow-Origin’ header is present on the requested resource.</a:t>
            </a:r>
          </a:p>
          <a:p>
            <a:endParaRPr lang="en-US" dirty="0"/>
          </a:p>
        </p:txBody>
      </p:sp>
    </p:spTree>
    <p:extLst>
      <p:ext uri="{BB962C8B-B14F-4D97-AF65-F5344CB8AC3E}">
        <p14:creationId xmlns:p14="http://schemas.microsoft.com/office/powerpoint/2010/main" val="7145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52843-C283-264B-6F93-D15377FE4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3FAC35-1DDC-9B7B-668F-9AD1471E427C}"/>
              </a:ext>
            </a:extLst>
          </p:cNvPr>
          <p:cNvSpPr>
            <a:spLocks noGrp="1"/>
          </p:cNvSpPr>
          <p:nvPr>
            <p:ph type="title"/>
          </p:nvPr>
        </p:nvSpPr>
        <p:spPr/>
        <p:txBody>
          <a:bodyPr/>
          <a:lstStyle/>
          <a:p>
            <a:r>
              <a:rPr lang="en-US" b="1"/>
              <a:t>Examples</a:t>
            </a:r>
            <a:br>
              <a:rPr lang="en-US"/>
            </a:br>
            <a:endParaRPr lang="en-IN"/>
          </a:p>
        </p:txBody>
      </p:sp>
      <p:sp>
        <p:nvSpPr>
          <p:cNvPr id="3" name="Content Placeholder 2">
            <a:extLst>
              <a:ext uri="{FF2B5EF4-FFF2-40B4-BE49-F238E27FC236}">
                <a16:creationId xmlns:a16="http://schemas.microsoft.com/office/drawing/2014/main" id="{1BCCC8F2-3E51-46D1-96E8-95041E43EF95}"/>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sz="1700" b="1">
                <a:solidFill>
                  <a:srgbClr val="404040"/>
                </a:solidFill>
                <a:latin typeface="Trebuchet MS"/>
                <a:ea typeface="Verdana"/>
              </a:rPr>
              <a:t>Social Media Integration:</a:t>
            </a:r>
            <a:r>
              <a:rPr lang="en-US" sz="1700">
                <a:solidFill>
                  <a:srgbClr val="404040"/>
                </a:solidFill>
                <a:latin typeface="Trebuchet MS"/>
                <a:ea typeface="Verdana"/>
              </a:rPr>
              <a:t> When a website integrates Facebook login, it uses Facebook’s API to authenticate users.</a:t>
            </a:r>
          </a:p>
          <a:p>
            <a:pPr algn="just">
              <a:buFont typeface="Wingdings 3" panose="020B0604020202020204" pitchFamily="34" charset="0"/>
              <a:buChar char=""/>
            </a:pPr>
            <a:r>
              <a:rPr lang="en-US" sz="1700" b="1">
                <a:solidFill>
                  <a:srgbClr val="404040"/>
                </a:solidFill>
                <a:latin typeface="Trebuchet MS"/>
                <a:ea typeface="Verdana"/>
              </a:rPr>
              <a:t>Payment Gateways:</a:t>
            </a:r>
            <a:r>
              <a:rPr lang="en-US" sz="1700">
                <a:solidFill>
                  <a:srgbClr val="404040"/>
                </a:solidFill>
                <a:latin typeface="Trebuchet MS"/>
                <a:ea typeface="Verdana"/>
              </a:rPr>
              <a:t> E-commerce sites use APIs from payment processors like PayPal or Stripe to handle transactions.</a:t>
            </a:r>
          </a:p>
          <a:p>
            <a:pPr algn="just">
              <a:buFont typeface="Wingdings 3" panose="020B0604020202020204" pitchFamily="34" charset="0"/>
              <a:buChar char=""/>
            </a:pPr>
            <a:r>
              <a:rPr lang="en-US" sz="1700" b="1">
                <a:solidFill>
                  <a:srgbClr val="404040"/>
                </a:solidFill>
                <a:latin typeface="Trebuchet MS"/>
                <a:ea typeface="Verdana"/>
              </a:rPr>
              <a:t>Weather Data: </a:t>
            </a:r>
            <a:r>
              <a:rPr lang="en-US" sz="1700">
                <a:solidFill>
                  <a:srgbClr val="404040"/>
                </a:solidFill>
                <a:latin typeface="Trebuchet MS"/>
                <a:ea typeface="Verdana"/>
              </a:rPr>
              <a:t>Apps that provide weather updates use APIs from weather services to fetch real-time weather data.</a:t>
            </a:r>
          </a:p>
          <a:p>
            <a:pPr algn="just">
              <a:buFont typeface="Wingdings 3" panose="020B0604020202020204" pitchFamily="34" charset="0"/>
              <a:buChar char=""/>
            </a:pPr>
            <a:r>
              <a:rPr lang="en-US" sz="1700" b="1">
                <a:solidFill>
                  <a:srgbClr val="404040"/>
                </a:solidFill>
                <a:latin typeface="Trebuchet MS"/>
                <a:ea typeface="Verdana"/>
              </a:rPr>
              <a:t>Google Maps API:</a:t>
            </a:r>
            <a:r>
              <a:rPr lang="en-US" sz="1700">
                <a:solidFill>
                  <a:srgbClr val="404040"/>
                </a:solidFill>
                <a:latin typeface="Trebuchet MS"/>
                <a:ea typeface="Verdana"/>
              </a:rPr>
              <a:t> Allows developers to embed maps and location services into their applications.</a:t>
            </a:r>
          </a:p>
          <a:p>
            <a:pPr algn="just">
              <a:buFont typeface="Wingdings 3" panose="020B0604020202020204" pitchFamily="34" charset="0"/>
              <a:buChar char=""/>
            </a:pPr>
            <a:r>
              <a:rPr lang="en-US" sz="1700" b="1">
                <a:solidFill>
                  <a:srgbClr val="404040"/>
                </a:solidFill>
                <a:latin typeface="Trebuchet MS"/>
                <a:ea typeface="Verdana"/>
              </a:rPr>
              <a:t>Twilio API:</a:t>
            </a:r>
            <a:r>
              <a:rPr lang="en-US" sz="1700">
                <a:solidFill>
                  <a:srgbClr val="404040"/>
                </a:solidFill>
                <a:latin typeface="Trebuchet MS"/>
                <a:ea typeface="Verdana"/>
              </a:rPr>
              <a:t> Enables applications to send SMS, make phone calls, and manage communications.</a:t>
            </a:r>
          </a:p>
          <a:p>
            <a:pPr algn="just">
              <a:buFont typeface="Wingdings 3" panose="020B0604020202020204" pitchFamily="34" charset="0"/>
              <a:buChar char=""/>
            </a:pPr>
            <a:endParaRPr lang="en-US">
              <a:solidFill>
                <a:srgbClr val="404040"/>
              </a:solidFill>
              <a:latin typeface="Trebuchet MS"/>
              <a:ea typeface="Verdana"/>
            </a:endParaRPr>
          </a:p>
          <a:p>
            <a:pPr algn="just">
              <a:buFont typeface="Wingdings 3" panose="020B0604020202020204" pitchFamily="34" charset="0"/>
              <a:buChar char=""/>
            </a:pPr>
            <a:endParaRPr lang="en-US" sz="180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1456069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E327-6F38-A0B4-BDEA-1A223EB2003C}"/>
              </a:ext>
            </a:extLst>
          </p:cNvPr>
          <p:cNvSpPr>
            <a:spLocks noGrp="1"/>
          </p:cNvSpPr>
          <p:nvPr>
            <p:ph type="title"/>
          </p:nvPr>
        </p:nvSpPr>
        <p:spPr/>
        <p:txBody>
          <a:bodyPr/>
          <a:lstStyle/>
          <a:p>
            <a:r>
              <a:rPr lang="en-US" dirty="0"/>
              <a:t>HOW Overcome CORS issue?</a:t>
            </a:r>
          </a:p>
        </p:txBody>
      </p:sp>
      <p:sp>
        <p:nvSpPr>
          <p:cNvPr id="3" name="Content Placeholder 2">
            <a:extLst>
              <a:ext uri="{FF2B5EF4-FFF2-40B4-BE49-F238E27FC236}">
                <a16:creationId xmlns:a16="http://schemas.microsoft.com/office/drawing/2014/main" id="{942DFB86-5F4F-FBC4-F546-4E4D8D169387}"/>
              </a:ext>
            </a:extLst>
          </p:cNvPr>
          <p:cNvSpPr>
            <a:spLocks noGrp="1"/>
          </p:cNvSpPr>
          <p:nvPr>
            <p:ph idx="1"/>
          </p:nvPr>
        </p:nvSpPr>
        <p:spPr/>
        <p:txBody>
          <a:bodyPr vert="horz" lIns="91440" tIns="45720" rIns="91440" bIns="45720" rtlCol="0" anchor="t">
            <a:normAutofit/>
          </a:bodyPr>
          <a:lstStyle/>
          <a:p>
            <a:pPr algn="just"/>
            <a:r>
              <a:rPr lang="en-US" sz="1500" dirty="0"/>
              <a:t>To overcome the </a:t>
            </a:r>
            <a:r>
              <a:rPr lang="en-US" sz="1500" b="1" dirty="0"/>
              <a:t>CORS (Cross-Origin Resource Sharing)</a:t>
            </a:r>
            <a:r>
              <a:rPr lang="en-US" sz="1500" dirty="0"/>
              <a:t> problem, we need to configure the Web API server to allow </a:t>
            </a:r>
            <a:r>
              <a:rPr lang="en-US" sz="1500" b="1" dirty="0"/>
              <a:t>CROSS-ORIGIN REQUESTS</a:t>
            </a:r>
            <a:r>
              <a:rPr lang="en-US" sz="1500" dirty="0"/>
              <a:t> from the client application. This involves setting up CORS policies in the ASP.NET Core Web API application to specify which origins (Domains, Methods, and Headers) can access the server’s resources.</a:t>
            </a:r>
          </a:p>
          <a:p>
            <a:pPr algn="just"/>
            <a:r>
              <a:rPr lang="en-US" sz="1500" dirty="0"/>
              <a:t>We can configure the CORS policies at different levels, such as Globally, Controller Level, and </a:t>
            </a:r>
            <a:r>
              <a:rPr lang="en-US" sz="1500"/>
              <a:t>the Action Method Level. How to configure Globally, then I will show </a:t>
            </a:r>
            <a:r>
              <a:rPr lang="en-US" sz="1500" dirty="0"/>
              <a:t>how to configure at Controller and Action method Level.</a:t>
            </a:r>
          </a:p>
          <a:p>
            <a:r>
              <a:rPr lang="en-US" sz="1500" dirty="0"/>
              <a:t>The </a:t>
            </a:r>
            <a:r>
              <a:rPr lang="en-US" sz="1500" b="1" err="1"/>
              <a:t>UseCors</a:t>
            </a:r>
            <a:r>
              <a:rPr lang="en-US" sz="1500" b="1" dirty="0"/>
              <a:t>(“</a:t>
            </a:r>
            <a:r>
              <a:rPr lang="en-US" sz="1500" b="1" err="1"/>
              <a:t>AllowAllOrigin</a:t>
            </a:r>
            <a:r>
              <a:rPr lang="en-US" sz="1500" b="1" dirty="0"/>
              <a:t>”) </a:t>
            </a:r>
            <a:r>
              <a:rPr lang="en-US" sz="1500" dirty="0"/>
              <a:t>middleware ensures that the specified CORS policy (specify with the policy name </a:t>
            </a:r>
            <a:r>
              <a:rPr lang="en-US" sz="1500" err="1"/>
              <a:t>AllowAllOrigin</a:t>
            </a:r>
            <a:r>
              <a:rPr lang="en-US" sz="1500" dirty="0"/>
              <a:t> within the </a:t>
            </a:r>
            <a:r>
              <a:rPr lang="en-US" sz="1500" err="1"/>
              <a:t>AddCors</a:t>
            </a:r>
            <a:r>
              <a:rPr lang="en-US" sz="1500" dirty="0"/>
              <a:t> service) is applied to all incoming requests globally. This method is simple and effective when you want to implement the same CORS policy throughout all actions and controllers and allow all clients to access the services using any HTTP methods and headers.</a:t>
            </a:r>
          </a:p>
        </p:txBody>
      </p:sp>
    </p:spTree>
    <p:extLst>
      <p:ext uri="{BB962C8B-B14F-4D97-AF65-F5344CB8AC3E}">
        <p14:creationId xmlns:p14="http://schemas.microsoft.com/office/powerpoint/2010/main" val="3767975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7069-675B-1AC4-C4E6-152006C5B2AF}"/>
              </a:ext>
            </a:extLst>
          </p:cNvPr>
          <p:cNvSpPr>
            <a:spLocks noGrp="1"/>
          </p:cNvSpPr>
          <p:nvPr>
            <p:ph type="title"/>
          </p:nvPr>
        </p:nvSpPr>
        <p:spPr/>
        <p:txBody>
          <a:bodyPr/>
          <a:lstStyle/>
          <a:p>
            <a:r>
              <a:rPr lang="en-US" dirty="0"/>
              <a:t>CORS Methods</a:t>
            </a:r>
          </a:p>
        </p:txBody>
      </p:sp>
      <p:sp>
        <p:nvSpPr>
          <p:cNvPr id="3" name="Content Placeholder 2">
            <a:extLst>
              <a:ext uri="{FF2B5EF4-FFF2-40B4-BE49-F238E27FC236}">
                <a16:creationId xmlns:a16="http://schemas.microsoft.com/office/drawing/2014/main" id="{2819BC2A-F50F-69FF-B3E2-0F76C193DE7D}"/>
              </a:ext>
            </a:extLst>
          </p:cNvPr>
          <p:cNvSpPr>
            <a:spLocks noGrp="1"/>
          </p:cNvSpPr>
          <p:nvPr>
            <p:ph idx="1"/>
          </p:nvPr>
        </p:nvSpPr>
        <p:spPr>
          <a:xfrm>
            <a:off x="677334" y="1571118"/>
            <a:ext cx="8596668" cy="4470244"/>
          </a:xfrm>
        </p:spPr>
        <p:txBody>
          <a:bodyPr vert="horz" lIns="91440" tIns="45720" rIns="91440" bIns="45720" rtlCol="0" anchor="t">
            <a:normAutofit/>
          </a:bodyPr>
          <a:lstStyle/>
          <a:p>
            <a:pPr algn="just"/>
            <a:r>
              <a:rPr lang="en-US" sz="1500" dirty="0"/>
              <a:t>CORS Methods in ASP.NET Core Web API:</a:t>
            </a:r>
          </a:p>
          <a:p>
            <a:pPr algn="just"/>
            <a:r>
              <a:rPr lang="en-US" sz="1500" b="1" dirty="0" err="1"/>
              <a:t>AllowAnyOrigin</a:t>
            </a:r>
            <a:r>
              <a:rPr lang="en-US" sz="1500" b="1" dirty="0"/>
              <a:t>():</a:t>
            </a:r>
            <a:r>
              <a:rPr lang="en-US" sz="1500" dirty="0"/>
              <a:t> This method allows requests from any origin (domain, protocol, or port). It effectively means that any client, regardless of where it’s hosted, can request your API.</a:t>
            </a:r>
          </a:p>
          <a:p>
            <a:pPr algn="just"/>
            <a:r>
              <a:rPr lang="en-US" sz="1500" b="1" dirty="0" err="1"/>
              <a:t>AllowAnyMethod</a:t>
            </a:r>
            <a:r>
              <a:rPr lang="en-US" sz="1500" b="1" dirty="0"/>
              <a:t>():</a:t>
            </a:r>
            <a:r>
              <a:rPr lang="en-US" sz="1500" dirty="0"/>
              <a:t> This allows all HTTP methods, including GET, POST, PUT, DELETE, OPTIONS, etc. Your API will accept requests with any method.</a:t>
            </a:r>
          </a:p>
          <a:p>
            <a:pPr algn="just"/>
            <a:r>
              <a:rPr lang="en-US" sz="1500" b="1" dirty="0" err="1"/>
              <a:t>AllowAnyHeader</a:t>
            </a:r>
            <a:r>
              <a:rPr lang="en-US" sz="1500" b="1" dirty="0"/>
              <a:t>():</a:t>
            </a:r>
            <a:r>
              <a:rPr lang="en-US" sz="1500" dirty="0"/>
              <a:t> This permits any header to be sent in the request. Headers might include things like Content-Type, Authorization, X-Custom-Header, etc.</a:t>
            </a:r>
          </a:p>
          <a:p>
            <a:pPr algn="just"/>
            <a:r>
              <a:rPr lang="en-US" sz="1500" b="1" dirty="0" err="1"/>
              <a:t>WithOrigins</a:t>
            </a:r>
            <a:r>
              <a:rPr lang="en-US" sz="1500" b="1" dirty="0"/>
              <a:t>(…):</a:t>
            </a:r>
            <a:r>
              <a:rPr lang="en-US" sz="1500" dirty="0"/>
              <a:t> This method allows to specify which origins are allowed. For example, </a:t>
            </a:r>
            <a:r>
              <a:rPr lang="en-US" sz="1500" dirty="0" err="1"/>
              <a:t>WithOrigins</a:t>
            </a:r>
            <a:r>
              <a:rPr lang="en-US" sz="1500" dirty="0"/>
              <a:t>(“https://example1.com”, “</a:t>
            </a:r>
            <a:r>
              <a:rPr lang="en-US" sz="1500" dirty="0">
                <a:hlinkClick r:id="rId2">
                  <a:extLst>
                    <a:ext uri="{A12FA001-AC4F-418D-AE19-62706E023703}">
                      <ahyp:hlinkClr xmlns:ahyp="http://schemas.microsoft.com/office/drawing/2018/hyperlinkcolor" val="tx"/>
                    </a:ext>
                  </a:extLst>
                </a:hlinkClick>
              </a:rPr>
              <a:t>https://example2.com</a:t>
            </a:r>
            <a:r>
              <a:rPr lang="en-US" sz="1500" dirty="0"/>
              <a:t>”)</a:t>
            </a:r>
          </a:p>
          <a:p>
            <a:pPr algn="just"/>
            <a:r>
              <a:rPr lang="en-US" sz="1500" b="1" dirty="0" err="1"/>
              <a:t>WithMethods</a:t>
            </a:r>
            <a:r>
              <a:rPr lang="en-US" sz="1500" b="1" dirty="0"/>
              <a:t>(…):</a:t>
            </a:r>
            <a:r>
              <a:rPr lang="en-US" sz="1500" dirty="0"/>
              <a:t> This method allows to specify which HTTP methods are allowed. For example, </a:t>
            </a:r>
            <a:r>
              <a:rPr lang="en-US" sz="1500" dirty="0" err="1"/>
              <a:t>WithMethods</a:t>
            </a:r>
            <a:r>
              <a:rPr lang="en-US" sz="1500" dirty="0"/>
              <a:t>(“GET”, “POST”)</a:t>
            </a:r>
          </a:p>
          <a:p>
            <a:pPr algn="just"/>
            <a:r>
              <a:rPr lang="en-US" sz="1500" b="1" dirty="0" err="1"/>
              <a:t>WithHeaders</a:t>
            </a:r>
            <a:r>
              <a:rPr lang="en-US" sz="1500" b="1" dirty="0"/>
              <a:t>(…):</a:t>
            </a:r>
            <a:r>
              <a:rPr lang="en-US" sz="1500" dirty="0"/>
              <a:t> This method specifies which headers are allowed. For example, </a:t>
            </a:r>
            <a:r>
              <a:rPr lang="en-US" sz="1500" dirty="0" err="1"/>
              <a:t>WithHeaders</a:t>
            </a:r>
            <a:r>
              <a:rPr lang="en-US" sz="1500" dirty="0"/>
              <a:t>(“Content-Type”, “Authorization”);</a:t>
            </a:r>
          </a:p>
          <a:p>
            <a:endParaRPr lang="en-US" sz="1500" dirty="0"/>
          </a:p>
        </p:txBody>
      </p:sp>
    </p:spTree>
    <p:extLst>
      <p:ext uri="{BB962C8B-B14F-4D97-AF65-F5344CB8AC3E}">
        <p14:creationId xmlns:p14="http://schemas.microsoft.com/office/powerpoint/2010/main" val="296451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6F4C4-C5DE-E089-DCA0-D409784B9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F8582-0239-17CE-B85B-CCC1B1B9C2CA}"/>
              </a:ext>
            </a:extLst>
          </p:cNvPr>
          <p:cNvSpPr>
            <a:spLocks noGrp="1"/>
          </p:cNvSpPr>
          <p:nvPr>
            <p:ph type="title"/>
          </p:nvPr>
        </p:nvSpPr>
        <p:spPr/>
        <p:txBody>
          <a:bodyPr>
            <a:normAutofit/>
          </a:bodyPr>
          <a:lstStyle/>
          <a:p>
            <a:r>
              <a:rPr lang="en-US" b="1">
                <a:solidFill>
                  <a:srgbClr val="90C226"/>
                </a:solidFill>
                <a:latin typeface="Trebuchet MS"/>
                <a:cs typeface="Arial"/>
              </a:rPr>
              <a:t>Characteristics of WEB APIs</a:t>
            </a:r>
            <a:br>
              <a:rPr lang="en-US"/>
            </a:br>
            <a:endParaRPr lang="en-IN"/>
          </a:p>
        </p:txBody>
      </p:sp>
      <p:sp>
        <p:nvSpPr>
          <p:cNvPr id="3" name="Content Placeholder 2">
            <a:extLst>
              <a:ext uri="{FF2B5EF4-FFF2-40B4-BE49-F238E27FC236}">
                <a16:creationId xmlns:a16="http://schemas.microsoft.com/office/drawing/2014/main" id="{04469DED-34A2-BAA3-C608-6775A67B26FE}"/>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sz="1700" b="1">
                <a:solidFill>
                  <a:srgbClr val="404040"/>
                </a:solidFill>
                <a:latin typeface="Trebuchet MS"/>
                <a:ea typeface="Verdana"/>
              </a:rPr>
              <a:t>HTTP-Based Communication:</a:t>
            </a:r>
            <a:r>
              <a:rPr lang="en-US" sz="1700">
                <a:solidFill>
                  <a:srgbClr val="404040"/>
                </a:solidFill>
                <a:latin typeface="Trebuchet MS"/>
                <a:ea typeface="Verdana"/>
              </a:rPr>
              <a:t> Web APIs are designed to work over HTTP, the same protocol used for Web Browsing. This means APIs can be accessed using standard HTTP methods like GET, POST, PUT, DELETE, etc. The API endpoints are typically represented as URLs (Uniform Resource Locators).</a:t>
            </a:r>
          </a:p>
          <a:p>
            <a:pPr algn="just">
              <a:buFont typeface="Wingdings 3" panose="020B0604020202020204" pitchFamily="34" charset="0"/>
              <a:buChar char=""/>
            </a:pPr>
            <a:r>
              <a:rPr lang="en-US" sz="1700" b="1">
                <a:solidFill>
                  <a:srgbClr val="404040"/>
                </a:solidFill>
                <a:latin typeface="Trebuchet MS"/>
                <a:ea typeface="Verdana"/>
              </a:rPr>
              <a:t>Data Exchange Formats:</a:t>
            </a:r>
            <a:r>
              <a:rPr lang="en-US" sz="1700">
                <a:solidFill>
                  <a:srgbClr val="404040"/>
                </a:solidFill>
                <a:latin typeface="Trebuchet MS"/>
                <a:ea typeface="Verdana"/>
              </a:rPr>
              <a:t> Web APIs use standardized data exchange formats such as JSON (JavaScript Object Notation) and XML (Extensible Markup Language) to structure and transmit data between the client and server. JSON has become the most popular format due to its simplicity and ease of use.</a:t>
            </a:r>
          </a:p>
          <a:p>
            <a:pPr algn="just">
              <a:buFont typeface="Wingdings 3" panose="020B0604020202020204" pitchFamily="34" charset="0"/>
              <a:buChar char=""/>
            </a:pPr>
            <a:r>
              <a:rPr lang="en-US" sz="1700" b="1">
                <a:solidFill>
                  <a:srgbClr val="404040"/>
                </a:solidFill>
                <a:latin typeface="Trebuchet MS"/>
                <a:ea typeface="Verdana"/>
              </a:rPr>
              <a:t>RESTful Architecture: </a:t>
            </a:r>
            <a:r>
              <a:rPr lang="en-US" sz="1700">
                <a:solidFill>
                  <a:srgbClr val="404040"/>
                </a:solidFill>
                <a:latin typeface="Trebuchet MS"/>
                <a:ea typeface="Verdana"/>
              </a:rPr>
              <a:t>Web APIs are designed to follow Representational State Transfer (REST) principles. A RESTful API is stateless, uses standard HTTP methods, and organizes resources into a hierarchy with unique URLs for each resource.</a:t>
            </a:r>
          </a:p>
          <a:p>
            <a:pPr algn="just">
              <a:buFont typeface="Wingdings 3" panose="020B0604020202020204" pitchFamily="34" charset="0"/>
              <a:buChar char=""/>
            </a:pPr>
            <a:r>
              <a:rPr lang="en-US" sz="1700" b="1">
                <a:solidFill>
                  <a:srgbClr val="404040"/>
                </a:solidFill>
                <a:latin typeface="Trebuchet MS"/>
                <a:ea typeface="Verdana"/>
              </a:rPr>
              <a:t>Authentication and Authorization:</a:t>
            </a:r>
            <a:r>
              <a:rPr lang="en-US" sz="1700">
                <a:solidFill>
                  <a:srgbClr val="404040"/>
                </a:solidFill>
                <a:latin typeface="Trebuchet MS"/>
                <a:ea typeface="Verdana"/>
              </a:rPr>
              <a:t> Web APIs implement security mechanisms for authentication and authorization to ensure that only authorized clients can access resources or perform specific actions. Common authentication methods include API keys, OAuth, and JWT (JSON Web Tokens).</a:t>
            </a:r>
          </a:p>
          <a:p>
            <a:pPr algn="just">
              <a:buFont typeface="Wingdings 3" panose="020B0604020202020204" pitchFamily="34" charset="0"/>
              <a:buChar char=""/>
            </a:pPr>
            <a:endParaRPr lang="en-US" sz="1700">
              <a:solidFill>
                <a:srgbClr val="404040"/>
              </a:solidFill>
              <a:latin typeface="Trebuchet MS"/>
              <a:ea typeface="Verdana"/>
            </a:endParaRPr>
          </a:p>
          <a:p>
            <a:pPr algn="just">
              <a:buFont typeface="Wingdings 3" panose="020B0604020202020204" pitchFamily="34" charset="0"/>
              <a:buChar char=""/>
            </a:pPr>
            <a:endParaRPr lang="en-US">
              <a:solidFill>
                <a:srgbClr val="404040"/>
              </a:solidFill>
              <a:latin typeface="Trebuchet MS"/>
              <a:ea typeface="Verdana"/>
            </a:endParaRPr>
          </a:p>
          <a:p>
            <a:pPr algn="just">
              <a:buFont typeface="Wingdings 3" panose="020B0604020202020204" pitchFamily="34" charset="0"/>
              <a:buChar char=""/>
            </a:pPr>
            <a:endParaRPr lang="en-US" sz="180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258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52C6-12E0-C9C3-4061-4FAF7342E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F381E9-47D5-C784-0227-4D3BC5B24B56}"/>
              </a:ext>
            </a:extLst>
          </p:cNvPr>
          <p:cNvSpPr>
            <a:spLocks noGrp="1"/>
          </p:cNvSpPr>
          <p:nvPr>
            <p:ph type="title"/>
          </p:nvPr>
        </p:nvSpPr>
        <p:spPr/>
        <p:txBody>
          <a:bodyPr>
            <a:normAutofit/>
          </a:bodyPr>
          <a:lstStyle/>
          <a:p>
            <a:r>
              <a:rPr lang="en-US" b="1">
                <a:solidFill>
                  <a:srgbClr val="90C226"/>
                </a:solidFill>
                <a:latin typeface="Trebuchet MS"/>
                <a:cs typeface="Arial"/>
              </a:rPr>
              <a:t>HTTP(Hyper Text Transfer Protocol)</a:t>
            </a:r>
            <a:br>
              <a:rPr lang="en-US"/>
            </a:br>
            <a:endParaRPr lang="en-IN"/>
          </a:p>
        </p:txBody>
      </p:sp>
      <p:sp>
        <p:nvSpPr>
          <p:cNvPr id="3" name="Content Placeholder 2">
            <a:extLst>
              <a:ext uri="{FF2B5EF4-FFF2-40B4-BE49-F238E27FC236}">
                <a16:creationId xmlns:a16="http://schemas.microsoft.com/office/drawing/2014/main" id="{8419BB42-4C6D-CB66-EF32-B15AE766386E}"/>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sz="1700">
                <a:solidFill>
                  <a:srgbClr val="404040"/>
                </a:solidFill>
                <a:latin typeface="Trebuchet MS"/>
                <a:ea typeface="Verdana"/>
              </a:rPr>
              <a:t>HTTP stands for Hypertext Transfer Protocol. It is the foundation of data communication for the World Wide Web. It defines how messages are formatted and transmitted and how web servers and browsers should respond to various commands. HTTP operates as a request-response protocol between a client (typically a web browser) and a server.</a:t>
            </a:r>
          </a:p>
          <a:p>
            <a:pPr algn="just">
              <a:buFont typeface="Wingdings 3" panose="020B0604020202020204" pitchFamily="34" charset="0"/>
              <a:buChar char=""/>
            </a:pPr>
            <a:r>
              <a:rPr lang="en-US" sz="1700" b="1">
                <a:solidFill>
                  <a:srgbClr val="404040"/>
                </a:solidFill>
                <a:latin typeface="Trebuchet MS"/>
                <a:ea typeface="Verdana"/>
              </a:rPr>
              <a:t>Why do we need HTTP?</a:t>
            </a:r>
            <a:endParaRPr lang="en-US"/>
          </a:p>
          <a:p>
            <a:pPr algn="just">
              <a:buFont typeface="Wingdings 3" panose="020B0604020202020204" pitchFamily="34" charset="0"/>
              <a:buChar char=""/>
            </a:pPr>
            <a:r>
              <a:rPr lang="en-US" sz="1700">
                <a:solidFill>
                  <a:srgbClr val="404040"/>
                </a:solidFill>
                <a:latin typeface="Trebuchet MS"/>
                <a:ea typeface="Verdana"/>
              </a:rPr>
              <a:t>It is the primary protocol for web browsing and data communication over the internet. Understanding HTTP is essential for web development for several reasons, such as:</a:t>
            </a:r>
          </a:p>
          <a:p>
            <a:pPr algn="just">
              <a:buFont typeface="Wingdings 3" panose="020B0604020202020204" pitchFamily="34" charset="0"/>
              <a:buChar char=""/>
            </a:pPr>
            <a:r>
              <a:rPr lang="en-US" sz="1700" b="1">
                <a:solidFill>
                  <a:srgbClr val="404040"/>
                </a:solidFill>
                <a:latin typeface="Trebuchet MS"/>
                <a:ea typeface="Verdana"/>
              </a:rPr>
              <a:t>Web Development:</a:t>
            </a:r>
            <a:r>
              <a:rPr lang="en-US" sz="1700">
                <a:solidFill>
                  <a:srgbClr val="404040"/>
                </a:solidFill>
                <a:latin typeface="Trebuchet MS"/>
                <a:ea typeface="Verdana"/>
              </a:rPr>
              <a:t> Knowing how data is exchanged allows you to build more efficient web applications.</a:t>
            </a:r>
          </a:p>
          <a:p>
            <a:pPr algn="just">
              <a:buFont typeface="Wingdings 3" panose="020B0604020202020204" pitchFamily="34" charset="0"/>
              <a:buChar char=""/>
            </a:pPr>
            <a:r>
              <a:rPr lang="en-US" sz="1700" b="1">
                <a:solidFill>
                  <a:srgbClr val="404040"/>
                </a:solidFill>
                <a:latin typeface="Trebuchet MS"/>
                <a:ea typeface="Verdana"/>
              </a:rPr>
              <a:t>Troubleshooting:</a:t>
            </a:r>
            <a:r>
              <a:rPr lang="en-US" sz="1700">
                <a:solidFill>
                  <a:srgbClr val="404040"/>
                </a:solidFill>
                <a:latin typeface="Trebuchet MS"/>
                <a:ea typeface="Verdana"/>
              </a:rPr>
              <a:t> Knowledge of HTTP helps diagnose and solve web-related issues.</a:t>
            </a:r>
          </a:p>
          <a:p>
            <a:pPr algn="just">
              <a:buFont typeface="Wingdings 3" panose="020B0604020202020204" pitchFamily="34" charset="0"/>
              <a:buChar char=""/>
            </a:pPr>
            <a:r>
              <a:rPr lang="en-US" sz="1700">
                <a:solidFill>
                  <a:srgbClr val="404040"/>
                </a:solidFill>
                <a:latin typeface="Trebuchet MS"/>
                <a:ea typeface="Verdana"/>
              </a:rPr>
              <a:t>For example, as a web developer, knowing how HTTP status codes work can help you understand why a request failed and how to fix it.</a:t>
            </a:r>
          </a:p>
          <a:p>
            <a:pPr algn="just">
              <a:buFont typeface="Wingdings 3" panose="020B0604020202020204" pitchFamily="34" charset="0"/>
              <a:buChar char=""/>
            </a:pPr>
            <a:endParaRPr lang="en-US" sz="1700">
              <a:solidFill>
                <a:srgbClr val="404040"/>
              </a:solidFill>
              <a:latin typeface="Trebuchet MS"/>
              <a:ea typeface="Verdana"/>
            </a:endParaRPr>
          </a:p>
          <a:p>
            <a:pPr algn="just">
              <a:buFont typeface="Wingdings 3" panose="020B0604020202020204" pitchFamily="34" charset="0"/>
              <a:buChar char=""/>
            </a:pPr>
            <a:endParaRPr lang="en-US" sz="180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260505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0B8A-1186-B7AF-916B-92C98DB07013}"/>
              </a:ext>
            </a:extLst>
          </p:cNvPr>
          <p:cNvSpPr>
            <a:spLocks noGrp="1"/>
          </p:cNvSpPr>
          <p:nvPr>
            <p:ph type="title"/>
          </p:nvPr>
        </p:nvSpPr>
        <p:spPr/>
        <p:txBody>
          <a:bodyPr/>
          <a:lstStyle/>
          <a:p>
            <a:r>
              <a:rPr lang="en-US"/>
              <a:t>HTTP Request/HTTP Response</a:t>
            </a:r>
          </a:p>
        </p:txBody>
      </p:sp>
      <p:sp>
        <p:nvSpPr>
          <p:cNvPr id="3" name="Content Placeholder 2">
            <a:extLst>
              <a:ext uri="{FF2B5EF4-FFF2-40B4-BE49-F238E27FC236}">
                <a16:creationId xmlns:a16="http://schemas.microsoft.com/office/drawing/2014/main" id="{266A2349-D0F3-2512-D29C-16B04C204C38}"/>
              </a:ext>
            </a:extLst>
          </p:cNvPr>
          <p:cNvSpPr>
            <a:spLocks noGrp="1"/>
          </p:cNvSpPr>
          <p:nvPr>
            <p:ph idx="1"/>
          </p:nvPr>
        </p:nvSpPr>
        <p:spPr/>
        <p:txBody>
          <a:bodyPr vert="horz" lIns="91440" tIns="45720" rIns="91440" bIns="45720" rtlCol="0" anchor="t">
            <a:normAutofit/>
          </a:bodyPr>
          <a:lstStyle/>
          <a:p>
            <a:endParaRPr lang="en-US"/>
          </a:p>
          <a:p>
            <a:endParaRPr lang="en-US"/>
          </a:p>
          <a:p>
            <a:endParaRPr lang="en-US"/>
          </a:p>
        </p:txBody>
      </p:sp>
      <p:pic>
        <p:nvPicPr>
          <p:cNvPr id="5" name="Picture 4" descr="A diagram of a computer system&#10;&#10;AI-generated content may be incorrect.">
            <a:extLst>
              <a:ext uri="{FF2B5EF4-FFF2-40B4-BE49-F238E27FC236}">
                <a16:creationId xmlns:a16="http://schemas.microsoft.com/office/drawing/2014/main" id="{F23F38F4-A3BB-76D5-9026-908BEF86F2B7}"/>
              </a:ext>
            </a:extLst>
          </p:cNvPr>
          <p:cNvPicPr>
            <a:picLocks noChangeAspect="1"/>
          </p:cNvPicPr>
          <p:nvPr/>
        </p:nvPicPr>
        <p:blipFill>
          <a:blip r:embed="rId2"/>
          <a:stretch>
            <a:fillRect/>
          </a:stretch>
        </p:blipFill>
        <p:spPr>
          <a:xfrm>
            <a:off x="1274104" y="2238375"/>
            <a:ext cx="7400925" cy="2381250"/>
          </a:xfrm>
          <a:prstGeom prst="rect">
            <a:avLst/>
          </a:prstGeom>
        </p:spPr>
      </p:pic>
    </p:spTree>
    <p:extLst>
      <p:ext uri="{BB962C8B-B14F-4D97-AF65-F5344CB8AC3E}">
        <p14:creationId xmlns:p14="http://schemas.microsoft.com/office/powerpoint/2010/main" val="60420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4ED7-054F-0485-A92B-E5F4641063A8}"/>
              </a:ext>
            </a:extLst>
          </p:cNvPr>
          <p:cNvSpPr>
            <a:spLocks noGrp="1"/>
          </p:cNvSpPr>
          <p:nvPr>
            <p:ph type="title"/>
          </p:nvPr>
        </p:nvSpPr>
        <p:spPr/>
        <p:txBody>
          <a:bodyPr/>
          <a:lstStyle/>
          <a:p>
            <a:r>
              <a:rPr lang="en-US"/>
              <a:t>HTTP Methods</a:t>
            </a:r>
          </a:p>
        </p:txBody>
      </p:sp>
      <p:sp>
        <p:nvSpPr>
          <p:cNvPr id="3" name="Content Placeholder 2">
            <a:extLst>
              <a:ext uri="{FF2B5EF4-FFF2-40B4-BE49-F238E27FC236}">
                <a16:creationId xmlns:a16="http://schemas.microsoft.com/office/drawing/2014/main" id="{5B27D740-98D8-A589-726E-6F97DF24F7EF}"/>
              </a:ext>
            </a:extLst>
          </p:cNvPr>
          <p:cNvSpPr>
            <a:spLocks noGrp="1"/>
          </p:cNvSpPr>
          <p:nvPr>
            <p:ph idx="1"/>
          </p:nvPr>
        </p:nvSpPr>
        <p:spPr>
          <a:xfrm>
            <a:off x="677334" y="1369835"/>
            <a:ext cx="8596668" cy="4671527"/>
          </a:xfrm>
        </p:spPr>
        <p:txBody>
          <a:bodyPr vert="horz" lIns="91440" tIns="45720" rIns="91440" bIns="45720" rtlCol="0" anchor="t">
            <a:normAutofit/>
          </a:bodyPr>
          <a:lstStyle/>
          <a:p>
            <a:pPr algn="just"/>
            <a:r>
              <a:rPr lang="en-US" sz="1700" b="1">
                <a:solidFill>
                  <a:srgbClr val="404040"/>
                </a:solidFill>
                <a:latin typeface="Trebuchet MS"/>
                <a:ea typeface="Verdana"/>
              </a:rPr>
              <a:t>Idempotent HTTP Methods:</a:t>
            </a:r>
            <a:r>
              <a:rPr lang="en-US" sz="1700">
                <a:solidFill>
                  <a:srgbClr val="404040"/>
                </a:solidFill>
                <a:latin typeface="Trebuchet MS"/>
                <a:ea typeface="Verdana"/>
              </a:rPr>
              <a:t> A method is considered idempotent if executing the same request multiple times has the same effect as making it just once. In other words, no matter how many times we perform the operation, the final result on the server is the same as doing it once. Methods like GET, HEAD, PUT, DELETE, and OPTIONS are generally idempotent. POST is typically not idempotent because each additional identical POST request could create or modify a new resource again.</a:t>
            </a:r>
          </a:p>
          <a:p>
            <a:pPr algn="just"/>
            <a:r>
              <a:rPr lang="en-US" sz="1700" b="1">
                <a:solidFill>
                  <a:srgbClr val="404040"/>
                </a:solidFill>
                <a:latin typeface="Trebuchet MS"/>
                <a:ea typeface="Verdana"/>
              </a:rPr>
              <a:t>Safe HTTP Methods:</a:t>
            </a:r>
            <a:r>
              <a:rPr lang="en-US" sz="1700">
                <a:solidFill>
                  <a:srgbClr val="404040"/>
                </a:solidFill>
                <a:latin typeface="Trebuchet MS"/>
                <a:ea typeface="Verdana"/>
              </a:rPr>
              <a:t> A method is considered safe if it does not modify the server’s state. In other words, it should only retrieve data or information. Performing a safe method multiple times should not have any side effects (e.g., updating or deleting data). Standard safe methods include GET, HEAD, and OPTIONS.</a:t>
            </a:r>
          </a:p>
          <a:p>
            <a:endParaRPr lang="en-US"/>
          </a:p>
          <a:p>
            <a:endParaRPr lang="en-US"/>
          </a:p>
          <a:p>
            <a:endParaRPr lang="en-US"/>
          </a:p>
        </p:txBody>
      </p:sp>
      <p:pic>
        <p:nvPicPr>
          <p:cNvPr id="4" name="Picture 3" descr="A screenshot of a computer&#10;&#10;AI-generated content may be incorrect.">
            <a:extLst>
              <a:ext uri="{FF2B5EF4-FFF2-40B4-BE49-F238E27FC236}">
                <a16:creationId xmlns:a16="http://schemas.microsoft.com/office/drawing/2014/main" id="{DFD4C4A5-5AA1-F85B-1205-C1E21F7BFC59}"/>
              </a:ext>
            </a:extLst>
          </p:cNvPr>
          <p:cNvPicPr>
            <a:picLocks noChangeAspect="1"/>
          </p:cNvPicPr>
          <p:nvPr/>
        </p:nvPicPr>
        <p:blipFill>
          <a:blip r:embed="rId2"/>
          <a:stretch>
            <a:fillRect/>
          </a:stretch>
        </p:blipFill>
        <p:spPr>
          <a:xfrm>
            <a:off x="1389572" y="4051628"/>
            <a:ext cx="7572555" cy="2607873"/>
          </a:xfrm>
          <a:prstGeom prst="rect">
            <a:avLst/>
          </a:prstGeom>
        </p:spPr>
      </p:pic>
    </p:spTree>
    <p:extLst>
      <p:ext uri="{BB962C8B-B14F-4D97-AF65-F5344CB8AC3E}">
        <p14:creationId xmlns:p14="http://schemas.microsoft.com/office/powerpoint/2010/main" val="32524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8670-B285-A4A1-1318-650C3C9A1444}"/>
              </a:ext>
            </a:extLst>
          </p:cNvPr>
          <p:cNvSpPr>
            <a:spLocks noGrp="1"/>
          </p:cNvSpPr>
          <p:nvPr>
            <p:ph type="title"/>
          </p:nvPr>
        </p:nvSpPr>
        <p:spPr/>
        <p:txBody>
          <a:bodyPr/>
          <a:lstStyle/>
          <a:p>
            <a:r>
              <a:rPr lang="en-US"/>
              <a:t>HTTP Status Code</a:t>
            </a:r>
          </a:p>
        </p:txBody>
      </p:sp>
      <p:sp>
        <p:nvSpPr>
          <p:cNvPr id="3" name="Content Placeholder 2">
            <a:extLst>
              <a:ext uri="{FF2B5EF4-FFF2-40B4-BE49-F238E27FC236}">
                <a16:creationId xmlns:a16="http://schemas.microsoft.com/office/drawing/2014/main" id="{53C60F71-42DD-4242-69E7-D8E8AF42B100}"/>
              </a:ext>
            </a:extLst>
          </p:cNvPr>
          <p:cNvSpPr>
            <a:spLocks noGrp="1"/>
          </p:cNvSpPr>
          <p:nvPr>
            <p:ph idx="1"/>
          </p:nvPr>
        </p:nvSpPr>
        <p:spPr/>
        <p:txBody>
          <a:bodyPr vert="horz" lIns="91440" tIns="45720" rIns="91440" bIns="45720" rtlCol="0" anchor="t">
            <a:normAutofit lnSpcReduction="10000"/>
          </a:bodyPr>
          <a:lstStyle/>
          <a:p>
            <a:pPr algn="just"/>
            <a:r>
              <a:rPr lang="en-US" sz="1700">
                <a:solidFill>
                  <a:srgbClr val="404040"/>
                </a:solidFill>
                <a:latin typeface="Trebuchet MS"/>
                <a:ea typeface="Verdana"/>
              </a:rPr>
              <a:t>HTTP status codes are essential components of HTTP responses sent by servers to clients. They are three-digit numbers returned by the server to inform the client about the outcome of their request, whether the request was successful, encountered errors, or requires further actions.</a:t>
            </a:r>
          </a:p>
          <a:p>
            <a:pPr algn="just"/>
            <a:endParaRPr lang="en-US" sz="1100" b="1">
              <a:solidFill>
                <a:srgbClr val="000000"/>
              </a:solidFill>
              <a:latin typeface="Arial"/>
              <a:cs typeface="Arial"/>
            </a:endParaRPr>
          </a:p>
          <a:p>
            <a:pPr algn="just"/>
            <a:endParaRPr lang="en-US" sz="1100" b="1">
              <a:solidFill>
                <a:srgbClr val="000000"/>
              </a:solidFill>
              <a:latin typeface="Arial"/>
              <a:cs typeface="Arial"/>
            </a:endParaRPr>
          </a:p>
          <a:p>
            <a:pPr algn="just"/>
            <a:r>
              <a:rPr lang="en-US" sz="1700" b="1">
                <a:solidFill>
                  <a:srgbClr val="404040"/>
                </a:solidFill>
                <a:latin typeface="Trebuchet MS"/>
                <a:ea typeface="Verdana"/>
              </a:rPr>
              <a:t>1xx (Informational Responses): </a:t>
            </a:r>
            <a:r>
              <a:rPr lang="en-US" sz="1700">
                <a:solidFill>
                  <a:srgbClr val="404040"/>
                </a:solidFill>
                <a:latin typeface="Trebuchet MS"/>
                <a:ea typeface="Verdana"/>
              </a:rPr>
              <a:t>The request is being processed.</a:t>
            </a:r>
          </a:p>
          <a:p>
            <a:pPr algn="just"/>
            <a:r>
              <a:rPr lang="en-US" sz="1700" b="1">
                <a:solidFill>
                  <a:srgbClr val="404040"/>
                </a:solidFill>
                <a:latin typeface="Trebuchet MS"/>
                <a:ea typeface="Verdana"/>
              </a:rPr>
              <a:t>2xx (Successful Responses): </a:t>
            </a:r>
            <a:r>
              <a:rPr lang="en-US" sz="1700">
                <a:solidFill>
                  <a:srgbClr val="404040"/>
                </a:solidFill>
                <a:latin typeface="Trebuchet MS"/>
                <a:ea typeface="Verdana"/>
              </a:rPr>
              <a:t>The request was successfully received, understood, and accepted.</a:t>
            </a:r>
          </a:p>
          <a:p>
            <a:pPr algn="just"/>
            <a:r>
              <a:rPr lang="en-US" sz="1700" b="1">
                <a:solidFill>
                  <a:srgbClr val="404040"/>
                </a:solidFill>
                <a:latin typeface="Trebuchet MS"/>
                <a:ea typeface="Verdana"/>
              </a:rPr>
              <a:t>3xx (Redirection Responses): </a:t>
            </a:r>
            <a:r>
              <a:rPr lang="en-US" sz="1700">
                <a:solidFill>
                  <a:srgbClr val="404040"/>
                </a:solidFill>
                <a:latin typeface="Trebuchet MS"/>
                <a:ea typeface="Verdana"/>
              </a:rPr>
              <a:t>Further action is needed to complete the request.</a:t>
            </a:r>
          </a:p>
          <a:p>
            <a:pPr algn="just"/>
            <a:r>
              <a:rPr lang="en-US" sz="1700" b="1">
                <a:solidFill>
                  <a:srgbClr val="404040"/>
                </a:solidFill>
                <a:latin typeface="Trebuchet MS"/>
                <a:ea typeface="Verdana"/>
              </a:rPr>
              <a:t>4xx (Client Error Responses): </a:t>
            </a:r>
            <a:r>
              <a:rPr lang="en-US" sz="1700">
                <a:solidFill>
                  <a:srgbClr val="404040"/>
                </a:solidFill>
                <a:latin typeface="Trebuchet MS"/>
                <a:ea typeface="Verdana"/>
              </a:rPr>
              <a:t>There was an issue with the client’s request.</a:t>
            </a:r>
          </a:p>
          <a:p>
            <a:pPr algn="just"/>
            <a:r>
              <a:rPr lang="en-US" sz="1700" b="1">
                <a:solidFill>
                  <a:srgbClr val="404040"/>
                </a:solidFill>
                <a:latin typeface="Trebuchet MS"/>
                <a:ea typeface="Verdana"/>
              </a:rPr>
              <a:t>5xx (Server Error Responses):</a:t>
            </a:r>
            <a:r>
              <a:rPr lang="en-US" sz="1700">
                <a:solidFill>
                  <a:srgbClr val="404040"/>
                </a:solidFill>
                <a:latin typeface="Trebuchet MS"/>
                <a:ea typeface="Verdana"/>
              </a:rPr>
              <a:t> The server encountered an issue processing the request.</a:t>
            </a:r>
          </a:p>
          <a:p>
            <a:endParaRPr lang="en-US"/>
          </a:p>
        </p:txBody>
      </p:sp>
    </p:spTree>
    <p:extLst>
      <p:ext uri="{BB962C8B-B14F-4D97-AF65-F5344CB8AC3E}">
        <p14:creationId xmlns:p14="http://schemas.microsoft.com/office/powerpoint/2010/main" val="202036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33A5-A0B4-EAB5-904F-EB58FAE9D9CC}"/>
              </a:ext>
            </a:extLst>
          </p:cNvPr>
          <p:cNvSpPr>
            <a:spLocks noGrp="1"/>
          </p:cNvSpPr>
          <p:nvPr>
            <p:ph type="title"/>
          </p:nvPr>
        </p:nvSpPr>
        <p:spPr/>
        <p:txBody>
          <a:bodyPr/>
          <a:lstStyle/>
          <a:p>
            <a:endParaRPr lang="en-US"/>
          </a:p>
        </p:txBody>
      </p:sp>
      <p:pic>
        <p:nvPicPr>
          <p:cNvPr id="4" name="Content Placeholder 3" descr="A screenshot of a computer screen&#10;&#10;AI-generated content may be incorrect.">
            <a:extLst>
              <a:ext uri="{FF2B5EF4-FFF2-40B4-BE49-F238E27FC236}">
                <a16:creationId xmlns:a16="http://schemas.microsoft.com/office/drawing/2014/main" id="{144B712E-152E-36D1-BBED-5CE920975BF1}"/>
              </a:ext>
            </a:extLst>
          </p:cNvPr>
          <p:cNvPicPr>
            <a:picLocks noGrp="1" noChangeAspect="1"/>
          </p:cNvPicPr>
          <p:nvPr>
            <p:ph idx="1"/>
          </p:nvPr>
        </p:nvPicPr>
        <p:blipFill>
          <a:blip r:embed="rId2"/>
          <a:stretch>
            <a:fillRect/>
          </a:stretch>
        </p:blipFill>
        <p:spPr>
          <a:xfrm>
            <a:off x="673242" y="464062"/>
            <a:ext cx="11264662" cy="5577300"/>
          </a:xfrm>
        </p:spPr>
      </p:pic>
    </p:spTree>
    <p:extLst>
      <p:ext uri="{BB962C8B-B14F-4D97-AF65-F5344CB8AC3E}">
        <p14:creationId xmlns:p14="http://schemas.microsoft.com/office/powerpoint/2010/main" val="180515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Facet</vt:lpstr>
      <vt:lpstr>WEB API Core</vt:lpstr>
      <vt:lpstr>What is  ASP.Net Core Web API? </vt:lpstr>
      <vt:lpstr>Examples </vt:lpstr>
      <vt:lpstr>Characteristics of WEB APIs </vt:lpstr>
      <vt:lpstr>HTTP(Hyper Text Transfer Protocol) </vt:lpstr>
      <vt:lpstr>HTTP Request/HTTP Response</vt:lpstr>
      <vt:lpstr>HTTP Methods</vt:lpstr>
      <vt:lpstr>HTTP Status Code</vt:lpstr>
      <vt:lpstr>PowerPoint Presentation</vt:lpstr>
      <vt:lpstr>Swagger </vt:lpstr>
      <vt:lpstr>Swagger services</vt:lpstr>
      <vt:lpstr>Controllers in Web API</vt:lpstr>
      <vt:lpstr>ControllerBase Class</vt:lpstr>
      <vt:lpstr>Contoller Class</vt:lpstr>
      <vt:lpstr>ControllerBase Vs. Controller</vt:lpstr>
      <vt:lpstr>When to use</vt:lpstr>
      <vt:lpstr>Models in WEB API</vt:lpstr>
      <vt:lpstr>Routing in Web API</vt:lpstr>
      <vt:lpstr>Types of Routing- Conventional Based</vt:lpstr>
      <vt:lpstr>Types of Routing-Attribute based</vt:lpstr>
      <vt:lpstr>HTTP-Methods</vt:lpstr>
      <vt:lpstr>HTTP-Methods</vt:lpstr>
      <vt:lpstr>HTTP-Methods</vt:lpstr>
      <vt:lpstr>CORS in WEBAPI</vt:lpstr>
      <vt:lpstr>How Does CORS Work?</vt:lpstr>
      <vt:lpstr>CORS </vt:lpstr>
      <vt:lpstr>CORS</vt:lpstr>
      <vt:lpstr>Understanding CORS issue</vt:lpstr>
      <vt:lpstr>Understanding CORS issue</vt:lpstr>
      <vt:lpstr>HOW Overcome CORS issue?</vt:lpstr>
      <vt:lpstr>CORS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105</cp:revision>
  <dcterms:created xsi:type="dcterms:W3CDTF">2024-10-19T04:52:15Z</dcterms:created>
  <dcterms:modified xsi:type="dcterms:W3CDTF">2025-03-07T03:35:20Z</dcterms:modified>
</cp:coreProperties>
</file>