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6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CBB7-AB68-42B9-B4DA-21CF67714FAD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11EC-7A6E-4B32-9E65-A556BE76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1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CBB7-AB68-42B9-B4DA-21CF67714FAD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11EC-7A6E-4B32-9E65-A556BE76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3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CBB7-AB68-42B9-B4DA-21CF67714FAD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11EC-7A6E-4B32-9E65-A556BE76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4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CBB7-AB68-42B9-B4DA-21CF67714FAD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11EC-7A6E-4B32-9E65-A556BE76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3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CBB7-AB68-42B9-B4DA-21CF67714FAD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11EC-7A6E-4B32-9E65-A556BE76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3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CBB7-AB68-42B9-B4DA-21CF67714FAD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11EC-7A6E-4B32-9E65-A556BE76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CBB7-AB68-42B9-B4DA-21CF67714FAD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11EC-7A6E-4B32-9E65-A556BE76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4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CBB7-AB68-42B9-B4DA-21CF67714FAD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11EC-7A6E-4B32-9E65-A556BE76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0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CBB7-AB68-42B9-B4DA-21CF67714FAD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11EC-7A6E-4B32-9E65-A556BE76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1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CBB7-AB68-42B9-B4DA-21CF67714FAD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11EC-7A6E-4B32-9E65-A556BE76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9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CBB7-AB68-42B9-B4DA-21CF67714FAD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11EC-7A6E-4B32-9E65-A556BE76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5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CCBB7-AB68-42B9-B4DA-21CF67714FAD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11EC-7A6E-4B32-9E65-A556BE76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0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informatics.babraham.ac.uk/projects/fastqc/fastqc_v0.11.5.zip" TargetMode="External"/><Relationship Id="rId2" Type="http://schemas.openxmlformats.org/officeDocument/2006/relationships/hyperlink" Target="https://sourceforge.net/projects/rdp-classifier/files/latest/downloa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continuum.io/archive/Anaconda2-5.0.1-Linux-x86_64.sh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yiNXDGFf7fA7q9nrlSjh9qkSIR4TgCK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rtualbox.org/wiki/Download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buntu.com/download/desktop/thank-you?version=16.04.3&amp;architecture=amd6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Installation of pipeline </a:t>
            </a:r>
            <a:r>
              <a:rPr lang="en-US" dirty="0" err="1" smtClean="0"/>
              <a:t>Amplicon</a:t>
            </a:r>
            <a:r>
              <a:rPr lang="en-US" dirty="0" smtClean="0"/>
              <a:t> Sequence Analysis Pipeline (ASAP)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5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9928"/>
          <a:stretch/>
        </p:blipFill>
        <p:spPr>
          <a:xfrm>
            <a:off x="341524" y="1437009"/>
            <a:ext cx="5484562" cy="34229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0144"/>
          <a:stretch/>
        </p:blipFill>
        <p:spPr>
          <a:xfrm>
            <a:off x="6228202" y="1437009"/>
            <a:ext cx="5460953" cy="342291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6887" y="5448629"/>
            <a:ext cx="12018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Continue, continue and continue. Be brave to continue even it says it will erase your computer!</a:t>
            </a: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8299"/>
          </a:xfrm>
          <a:solidFill>
            <a:srgbClr val="0000FF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Install Ubuntu in </a:t>
            </a:r>
            <a:r>
              <a:rPr lang="en-US" dirty="0" err="1" smtClean="0">
                <a:solidFill>
                  <a:schemeClr val="bg1"/>
                </a:solidFill>
              </a:rPr>
              <a:t>VirtualBox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20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1753507" y="991218"/>
            <a:ext cx="8684986" cy="542811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8482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Install guest additions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79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08" y="780854"/>
            <a:ext cx="5026922" cy="3002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818" y="839556"/>
            <a:ext cx="4154855" cy="2884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294" y="4083879"/>
            <a:ext cx="2800350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30790" y="4211216"/>
            <a:ext cx="5923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terminal and run: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adduser</a:t>
            </a:r>
            <a:r>
              <a:rPr lang="en-US" dirty="0" smtClean="0"/>
              <a:t> </a:t>
            </a:r>
            <a:r>
              <a:rPr lang="en-US" dirty="0" err="1" smtClean="0"/>
              <a:t>your_user_name</a:t>
            </a:r>
            <a:r>
              <a:rPr lang="en-US" dirty="0" smtClean="0"/>
              <a:t> </a:t>
            </a:r>
            <a:r>
              <a:rPr lang="en-US" dirty="0" err="1" smtClean="0"/>
              <a:t>vboxsf</a:t>
            </a:r>
            <a:endParaRPr lang="en-US" dirty="0" smtClean="0"/>
          </a:p>
          <a:p>
            <a:r>
              <a:rPr lang="en-US" dirty="0" smtClean="0"/>
              <a:t>Then enter </a:t>
            </a:r>
            <a:r>
              <a:rPr lang="en-US" dirty="0" smtClean="0"/>
              <a:t>your </a:t>
            </a:r>
            <a:r>
              <a:rPr lang="en-US" dirty="0" smtClean="0"/>
              <a:t>password</a:t>
            </a:r>
          </a:p>
          <a:p>
            <a:r>
              <a:rPr lang="en-US" dirty="0" smtClean="0"/>
              <a:t>Then r</a:t>
            </a:r>
            <a:r>
              <a:rPr lang="en-US" dirty="0" smtClean="0"/>
              <a:t>estart</a:t>
            </a:r>
          </a:p>
          <a:p>
            <a:r>
              <a:rPr lang="en-US" dirty="0" smtClean="0"/>
              <a:t>The directory c:\shared_folder will be mounted as /media/</a:t>
            </a:r>
            <a:r>
              <a:rPr lang="en-US" dirty="0" err="1" smtClean="0"/>
              <a:t>sf_shared_folder</a:t>
            </a:r>
            <a:r>
              <a:rPr lang="en-US" dirty="0" smtClean="0"/>
              <a:t> and will work as a connection between Windows and Ubuntu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12192000" cy="8482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Mount Windows folder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79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8299"/>
          </a:xfrm>
          <a:solidFill>
            <a:srgbClr val="0000FF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Installation of JAVA, RDP Classifier, </a:t>
            </a:r>
            <a:r>
              <a:rPr lang="en-US" dirty="0" err="1" smtClean="0">
                <a:solidFill>
                  <a:schemeClr val="bg1"/>
                </a:solidFill>
              </a:rPr>
              <a:t>FastQC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71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JAVA: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</a:t>
            </a:r>
            <a:r>
              <a:rPr lang="en-US" dirty="0" smtClean="0"/>
              <a:t>default-</a:t>
            </a:r>
            <a:r>
              <a:rPr lang="en-US" dirty="0" err="1" smtClean="0"/>
              <a:t>jre</a:t>
            </a:r>
            <a:endParaRPr lang="en-US" dirty="0" smtClean="0"/>
          </a:p>
          <a:p>
            <a:r>
              <a:rPr lang="en-US" dirty="0" smtClean="0"/>
              <a:t>RDP Classifier:</a:t>
            </a:r>
          </a:p>
          <a:p>
            <a:pPr lvl="1"/>
            <a:r>
              <a:rPr lang="en-US" dirty="0" err="1" smtClean="0"/>
              <a:t>mkdir</a:t>
            </a:r>
            <a:r>
              <a:rPr lang="en-US" dirty="0" smtClean="0"/>
              <a:t> software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d software</a:t>
            </a:r>
          </a:p>
          <a:p>
            <a:pPr lvl="1"/>
            <a:r>
              <a:rPr lang="en-US" dirty="0" err="1" smtClean="0"/>
              <a:t>w</a:t>
            </a:r>
            <a:r>
              <a:rPr lang="en-US" dirty="0" err="1" smtClean="0"/>
              <a:t>get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sourceforge.net/projects/rdp-classifier/files/latest/download</a:t>
            </a:r>
            <a:endParaRPr lang="en-US" dirty="0" smtClean="0"/>
          </a:p>
          <a:p>
            <a:pPr lvl="1"/>
            <a:r>
              <a:rPr lang="en-US" dirty="0"/>
              <a:t>u</a:t>
            </a:r>
            <a:r>
              <a:rPr lang="en-US" dirty="0" smtClean="0"/>
              <a:t>nzip download</a:t>
            </a:r>
          </a:p>
          <a:p>
            <a:r>
              <a:rPr lang="en-US" dirty="0" err="1" smtClean="0"/>
              <a:t>wget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www.bioinformatics.babraham.ac.uk/projects/fastqc/fastqc_v0.11.5.zip</a:t>
            </a:r>
            <a:endParaRPr lang="en-US" dirty="0" smtClean="0"/>
          </a:p>
          <a:p>
            <a:r>
              <a:rPr lang="en-US" dirty="0"/>
              <a:t>unzip </a:t>
            </a:r>
            <a:r>
              <a:rPr lang="en-US" dirty="0" smtClean="0"/>
              <a:t>fastqc_v0.11.5.zip</a:t>
            </a:r>
          </a:p>
          <a:p>
            <a:r>
              <a:rPr lang="en-US" dirty="0" err="1" smtClean="0"/>
              <a:t>chmod</a:t>
            </a:r>
            <a:r>
              <a:rPr lang="en-US" dirty="0" smtClean="0"/>
              <a:t> +x </a:t>
            </a:r>
            <a:r>
              <a:rPr lang="en-US" dirty="0" err="1" smtClean="0"/>
              <a:t>FastQC</a:t>
            </a:r>
            <a:r>
              <a:rPr lang="en-US" dirty="0" smtClean="0"/>
              <a:t>/</a:t>
            </a:r>
            <a:r>
              <a:rPr lang="en-US" dirty="0" err="1" smtClean="0"/>
              <a:t>fastqc</a:t>
            </a:r>
            <a:endParaRPr lang="en-US" dirty="0" smtClean="0"/>
          </a:p>
          <a:p>
            <a:r>
              <a:rPr lang="en-US" dirty="0" smtClean="0"/>
              <a:t>mv </a:t>
            </a:r>
            <a:r>
              <a:rPr lang="en-US" dirty="0" err="1" smtClean="0"/>
              <a:t>FastQC</a:t>
            </a:r>
            <a:r>
              <a:rPr lang="en-US" dirty="0" smtClean="0"/>
              <a:t> ~/software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68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5417"/>
          </a:xfrm>
          <a:solidFill>
            <a:srgbClr val="0000FF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Install </a:t>
            </a:r>
            <a:r>
              <a:rPr lang="en-US" dirty="0" err="1" smtClean="0">
                <a:solidFill>
                  <a:schemeClr val="bg1"/>
                </a:solidFill>
              </a:rPr>
              <a:t>Annaconda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MAFFT, QIIME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765"/>
            <a:ext cx="10515600" cy="4839580"/>
          </a:xfrm>
        </p:spPr>
        <p:txBody>
          <a:bodyPr>
            <a:normAutofit/>
          </a:bodyPr>
          <a:lstStyle/>
          <a:p>
            <a:r>
              <a:rPr lang="en-US" dirty="0" smtClean="0"/>
              <a:t>Anaconda: makes you install programs even you have no root privilege </a:t>
            </a:r>
          </a:p>
          <a:p>
            <a:pPr lvl="1"/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https://repo.continuum.io/archive/Anaconda2-5.0.1-Linux-x86_64.sh</a:t>
            </a:r>
            <a:endParaRPr lang="en-US" dirty="0"/>
          </a:p>
          <a:p>
            <a:pPr lvl="1"/>
            <a:r>
              <a:rPr lang="en-US" dirty="0"/>
              <a:t>bash Anaconda2-5.0.1-Linux-x86_64.sh</a:t>
            </a:r>
          </a:p>
          <a:p>
            <a:pPr lvl="1"/>
            <a:r>
              <a:rPr lang="en-US" dirty="0"/>
              <a:t>source ~/.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 err="1"/>
              <a:t>conda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--add channels </a:t>
            </a:r>
            <a:r>
              <a:rPr lang="en-US" dirty="0" err="1"/>
              <a:t>bioconda</a:t>
            </a:r>
            <a:endParaRPr lang="en-US" dirty="0"/>
          </a:p>
          <a:p>
            <a:pPr lvl="1"/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mafft</a:t>
            </a:r>
            <a:endParaRPr lang="en-US" dirty="0"/>
          </a:p>
          <a:p>
            <a:r>
              <a:rPr lang="en-US" dirty="0" smtClean="0"/>
              <a:t>Install QIIME:</a:t>
            </a:r>
          </a:p>
          <a:p>
            <a:pPr lvl="1"/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/>
              <a:t>create --yes </a:t>
            </a:r>
            <a:r>
              <a:rPr lang="en-US" dirty="0" smtClean="0"/>
              <a:t>-</a:t>
            </a:r>
            <a:r>
              <a:rPr lang="en-US" dirty="0"/>
              <a:t>n qiime191 -c </a:t>
            </a:r>
            <a:r>
              <a:rPr lang="en-US" dirty="0" err="1"/>
              <a:t>bioconda</a:t>
            </a:r>
            <a:r>
              <a:rPr lang="en-US" dirty="0"/>
              <a:t> </a:t>
            </a:r>
            <a:r>
              <a:rPr lang="en-US" dirty="0" smtClean="0"/>
              <a:t>python=2.7 </a:t>
            </a:r>
            <a:r>
              <a:rPr lang="en-US" dirty="0" err="1" smtClean="0"/>
              <a:t>numpy</a:t>
            </a:r>
            <a:r>
              <a:rPr lang="en-US" dirty="0" smtClean="0"/>
              <a:t>=1.10 </a:t>
            </a:r>
            <a:r>
              <a:rPr lang="en-US" dirty="0" err="1" smtClean="0"/>
              <a:t>matplotlib</a:t>
            </a:r>
            <a:r>
              <a:rPr lang="en-US" dirty="0" smtClean="0"/>
              <a:t>=1.4.3 </a:t>
            </a:r>
            <a:r>
              <a:rPr lang="en-US" dirty="0"/>
              <a:t>mock </a:t>
            </a:r>
            <a:r>
              <a:rPr lang="en-US" dirty="0" smtClean="0"/>
              <a:t>nose </a:t>
            </a:r>
            <a:r>
              <a:rPr lang="en-US" dirty="0" err="1" smtClean="0"/>
              <a:t>qiime</a:t>
            </a:r>
            <a:endParaRPr lang="en-US" dirty="0" smtClean="0"/>
          </a:p>
          <a:p>
            <a:pPr lvl="1"/>
            <a:r>
              <a:rPr lang="en-US" dirty="0"/>
              <a:t>source activate </a:t>
            </a:r>
            <a:r>
              <a:rPr lang="en-US" dirty="0" smtClean="0"/>
              <a:t>qiime191 (redo this if you deactivate the environment)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4997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91518"/>
          </a:xfrm>
          <a:solidFill>
            <a:srgbClr val="0000FF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Install and test ASAP_1.3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05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Download: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drive.google.com/open?id=1yiNXDGFf7fA7q9nrlSjh9qkSIR4TgCKd</a:t>
            </a:r>
            <a:endParaRPr lang="en-US" dirty="0"/>
          </a:p>
          <a:p>
            <a:r>
              <a:rPr lang="en-US" dirty="0" smtClean="0"/>
              <a:t>Move it to ASAP</a:t>
            </a:r>
          </a:p>
          <a:p>
            <a:r>
              <a:rPr lang="en-US" dirty="0"/>
              <a:t>t</a:t>
            </a:r>
            <a:r>
              <a:rPr lang="en-US" dirty="0" smtClean="0"/>
              <a:t>ar -</a:t>
            </a:r>
            <a:r>
              <a:rPr lang="en-US" dirty="0" err="1" smtClean="0"/>
              <a:t>zxf</a:t>
            </a:r>
            <a:r>
              <a:rPr lang="en-US" dirty="0" smtClean="0"/>
              <a:t> ASAP_1.3.tar.gz</a:t>
            </a:r>
          </a:p>
          <a:p>
            <a:r>
              <a:rPr lang="en-US" dirty="0" smtClean="0"/>
              <a:t>cd ASAP_1.3</a:t>
            </a:r>
          </a:p>
          <a:p>
            <a:r>
              <a:rPr lang="en-US" dirty="0" smtClean="0"/>
              <a:t>Perl -pi -e ‘s/</a:t>
            </a:r>
            <a:r>
              <a:rPr lang="en-US" dirty="0" err="1" smtClean="0"/>
              <a:t>tianrm</a:t>
            </a:r>
            <a:r>
              <a:rPr lang="en-US" dirty="0" smtClean="0"/>
              <a:t>/</a:t>
            </a:r>
            <a:r>
              <a:rPr lang="en-US" dirty="0" err="1" smtClean="0"/>
              <a:t>your_user_name</a:t>
            </a:r>
            <a:r>
              <a:rPr lang="en-US" dirty="0" smtClean="0"/>
              <a:t>/g’ ASAP_wrapper.pl</a:t>
            </a:r>
          </a:p>
          <a:p>
            <a:r>
              <a:rPr lang="en-US" dirty="0" smtClean="0"/>
              <a:t>cd </a:t>
            </a:r>
            <a:r>
              <a:rPr lang="en-US" dirty="0" err="1" smtClean="0"/>
              <a:t>test_data</a:t>
            </a:r>
            <a:endParaRPr lang="en-US" dirty="0" smtClean="0"/>
          </a:p>
          <a:p>
            <a:r>
              <a:rPr lang="en-US" dirty="0" err="1" smtClean="0"/>
              <a:t>rm</a:t>
            </a:r>
            <a:r>
              <a:rPr lang="en-US" dirty="0" smtClean="0"/>
              <a:t> -</a:t>
            </a:r>
            <a:r>
              <a:rPr lang="en-US" dirty="0" err="1" smtClean="0"/>
              <a:t>rf</a:t>
            </a:r>
            <a:r>
              <a:rPr lang="en-US" dirty="0" smtClean="0"/>
              <a:t> </a:t>
            </a:r>
            <a:r>
              <a:rPr lang="en-US" dirty="0" err="1" smtClean="0"/>
              <a:t>nohup.out</a:t>
            </a:r>
            <a:endParaRPr lang="en-US" dirty="0" smtClean="0"/>
          </a:p>
          <a:p>
            <a:r>
              <a:rPr lang="en-US" dirty="0" err="1" smtClean="0"/>
              <a:t>nohup</a:t>
            </a:r>
            <a:r>
              <a:rPr lang="en-US" dirty="0" smtClean="0"/>
              <a:t> </a:t>
            </a:r>
            <a:r>
              <a:rPr lang="en-US" dirty="0" err="1" smtClean="0"/>
              <a:t>perl</a:t>
            </a:r>
            <a:r>
              <a:rPr lang="en-US" dirty="0" smtClean="0"/>
              <a:t> ../ASAP_wrapper.pl &amp;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5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552"/>
          </a:xfrm>
          <a:solidFill>
            <a:srgbClr val="0000FF"/>
          </a:solidFill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Download </a:t>
            </a:r>
            <a:r>
              <a:rPr lang="en-US" altLang="zh-CN" dirty="0" err="1" smtClean="0">
                <a:solidFill>
                  <a:schemeClr val="bg1"/>
                </a:solidFill>
              </a:rPr>
              <a:t>VirtualBox</a:t>
            </a:r>
            <a:r>
              <a:rPr lang="en-US" altLang="zh-CN" dirty="0" smtClean="0">
                <a:solidFill>
                  <a:schemeClr val="bg1"/>
                </a:solidFill>
              </a:rPr>
              <a:t> and install it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77" y="1850317"/>
            <a:ext cx="4714875" cy="3686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374" y="1850316"/>
            <a:ext cx="4714875" cy="36861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2374" y="1203985"/>
            <a:ext cx="7392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www.virtualbox.org/wiki/Downloads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2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402"/>
            <a:ext cx="4714875" cy="3686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05402"/>
            <a:ext cx="4714875" cy="368617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552"/>
          </a:xfrm>
          <a:solidFill>
            <a:srgbClr val="0000FF"/>
          </a:solidFill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Download </a:t>
            </a:r>
            <a:r>
              <a:rPr lang="en-US" altLang="zh-CN" dirty="0" err="1" smtClean="0">
                <a:solidFill>
                  <a:schemeClr val="bg1"/>
                </a:solidFill>
              </a:rPr>
              <a:t>VirtualBox</a:t>
            </a:r>
            <a:r>
              <a:rPr lang="en-US" altLang="zh-CN" dirty="0" smtClean="0">
                <a:solidFill>
                  <a:schemeClr val="bg1"/>
                </a:solidFill>
              </a:rPr>
              <a:t> and install 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09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714875" cy="3686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4"/>
            <a:ext cx="4714875" cy="368617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552"/>
          </a:xfrm>
          <a:solidFill>
            <a:srgbClr val="0000FF"/>
          </a:solidFill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Download </a:t>
            </a:r>
            <a:r>
              <a:rPr lang="en-US" altLang="zh-CN" dirty="0" err="1" smtClean="0">
                <a:solidFill>
                  <a:schemeClr val="bg1"/>
                </a:solidFill>
              </a:rPr>
              <a:t>VirtualBox</a:t>
            </a:r>
            <a:r>
              <a:rPr lang="en-US" altLang="zh-CN" dirty="0" smtClean="0">
                <a:solidFill>
                  <a:schemeClr val="bg1"/>
                </a:solidFill>
              </a:rPr>
              <a:t> and install 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97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541" y="1228944"/>
            <a:ext cx="10515600" cy="533755"/>
          </a:xfrm>
        </p:spPr>
        <p:txBody>
          <a:bodyPr>
            <a:no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hlinkClick r:id="rId2"/>
              </a:rPr>
              <a:t>https://www.ubuntu.com/download/desktop/thank-you?version=16.04.3&amp;architecture=amd64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12192000" cy="707886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Download Ubuntu (16.04 LTS) image</a:t>
            </a:r>
          </a:p>
        </p:txBody>
      </p:sp>
    </p:spTree>
    <p:extLst>
      <p:ext uri="{BB962C8B-B14F-4D97-AF65-F5344CB8AC3E}">
        <p14:creationId xmlns:p14="http://schemas.microsoft.com/office/powerpoint/2010/main" val="380252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8299"/>
          </a:xfrm>
          <a:solidFill>
            <a:srgbClr val="0000FF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Install Ubuntu in </a:t>
            </a:r>
            <a:r>
              <a:rPr lang="en-US" dirty="0" err="1" smtClean="0">
                <a:solidFill>
                  <a:schemeClr val="bg1"/>
                </a:solidFill>
              </a:rPr>
              <a:t>VirtualBox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80" y="1825625"/>
            <a:ext cx="5657620" cy="4265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718" y="1947403"/>
            <a:ext cx="3333750" cy="3800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8380" y="2192357"/>
            <a:ext cx="299750" cy="41864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9" y="1825625"/>
            <a:ext cx="3333750" cy="3800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2709" y="4693186"/>
            <a:ext cx="26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least 4G recommended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459" y="1825624"/>
            <a:ext cx="3333750" cy="3800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591" y="1563686"/>
            <a:ext cx="4076700" cy="43243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12192000" cy="8482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Install Ubuntu in VirtualBox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01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675" y="1330882"/>
            <a:ext cx="3564415" cy="3780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245" y="1330882"/>
            <a:ext cx="3564415" cy="37809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32357" y="4065224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50-200G, depends on your </a:t>
            </a:r>
            <a:r>
              <a:rPr lang="en-US" dirty="0" err="1" smtClean="0"/>
              <a:t>datasize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290" y="5296493"/>
            <a:ext cx="5648325" cy="132397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12192000" cy="8482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Install Ubuntu in VirtualBox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62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39" y="1057618"/>
            <a:ext cx="5090482" cy="38376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41482" y="1306981"/>
            <a:ext cx="299750" cy="41864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682" y="1057618"/>
            <a:ext cx="5405610" cy="36216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079" y="4001294"/>
            <a:ext cx="2760183" cy="27087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7519" y="4001293"/>
            <a:ext cx="2760183" cy="270875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2192000" cy="8482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Install Ubuntu in VirtualBox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1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273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Theme</vt:lpstr>
      <vt:lpstr>Installation of pipeline Amplicon Sequence Analysis Pipeline (ASAP)</vt:lpstr>
      <vt:lpstr>Download VirtualBox and install it</vt:lpstr>
      <vt:lpstr>Download VirtualBox and install it</vt:lpstr>
      <vt:lpstr>Download VirtualBox and install it</vt:lpstr>
      <vt:lpstr> https://www.ubuntu.com/download/desktop/thank-you?version=16.04.3&amp;architecture=amd64 </vt:lpstr>
      <vt:lpstr>Install Ubuntu in VirtualBox</vt:lpstr>
      <vt:lpstr>PowerPoint Presentation</vt:lpstr>
      <vt:lpstr>PowerPoint Presentation</vt:lpstr>
      <vt:lpstr>PowerPoint Presentation</vt:lpstr>
      <vt:lpstr>Install Ubuntu in VirtualBox</vt:lpstr>
      <vt:lpstr>PowerPoint Presentation</vt:lpstr>
      <vt:lpstr>PowerPoint Presentation</vt:lpstr>
      <vt:lpstr>Installation of JAVA, RDP Classifier, FastQC</vt:lpstr>
      <vt:lpstr>Install Annaconda, MAFFT, QIIME</vt:lpstr>
      <vt:lpstr>Install and test ASAP_1.3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Shu-Hong Gao</dc:creator>
  <cp:lastModifiedBy>Shu-Hong Gao</cp:lastModifiedBy>
  <cp:revision>13</cp:revision>
  <dcterms:created xsi:type="dcterms:W3CDTF">2017-11-15T21:46:03Z</dcterms:created>
  <dcterms:modified xsi:type="dcterms:W3CDTF">2017-11-16T03:48:34Z</dcterms:modified>
</cp:coreProperties>
</file>