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9" r:id="rId2"/>
    <p:sldId id="263" r:id="rId3"/>
    <p:sldId id="260" r:id="rId4"/>
    <p:sldId id="264" r:id="rId5"/>
    <p:sldId id="331" r:id="rId6"/>
    <p:sldId id="266" r:id="rId7"/>
    <p:sldId id="285" r:id="rId8"/>
    <p:sldId id="334" r:id="rId9"/>
    <p:sldId id="289" r:id="rId10"/>
    <p:sldId id="291" r:id="rId11"/>
    <p:sldId id="293" r:id="rId12"/>
    <p:sldId id="294" r:id="rId13"/>
    <p:sldId id="335" r:id="rId14"/>
    <p:sldId id="288" r:id="rId15"/>
    <p:sldId id="267" r:id="rId16"/>
    <p:sldId id="283"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95" r:id="rId30"/>
    <p:sldId id="297" r:id="rId31"/>
    <p:sldId id="298" r:id="rId32"/>
    <p:sldId id="333" r:id="rId33"/>
    <p:sldId id="299" r:id="rId34"/>
    <p:sldId id="301" r:id="rId35"/>
    <p:sldId id="318" r:id="rId36"/>
    <p:sldId id="319" r:id="rId37"/>
    <p:sldId id="300" r:id="rId38"/>
    <p:sldId id="302" r:id="rId39"/>
    <p:sldId id="320" r:id="rId40"/>
    <p:sldId id="321" r:id="rId41"/>
    <p:sldId id="322" r:id="rId42"/>
    <p:sldId id="332" r:id="rId43"/>
    <p:sldId id="323" r:id="rId44"/>
    <p:sldId id="325" r:id="rId45"/>
    <p:sldId id="326" r:id="rId46"/>
    <p:sldId id="336" r:id="rId47"/>
    <p:sldId id="327" r:id="rId48"/>
    <p:sldId id="262" r:id="rId4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6">
          <p15:clr>
            <a:srgbClr val="A4A3A4"/>
          </p15:clr>
        </p15:guide>
        <p15:guide id="2" pos="2878">
          <p15:clr>
            <a:srgbClr val="A4A3A4"/>
          </p15:clr>
        </p15:guide>
        <p15:guide id="3" pos="245">
          <p15:clr>
            <a:srgbClr val="A4A3A4"/>
          </p15:clr>
        </p15:guide>
        <p15:guide id="4" pos="56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33F9"/>
    <a:srgbClr val="254EFB"/>
    <a:srgbClr val="042AC7"/>
    <a:srgbClr val="155193"/>
    <a:srgbClr val="FB8C2F"/>
    <a:srgbClr val="FD5D00"/>
    <a:srgbClr val="FF7021"/>
    <a:srgbClr val="B05408"/>
    <a:srgbClr val="5B8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22"/>
    <p:restoredTop sz="50000" autoAdjust="0"/>
  </p:normalViewPr>
  <p:slideViewPr>
    <p:cSldViewPr>
      <p:cViewPr varScale="1">
        <p:scale>
          <a:sx n="158" d="100"/>
          <a:sy n="158" d="100"/>
        </p:scale>
        <p:origin x="192" y="368"/>
      </p:cViewPr>
      <p:guideLst>
        <p:guide orient="horz" pos="1666"/>
        <p:guide pos="2878"/>
        <p:guide pos="245"/>
        <p:guide pos="563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A34593-EBF6-4C3A-B008-26F586B5A38E}" type="datetimeFigureOut">
              <a:rPr lang="ko-KR" altLang="en-US" smtClean="0"/>
              <a:t>2019. 5. 14.</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C6D57-C42E-49B8-A8A9-219B6302ADFC}" type="slidenum">
              <a:rPr lang="ko-KR" altLang="en-US" smtClean="0"/>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3.wdp"/><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image" Target="../media/image11.png"/><Relationship Id="rId4" Type="http://schemas.microsoft.com/office/2007/relationships/hdphoto" Target="../media/hdphoto2.wdp"/><Relationship Id="rId9" Type="http://schemas.microsoft.com/office/2007/relationships/hdphoto" Target="../media/hdphoto4.wdp"/></Relationships>
</file>

<file path=ppt/slideLayouts/_rels/slideLayout3.xml.rels><?xml version="1.0" encoding="UTF-8" standalone="yes"?>
<Relationships xmlns="http://schemas.openxmlformats.org/package/2006/relationships"><Relationship Id="rId8" Type="http://schemas.microsoft.com/office/2007/relationships/hdphoto" Target="../media/hdphoto2.wdp"/><Relationship Id="rId3" Type="http://schemas.microsoft.com/office/2007/relationships/hdphoto" Target="../media/hdphoto4.wdp"/><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5.wdp"/><Relationship Id="rId7"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10" name="그림 9"/>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a:stretch>
        </p:blipFill>
        <p:spPr>
          <a:xfrm>
            <a:off x="5769277" y="1600171"/>
            <a:ext cx="2845912" cy="3146482"/>
          </a:xfrm>
          <a:prstGeom prst="rect">
            <a:avLst/>
          </a:prstGeom>
        </p:spPr>
      </p:pic>
      <p:sp>
        <p:nvSpPr>
          <p:cNvPr id="2" name="텍스트 개체 틀 2"/>
          <p:cNvSpPr>
            <a:spLocks noGrp="1"/>
          </p:cNvSpPr>
          <p:nvPr>
            <p:ph type="body" sz="quarter" idx="13" hasCustomPrompt="1"/>
          </p:nvPr>
        </p:nvSpPr>
        <p:spPr>
          <a:xfrm>
            <a:off x="867843" y="1334242"/>
            <a:ext cx="5936406" cy="1707876"/>
          </a:xfrm>
          <a:prstGeom prst="rect">
            <a:avLst/>
          </a:prstGeom>
        </p:spPr>
        <p:txBody>
          <a:bodyPr lIns="0" tIns="0" rIns="0" bIns="0"/>
          <a:lstStyle>
            <a:lvl1pPr marL="0" indent="0">
              <a:buNone/>
              <a:defRPr sz="5400" b="1" baseline="0">
                <a:ln>
                  <a:solidFill>
                    <a:schemeClr val="bg1"/>
                  </a:solidFill>
                </a:ln>
                <a:blipFill>
                  <a:blip r:embed="rId4"/>
                  <a:stretch>
                    <a:fillRect/>
                  </a:stretch>
                </a:blipFill>
                <a:latin typeface="Tahoma" panose="020B0804030504040204" pitchFamily="34" charset="0"/>
                <a:cs typeface="Tahoma" panose="020B0804030504040204" pitchFamily="34" charset="0"/>
              </a:defRPr>
            </a:lvl1pPr>
          </a:lstStyle>
          <a:p>
            <a:pPr lvl="0"/>
            <a:r>
              <a:rPr lang="en-US" altLang="ko-KR"/>
              <a:t>Presentation title </a:t>
            </a:r>
            <a:endParaRPr lang="ko-KR" altLang="en-US"/>
          </a:p>
        </p:txBody>
      </p:sp>
      <p:sp>
        <p:nvSpPr>
          <p:cNvPr id="3" name="텍스트 개체 틀 2"/>
          <p:cNvSpPr>
            <a:spLocks noGrp="1"/>
          </p:cNvSpPr>
          <p:nvPr>
            <p:ph type="body" sz="quarter" idx="14" hasCustomPrompt="1"/>
          </p:nvPr>
        </p:nvSpPr>
        <p:spPr>
          <a:xfrm>
            <a:off x="867843" y="3071367"/>
            <a:ext cx="5936406" cy="508495"/>
          </a:xfrm>
          <a:prstGeom prst="rect">
            <a:avLst/>
          </a:prstGeom>
        </p:spPr>
        <p:txBody>
          <a:bodyPr lIns="0" tIns="0" rIns="0" bIns="0"/>
          <a:lstStyle>
            <a:lvl1pPr marL="0" indent="0">
              <a:buNone/>
              <a:defRPr sz="2400" b="1" baseline="0">
                <a:ln>
                  <a:noFill/>
                </a:ln>
                <a:solidFill>
                  <a:schemeClr val="bg1"/>
                </a:solidFill>
                <a:latin typeface="Tahoma" panose="020B0804030504040204" pitchFamily="34" charset="0"/>
                <a:cs typeface="Tahoma" panose="020B0804030504040204" pitchFamily="34" charset="0"/>
              </a:defRPr>
            </a:lvl1pPr>
          </a:lstStyle>
          <a:p>
            <a:pPr lvl="0"/>
            <a:r>
              <a:rPr lang="en-US" altLang="ko-KR"/>
              <a:t>Presentation sub title </a:t>
            </a:r>
            <a:endParaRPr lang="ko-KR" altLang="en-US"/>
          </a:p>
        </p:txBody>
      </p:sp>
      <p:sp>
        <p:nvSpPr>
          <p:cNvPr id="4" name="Freeform 5"/>
          <p:cNvSpPr/>
          <p:nvPr userDrawn="1"/>
        </p:nvSpPr>
        <p:spPr bwMode="auto">
          <a:xfrm>
            <a:off x="2611204" y="1588"/>
            <a:ext cx="5892549" cy="5136942"/>
          </a:xfrm>
          <a:custGeom>
            <a:avLst/>
            <a:gdLst>
              <a:gd name="T0" fmla="*/ 303 w 4952"/>
              <a:gd name="T1" fmla="*/ 4134 h 4317"/>
              <a:gd name="T2" fmla="*/ 850 w 4952"/>
              <a:gd name="T3" fmla="*/ 3856 h 4317"/>
              <a:gd name="T4" fmla="*/ 1386 w 4952"/>
              <a:gd name="T5" fmla="*/ 3648 h 4317"/>
              <a:gd name="T6" fmla="*/ 1746 w 4952"/>
              <a:gd name="T7" fmla="*/ 3554 h 4317"/>
              <a:gd name="T8" fmla="*/ 2102 w 4952"/>
              <a:gd name="T9" fmla="*/ 3509 h 4317"/>
              <a:gd name="T10" fmla="*/ 2441 w 4952"/>
              <a:gd name="T11" fmla="*/ 3530 h 4317"/>
              <a:gd name="T12" fmla="*/ 2527 w 4952"/>
              <a:gd name="T13" fmla="*/ 3568 h 4317"/>
              <a:gd name="T14" fmla="*/ 2558 w 4952"/>
              <a:gd name="T15" fmla="*/ 3623 h 4317"/>
              <a:gd name="T16" fmla="*/ 2492 w 4952"/>
              <a:gd name="T17" fmla="*/ 3708 h 4317"/>
              <a:gd name="T18" fmla="*/ 2325 w 4952"/>
              <a:gd name="T19" fmla="*/ 3799 h 4317"/>
              <a:gd name="T20" fmla="*/ 2047 w 4952"/>
              <a:gd name="T21" fmla="*/ 3874 h 4317"/>
              <a:gd name="T22" fmla="*/ 1871 w 4952"/>
              <a:gd name="T23" fmla="*/ 3875 h 4317"/>
              <a:gd name="T24" fmla="*/ 1812 w 4952"/>
              <a:gd name="T25" fmla="*/ 3843 h 4317"/>
              <a:gd name="T26" fmla="*/ 1787 w 4952"/>
              <a:gd name="T27" fmla="*/ 3779 h 4317"/>
              <a:gd name="T28" fmla="*/ 1796 w 4952"/>
              <a:gd name="T29" fmla="*/ 3713 h 4317"/>
              <a:gd name="T30" fmla="*/ 1864 w 4952"/>
              <a:gd name="T31" fmla="*/ 3614 h 4317"/>
              <a:gd name="T32" fmla="*/ 2024 w 4952"/>
              <a:gd name="T33" fmla="*/ 3496 h 4317"/>
              <a:gd name="T34" fmla="*/ 2324 w 4952"/>
              <a:gd name="T35" fmla="*/ 3393 h 4317"/>
              <a:gd name="T36" fmla="*/ 2723 w 4952"/>
              <a:gd name="T37" fmla="*/ 3349 h 4317"/>
              <a:gd name="T38" fmla="*/ 3346 w 4952"/>
              <a:gd name="T39" fmla="*/ 3342 h 4317"/>
              <a:gd name="T40" fmla="*/ 3937 w 4952"/>
              <a:gd name="T41" fmla="*/ 3282 h 4317"/>
              <a:gd name="T42" fmla="*/ 4295 w 4952"/>
              <a:gd name="T43" fmla="*/ 3201 h 4317"/>
              <a:gd name="T44" fmla="*/ 4521 w 4952"/>
              <a:gd name="T45" fmla="*/ 3108 h 4317"/>
              <a:gd name="T46" fmla="*/ 4677 w 4952"/>
              <a:gd name="T47" fmla="*/ 2983 h 4317"/>
              <a:gd name="T48" fmla="*/ 4753 w 4952"/>
              <a:gd name="T49" fmla="*/ 2857 h 4317"/>
              <a:gd name="T50" fmla="*/ 4825 w 4952"/>
              <a:gd name="T51" fmla="*/ 2650 h 4317"/>
              <a:gd name="T52" fmla="*/ 4840 w 4952"/>
              <a:gd name="T53" fmla="*/ 2357 h 4317"/>
              <a:gd name="T54" fmla="*/ 4804 w 4952"/>
              <a:gd name="T55" fmla="*/ 2185 h 4317"/>
              <a:gd name="T56" fmla="*/ 4728 w 4952"/>
              <a:gd name="T57" fmla="*/ 1999 h 4317"/>
              <a:gd name="T58" fmla="*/ 4631 w 4952"/>
              <a:gd name="T59" fmla="*/ 1847 h 4317"/>
              <a:gd name="T60" fmla="*/ 4457 w 4952"/>
              <a:gd name="T61" fmla="*/ 1568 h 4317"/>
              <a:gd name="T62" fmla="*/ 4342 w 4952"/>
              <a:gd name="T63" fmla="*/ 1284 h 4317"/>
              <a:gd name="T64" fmla="*/ 4307 w 4952"/>
              <a:gd name="T65" fmla="*/ 1086 h 4317"/>
              <a:gd name="T66" fmla="*/ 4325 w 4952"/>
              <a:gd name="T67" fmla="*/ 891 h 4317"/>
              <a:gd name="T68" fmla="*/ 4411 w 4952"/>
              <a:gd name="T69" fmla="*/ 707 h 4317"/>
              <a:gd name="T70" fmla="*/ 4586 w 4952"/>
              <a:gd name="T71" fmla="*/ 549 h 4317"/>
              <a:gd name="T72" fmla="*/ 4716 w 4952"/>
              <a:gd name="T73" fmla="*/ 492 h 4317"/>
              <a:gd name="T74" fmla="*/ 4827 w 4952"/>
              <a:gd name="T75" fmla="*/ 488 h 4317"/>
              <a:gd name="T76" fmla="*/ 4916 w 4952"/>
              <a:gd name="T77" fmla="*/ 552 h 4317"/>
              <a:gd name="T78" fmla="*/ 4951 w 4952"/>
              <a:gd name="T79" fmla="*/ 689 h 4317"/>
              <a:gd name="T80" fmla="*/ 4938 w 4952"/>
              <a:gd name="T81" fmla="*/ 840 h 4317"/>
              <a:gd name="T82" fmla="*/ 4887 w 4952"/>
              <a:gd name="T83" fmla="*/ 962 h 4317"/>
              <a:gd name="T84" fmla="*/ 4806 w 4952"/>
              <a:gd name="T85" fmla="*/ 1064 h 4317"/>
              <a:gd name="T86" fmla="*/ 4699 w 4952"/>
              <a:gd name="T87" fmla="*/ 1144 h 4317"/>
              <a:gd name="T88" fmla="*/ 4494 w 4952"/>
              <a:gd name="T89" fmla="*/ 1218 h 4317"/>
              <a:gd name="T90" fmla="*/ 4289 w 4952"/>
              <a:gd name="T91" fmla="*/ 1228 h 4317"/>
              <a:gd name="T92" fmla="*/ 4146 w 4952"/>
              <a:gd name="T93" fmla="*/ 1196 h 4317"/>
              <a:gd name="T94" fmla="*/ 4010 w 4952"/>
              <a:gd name="T95" fmla="*/ 1133 h 4317"/>
              <a:gd name="T96" fmla="*/ 3716 w 4952"/>
              <a:gd name="T97" fmla="*/ 897 h 4317"/>
              <a:gd name="T98" fmla="*/ 3338 w 4952"/>
              <a:gd name="T99" fmla="*/ 617 h 4317"/>
              <a:gd name="T100" fmla="*/ 3016 w 4952"/>
              <a:gd name="T101" fmla="*/ 448 h 4317"/>
              <a:gd name="T102" fmla="*/ 2725 w 4952"/>
              <a:gd name="T103" fmla="*/ 370 h 4317"/>
              <a:gd name="T104" fmla="*/ 2551 w 4952"/>
              <a:gd name="T105" fmla="*/ 365 h 4317"/>
              <a:gd name="T106" fmla="*/ 2336 w 4952"/>
              <a:gd name="T107" fmla="*/ 375 h 4317"/>
              <a:gd name="T108" fmla="*/ 2101 w 4952"/>
              <a:gd name="T109" fmla="*/ 342 h 4317"/>
              <a:gd name="T110" fmla="*/ 1896 w 4952"/>
              <a:gd name="T111" fmla="*/ 253 h 4317"/>
              <a:gd name="T112" fmla="*/ 1794 w 4952"/>
              <a:gd name="T113" fmla="*/ 164 h 4317"/>
              <a:gd name="T114" fmla="*/ 1719 w 4952"/>
              <a:gd name="T115" fmla="*/ 42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52" h="4317">
                <a:moveTo>
                  <a:pt x="0" y="4317"/>
                </a:moveTo>
                <a:lnTo>
                  <a:pt x="0" y="4317"/>
                </a:lnTo>
                <a:lnTo>
                  <a:pt x="17" y="4307"/>
                </a:lnTo>
                <a:lnTo>
                  <a:pt x="65" y="4276"/>
                </a:lnTo>
                <a:lnTo>
                  <a:pt x="141" y="4229"/>
                </a:lnTo>
                <a:lnTo>
                  <a:pt x="243" y="4169"/>
                </a:lnTo>
                <a:lnTo>
                  <a:pt x="303" y="4134"/>
                </a:lnTo>
                <a:lnTo>
                  <a:pt x="367" y="4098"/>
                </a:lnTo>
                <a:lnTo>
                  <a:pt x="438" y="4060"/>
                </a:lnTo>
                <a:lnTo>
                  <a:pt x="512" y="4020"/>
                </a:lnTo>
                <a:lnTo>
                  <a:pt x="591" y="3980"/>
                </a:lnTo>
                <a:lnTo>
                  <a:pt x="674" y="3939"/>
                </a:lnTo>
                <a:lnTo>
                  <a:pt x="760" y="3897"/>
                </a:lnTo>
                <a:lnTo>
                  <a:pt x="850" y="3856"/>
                </a:lnTo>
                <a:lnTo>
                  <a:pt x="943" y="3815"/>
                </a:lnTo>
                <a:lnTo>
                  <a:pt x="1038" y="3775"/>
                </a:lnTo>
                <a:lnTo>
                  <a:pt x="1135" y="3736"/>
                </a:lnTo>
                <a:lnTo>
                  <a:pt x="1234" y="3700"/>
                </a:lnTo>
                <a:lnTo>
                  <a:pt x="1285" y="3682"/>
                </a:lnTo>
                <a:lnTo>
                  <a:pt x="1335" y="3664"/>
                </a:lnTo>
                <a:lnTo>
                  <a:pt x="1386" y="3648"/>
                </a:lnTo>
                <a:lnTo>
                  <a:pt x="1437" y="3632"/>
                </a:lnTo>
                <a:lnTo>
                  <a:pt x="1488" y="3617"/>
                </a:lnTo>
                <a:lnTo>
                  <a:pt x="1539" y="3603"/>
                </a:lnTo>
                <a:lnTo>
                  <a:pt x="1590" y="3590"/>
                </a:lnTo>
                <a:lnTo>
                  <a:pt x="1643" y="3577"/>
                </a:lnTo>
                <a:lnTo>
                  <a:pt x="1694" y="3565"/>
                </a:lnTo>
                <a:lnTo>
                  <a:pt x="1746" y="3554"/>
                </a:lnTo>
                <a:lnTo>
                  <a:pt x="1797" y="3544"/>
                </a:lnTo>
                <a:lnTo>
                  <a:pt x="1849" y="3535"/>
                </a:lnTo>
                <a:lnTo>
                  <a:pt x="1900" y="3528"/>
                </a:lnTo>
                <a:lnTo>
                  <a:pt x="1951" y="3521"/>
                </a:lnTo>
                <a:lnTo>
                  <a:pt x="2002" y="3516"/>
                </a:lnTo>
                <a:lnTo>
                  <a:pt x="2052" y="3512"/>
                </a:lnTo>
                <a:lnTo>
                  <a:pt x="2102" y="3509"/>
                </a:lnTo>
                <a:lnTo>
                  <a:pt x="2152" y="3508"/>
                </a:lnTo>
                <a:lnTo>
                  <a:pt x="2202" y="3508"/>
                </a:lnTo>
                <a:lnTo>
                  <a:pt x="2250" y="3509"/>
                </a:lnTo>
                <a:lnTo>
                  <a:pt x="2298" y="3512"/>
                </a:lnTo>
                <a:lnTo>
                  <a:pt x="2347" y="3516"/>
                </a:lnTo>
                <a:lnTo>
                  <a:pt x="2394" y="3522"/>
                </a:lnTo>
                <a:lnTo>
                  <a:pt x="2441" y="3530"/>
                </a:lnTo>
                <a:lnTo>
                  <a:pt x="2441" y="3530"/>
                </a:lnTo>
                <a:lnTo>
                  <a:pt x="2454" y="3533"/>
                </a:lnTo>
                <a:lnTo>
                  <a:pt x="2467" y="3538"/>
                </a:lnTo>
                <a:lnTo>
                  <a:pt x="2484" y="3544"/>
                </a:lnTo>
                <a:lnTo>
                  <a:pt x="2501" y="3552"/>
                </a:lnTo>
                <a:lnTo>
                  <a:pt x="2519" y="3562"/>
                </a:lnTo>
                <a:lnTo>
                  <a:pt x="2527" y="3568"/>
                </a:lnTo>
                <a:lnTo>
                  <a:pt x="2534" y="3574"/>
                </a:lnTo>
                <a:lnTo>
                  <a:pt x="2542" y="3581"/>
                </a:lnTo>
                <a:lnTo>
                  <a:pt x="2548" y="3588"/>
                </a:lnTo>
                <a:lnTo>
                  <a:pt x="2553" y="3596"/>
                </a:lnTo>
                <a:lnTo>
                  <a:pt x="2556" y="3605"/>
                </a:lnTo>
                <a:lnTo>
                  <a:pt x="2558" y="3614"/>
                </a:lnTo>
                <a:lnTo>
                  <a:pt x="2558" y="3623"/>
                </a:lnTo>
                <a:lnTo>
                  <a:pt x="2556" y="3634"/>
                </a:lnTo>
                <a:lnTo>
                  <a:pt x="2552" y="3644"/>
                </a:lnTo>
                <a:lnTo>
                  <a:pt x="2545" y="3656"/>
                </a:lnTo>
                <a:lnTo>
                  <a:pt x="2537" y="3668"/>
                </a:lnTo>
                <a:lnTo>
                  <a:pt x="2524" y="3681"/>
                </a:lnTo>
                <a:lnTo>
                  <a:pt x="2510" y="3695"/>
                </a:lnTo>
                <a:lnTo>
                  <a:pt x="2492" y="3708"/>
                </a:lnTo>
                <a:lnTo>
                  <a:pt x="2472" y="3723"/>
                </a:lnTo>
                <a:lnTo>
                  <a:pt x="2448" y="3738"/>
                </a:lnTo>
                <a:lnTo>
                  <a:pt x="2420" y="3754"/>
                </a:lnTo>
                <a:lnTo>
                  <a:pt x="2387" y="3771"/>
                </a:lnTo>
                <a:lnTo>
                  <a:pt x="2352" y="3788"/>
                </a:lnTo>
                <a:lnTo>
                  <a:pt x="2352" y="3788"/>
                </a:lnTo>
                <a:lnTo>
                  <a:pt x="2325" y="3799"/>
                </a:lnTo>
                <a:lnTo>
                  <a:pt x="2294" y="3810"/>
                </a:lnTo>
                <a:lnTo>
                  <a:pt x="2255" y="3823"/>
                </a:lnTo>
                <a:lnTo>
                  <a:pt x="2209" y="3837"/>
                </a:lnTo>
                <a:lnTo>
                  <a:pt x="2157" y="3851"/>
                </a:lnTo>
                <a:lnTo>
                  <a:pt x="2103" y="3864"/>
                </a:lnTo>
                <a:lnTo>
                  <a:pt x="2076" y="3870"/>
                </a:lnTo>
                <a:lnTo>
                  <a:pt x="2047" y="3874"/>
                </a:lnTo>
                <a:lnTo>
                  <a:pt x="2020" y="3878"/>
                </a:lnTo>
                <a:lnTo>
                  <a:pt x="1993" y="3881"/>
                </a:lnTo>
                <a:lnTo>
                  <a:pt x="1966" y="3883"/>
                </a:lnTo>
                <a:lnTo>
                  <a:pt x="1940" y="3883"/>
                </a:lnTo>
                <a:lnTo>
                  <a:pt x="1916" y="3882"/>
                </a:lnTo>
                <a:lnTo>
                  <a:pt x="1893" y="3879"/>
                </a:lnTo>
                <a:lnTo>
                  <a:pt x="1871" y="3875"/>
                </a:lnTo>
                <a:lnTo>
                  <a:pt x="1861" y="3872"/>
                </a:lnTo>
                <a:lnTo>
                  <a:pt x="1852" y="3868"/>
                </a:lnTo>
                <a:lnTo>
                  <a:pt x="1843" y="3864"/>
                </a:lnTo>
                <a:lnTo>
                  <a:pt x="1835" y="3860"/>
                </a:lnTo>
                <a:lnTo>
                  <a:pt x="1826" y="3855"/>
                </a:lnTo>
                <a:lnTo>
                  <a:pt x="1819" y="3849"/>
                </a:lnTo>
                <a:lnTo>
                  <a:pt x="1812" y="3843"/>
                </a:lnTo>
                <a:lnTo>
                  <a:pt x="1806" y="3836"/>
                </a:lnTo>
                <a:lnTo>
                  <a:pt x="1801" y="3828"/>
                </a:lnTo>
                <a:lnTo>
                  <a:pt x="1797" y="3820"/>
                </a:lnTo>
                <a:lnTo>
                  <a:pt x="1793" y="3811"/>
                </a:lnTo>
                <a:lnTo>
                  <a:pt x="1790" y="3802"/>
                </a:lnTo>
                <a:lnTo>
                  <a:pt x="1788" y="3790"/>
                </a:lnTo>
                <a:lnTo>
                  <a:pt x="1787" y="3779"/>
                </a:lnTo>
                <a:lnTo>
                  <a:pt x="1786" y="3768"/>
                </a:lnTo>
                <a:lnTo>
                  <a:pt x="1787" y="3755"/>
                </a:lnTo>
                <a:lnTo>
                  <a:pt x="1788" y="3742"/>
                </a:lnTo>
                <a:lnTo>
                  <a:pt x="1791" y="3728"/>
                </a:lnTo>
                <a:lnTo>
                  <a:pt x="1791" y="3728"/>
                </a:lnTo>
                <a:lnTo>
                  <a:pt x="1792" y="3724"/>
                </a:lnTo>
                <a:lnTo>
                  <a:pt x="1796" y="3713"/>
                </a:lnTo>
                <a:lnTo>
                  <a:pt x="1805" y="3695"/>
                </a:lnTo>
                <a:lnTo>
                  <a:pt x="1811" y="3685"/>
                </a:lnTo>
                <a:lnTo>
                  <a:pt x="1818" y="3672"/>
                </a:lnTo>
                <a:lnTo>
                  <a:pt x="1827" y="3659"/>
                </a:lnTo>
                <a:lnTo>
                  <a:pt x="1838" y="3645"/>
                </a:lnTo>
                <a:lnTo>
                  <a:pt x="1850" y="3630"/>
                </a:lnTo>
                <a:lnTo>
                  <a:pt x="1864" y="3614"/>
                </a:lnTo>
                <a:lnTo>
                  <a:pt x="1880" y="3598"/>
                </a:lnTo>
                <a:lnTo>
                  <a:pt x="1898" y="3582"/>
                </a:lnTo>
                <a:lnTo>
                  <a:pt x="1918" y="3565"/>
                </a:lnTo>
                <a:lnTo>
                  <a:pt x="1941" y="3547"/>
                </a:lnTo>
                <a:lnTo>
                  <a:pt x="1966" y="3530"/>
                </a:lnTo>
                <a:lnTo>
                  <a:pt x="1994" y="3513"/>
                </a:lnTo>
                <a:lnTo>
                  <a:pt x="2024" y="3496"/>
                </a:lnTo>
                <a:lnTo>
                  <a:pt x="2057" y="3480"/>
                </a:lnTo>
                <a:lnTo>
                  <a:pt x="2094" y="3463"/>
                </a:lnTo>
                <a:lnTo>
                  <a:pt x="2133" y="3448"/>
                </a:lnTo>
                <a:lnTo>
                  <a:pt x="2175" y="3432"/>
                </a:lnTo>
                <a:lnTo>
                  <a:pt x="2222" y="3418"/>
                </a:lnTo>
                <a:lnTo>
                  <a:pt x="2271" y="3405"/>
                </a:lnTo>
                <a:lnTo>
                  <a:pt x="2324" y="3393"/>
                </a:lnTo>
                <a:lnTo>
                  <a:pt x="2380" y="3382"/>
                </a:lnTo>
                <a:lnTo>
                  <a:pt x="2441" y="3372"/>
                </a:lnTo>
                <a:lnTo>
                  <a:pt x="2505" y="3364"/>
                </a:lnTo>
                <a:lnTo>
                  <a:pt x="2574" y="3357"/>
                </a:lnTo>
                <a:lnTo>
                  <a:pt x="2646" y="3352"/>
                </a:lnTo>
                <a:lnTo>
                  <a:pt x="2723" y="3349"/>
                </a:lnTo>
                <a:lnTo>
                  <a:pt x="2723" y="3349"/>
                </a:lnTo>
                <a:lnTo>
                  <a:pt x="2796" y="3351"/>
                </a:lnTo>
                <a:lnTo>
                  <a:pt x="2879" y="3352"/>
                </a:lnTo>
                <a:lnTo>
                  <a:pt x="2988" y="3352"/>
                </a:lnTo>
                <a:lnTo>
                  <a:pt x="3119" y="3350"/>
                </a:lnTo>
                <a:lnTo>
                  <a:pt x="3192" y="3348"/>
                </a:lnTo>
                <a:lnTo>
                  <a:pt x="3268" y="3346"/>
                </a:lnTo>
                <a:lnTo>
                  <a:pt x="3346" y="3342"/>
                </a:lnTo>
                <a:lnTo>
                  <a:pt x="3427" y="3338"/>
                </a:lnTo>
                <a:lnTo>
                  <a:pt x="3511" y="3332"/>
                </a:lnTo>
                <a:lnTo>
                  <a:pt x="3595" y="3324"/>
                </a:lnTo>
                <a:lnTo>
                  <a:pt x="3681" y="3316"/>
                </a:lnTo>
                <a:lnTo>
                  <a:pt x="3767" y="3306"/>
                </a:lnTo>
                <a:lnTo>
                  <a:pt x="3853" y="3295"/>
                </a:lnTo>
                <a:lnTo>
                  <a:pt x="3937" y="3282"/>
                </a:lnTo>
                <a:lnTo>
                  <a:pt x="4021" y="3268"/>
                </a:lnTo>
                <a:lnTo>
                  <a:pt x="4103" y="3252"/>
                </a:lnTo>
                <a:lnTo>
                  <a:pt x="4143" y="3243"/>
                </a:lnTo>
                <a:lnTo>
                  <a:pt x="4182" y="3233"/>
                </a:lnTo>
                <a:lnTo>
                  <a:pt x="4221" y="3223"/>
                </a:lnTo>
                <a:lnTo>
                  <a:pt x="4258" y="3213"/>
                </a:lnTo>
                <a:lnTo>
                  <a:pt x="4295" y="3201"/>
                </a:lnTo>
                <a:lnTo>
                  <a:pt x="4331" y="3190"/>
                </a:lnTo>
                <a:lnTo>
                  <a:pt x="4366" y="3177"/>
                </a:lnTo>
                <a:lnTo>
                  <a:pt x="4399" y="3165"/>
                </a:lnTo>
                <a:lnTo>
                  <a:pt x="4432" y="3152"/>
                </a:lnTo>
                <a:lnTo>
                  <a:pt x="4463" y="3138"/>
                </a:lnTo>
                <a:lnTo>
                  <a:pt x="4493" y="3123"/>
                </a:lnTo>
                <a:lnTo>
                  <a:pt x="4521" y="3108"/>
                </a:lnTo>
                <a:lnTo>
                  <a:pt x="4549" y="3091"/>
                </a:lnTo>
                <a:lnTo>
                  <a:pt x="4574" y="3075"/>
                </a:lnTo>
                <a:lnTo>
                  <a:pt x="4598" y="3058"/>
                </a:lnTo>
                <a:lnTo>
                  <a:pt x="4620" y="3040"/>
                </a:lnTo>
                <a:lnTo>
                  <a:pt x="4641" y="3022"/>
                </a:lnTo>
                <a:lnTo>
                  <a:pt x="4660" y="3003"/>
                </a:lnTo>
                <a:lnTo>
                  <a:pt x="4677" y="2983"/>
                </a:lnTo>
                <a:lnTo>
                  <a:pt x="4692" y="2961"/>
                </a:lnTo>
                <a:lnTo>
                  <a:pt x="4692" y="2961"/>
                </a:lnTo>
                <a:lnTo>
                  <a:pt x="4696" y="2956"/>
                </a:lnTo>
                <a:lnTo>
                  <a:pt x="4707" y="2940"/>
                </a:lnTo>
                <a:lnTo>
                  <a:pt x="4723" y="2914"/>
                </a:lnTo>
                <a:lnTo>
                  <a:pt x="4742" y="2879"/>
                </a:lnTo>
                <a:lnTo>
                  <a:pt x="4753" y="2857"/>
                </a:lnTo>
                <a:lnTo>
                  <a:pt x="4764" y="2833"/>
                </a:lnTo>
                <a:lnTo>
                  <a:pt x="4775" y="2808"/>
                </a:lnTo>
                <a:lnTo>
                  <a:pt x="4786" y="2780"/>
                </a:lnTo>
                <a:lnTo>
                  <a:pt x="4797" y="2751"/>
                </a:lnTo>
                <a:lnTo>
                  <a:pt x="4807" y="2719"/>
                </a:lnTo>
                <a:lnTo>
                  <a:pt x="4816" y="2686"/>
                </a:lnTo>
                <a:lnTo>
                  <a:pt x="4825" y="2650"/>
                </a:lnTo>
                <a:lnTo>
                  <a:pt x="4832" y="2613"/>
                </a:lnTo>
                <a:lnTo>
                  <a:pt x="4838" y="2574"/>
                </a:lnTo>
                <a:lnTo>
                  <a:pt x="4842" y="2534"/>
                </a:lnTo>
                <a:lnTo>
                  <a:pt x="4844" y="2492"/>
                </a:lnTo>
                <a:lnTo>
                  <a:pt x="4845" y="2448"/>
                </a:lnTo>
                <a:lnTo>
                  <a:pt x="4843" y="2404"/>
                </a:lnTo>
                <a:lnTo>
                  <a:pt x="4840" y="2357"/>
                </a:lnTo>
                <a:lnTo>
                  <a:pt x="4837" y="2333"/>
                </a:lnTo>
                <a:lnTo>
                  <a:pt x="4833" y="2310"/>
                </a:lnTo>
                <a:lnTo>
                  <a:pt x="4829" y="2286"/>
                </a:lnTo>
                <a:lnTo>
                  <a:pt x="4824" y="2260"/>
                </a:lnTo>
                <a:lnTo>
                  <a:pt x="4818" y="2235"/>
                </a:lnTo>
                <a:lnTo>
                  <a:pt x="4812" y="2211"/>
                </a:lnTo>
                <a:lnTo>
                  <a:pt x="4804" y="2185"/>
                </a:lnTo>
                <a:lnTo>
                  <a:pt x="4796" y="2160"/>
                </a:lnTo>
                <a:lnTo>
                  <a:pt x="4787" y="2133"/>
                </a:lnTo>
                <a:lnTo>
                  <a:pt x="4778" y="2107"/>
                </a:lnTo>
                <a:lnTo>
                  <a:pt x="4766" y="2081"/>
                </a:lnTo>
                <a:lnTo>
                  <a:pt x="4754" y="2054"/>
                </a:lnTo>
                <a:lnTo>
                  <a:pt x="4742" y="2026"/>
                </a:lnTo>
                <a:lnTo>
                  <a:pt x="4728" y="1999"/>
                </a:lnTo>
                <a:lnTo>
                  <a:pt x="4714" y="1972"/>
                </a:lnTo>
                <a:lnTo>
                  <a:pt x="4698" y="1944"/>
                </a:lnTo>
                <a:lnTo>
                  <a:pt x="4682" y="1916"/>
                </a:lnTo>
                <a:lnTo>
                  <a:pt x="4664" y="1888"/>
                </a:lnTo>
                <a:lnTo>
                  <a:pt x="4664" y="1888"/>
                </a:lnTo>
                <a:lnTo>
                  <a:pt x="4655" y="1877"/>
                </a:lnTo>
                <a:lnTo>
                  <a:pt x="4631" y="1847"/>
                </a:lnTo>
                <a:lnTo>
                  <a:pt x="4597" y="1798"/>
                </a:lnTo>
                <a:lnTo>
                  <a:pt x="4576" y="1768"/>
                </a:lnTo>
                <a:lnTo>
                  <a:pt x="4554" y="1735"/>
                </a:lnTo>
                <a:lnTo>
                  <a:pt x="4530" y="1698"/>
                </a:lnTo>
                <a:lnTo>
                  <a:pt x="4506" y="1657"/>
                </a:lnTo>
                <a:lnTo>
                  <a:pt x="4482" y="1614"/>
                </a:lnTo>
                <a:lnTo>
                  <a:pt x="4457" y="1568"/>
                </a:lnTo>
                <a:lnTo>
                  <a:pt x="4433" y="1521"/>
                </a:lnTo>
                <a:lnTo>
                  <a:pt x="4409" y="1471"/>
                </a:lnTo>
                <a:lnTo>
                  <a:pt x="4388" y="1419"/>
                </a:lnTo>
                <a:lnTo>
                  <a:pt x="4368" y="1366"/>
                </a:lnTo>
                <a:lnTo>
                  <a:pt x="4358" y="1338"/>
                </a:lnTo>
                <a:lnTo>
                  <a:pt x="4350" y="1311"/>
                </a:lnTo>
                <a:lnTo>
                  <a:pt x="4342" y="1284"/>
                </a:lnTo>
                <a:lnTo>
                  <a:pt x="4334" y="1256"/>
                </a:lnTo>
                <a:lnTo>
                  <a:pt x="4328" y="1228"/>
                </a:lnTo>
                <a:lnTo>
                  <a:pt x="4322" y="1199"/>
                </a:lnTo>
                <a:lnTo>
                  <a:pt x="4317" y="1171"/>
                </a:lnTo>
                <a:lnTo>
                  <a:pt x="4313" y="1143"/>
                </a:lnTo>
                <a:lnTo>
                  <a:pt x="4310" y="1115"/>
                </a:lnTo>
                <a:lnTo>
                  <a:pt x="4307" y="1086"/>
                </a:lnTo>
                <a:lnTo>
                  <a:pt x="4306" y="1058"/>
                </a:lnTo>
                <a:lnTo>
                  <a:pt x="4306" y="1030"/>
                </a:lnTo>
                <a:lnTo>
                  <a:pt x="4308" y="1002"/>
                </a:lnTo>
                <a:lnTo>
                  <a:pt x="4310" y="973"/>
                </a:lnTo>
                <a:lnTo>
                  <a:pt x="4314" y="946"/>
                </a:lnTo>
                <a:lnTo>
                  <a:pt x="4318" y="918"/>
                </a:lnTo>
                <a:lnTo>
                  <a:pt x="4325" y="891"/>
                </a:lnTo>
                <a:lnTo>
                  <a:pt x="4332" y="863"/>
                </a:lnTo>
                <a:lnTo>
                  <a:pt x="4342" y="836"/>
                </a:lnTo>
                <a:lnTo>
                  <a:pt x="4352" y="810"/>
                </a:lnTo>
                <a:lnTo>
                  <a:pt x="4364" y="784"/>
                </a:lnTo>
                <a:lnTo>
                  <a:pt x="4378" y="757"/>
                </a:lnTo>
                <a:lnTo>
                  <a:pt x="4394" y="732"/>
                </a:lnTo>
                <a:lnTo>
                  <a:pt x="4411" y="707"/>
                </a:lnTo>
                <a:lnTo>
                  <a:pt x="4431" y="683"/>
                </a:lnTo>
                <a:lnTo>
                  <a:pt x="4452" y="659"/>
                </a:lnTo>
                <a:lnTo>
                  <a:pt x="4475" y="635"/>
                </a:lnTo>
                <a:lnTo>
                  <a:pt x="4499" y="613"/>
                </a:lnTo>
                <a:lnTo>
                  <a:pt x="4526" y="591"/>
                </a:lnTo>
                <a:lnTo>
                  <a:pt x="4555" y="569"/>
                </a:lnTo>
                <a:lnTo>
                  <a:pt x="4586" y="549"/>
                </a:lnTo>
                <a:lnTo>
                  <a:pt x="4619" y="529"/>
                </a:lnTo>
                <a:lnTo>
                  <a:pt x="4619" y="529"/>
                </a:lnTo>
                <a:lnTo>
                  <a:pt x="4634" y="520"/>
                </a:lnTo>
                <a:lnTo>
                  <a:pt x="4652" y="513"/>
                </a:lnTo>
                <a:lnTo>
                  <a:pt x="4675" y="504"/>
                </a:lnTo>
                <a:lnTo>
                  <a:pt x="4702" y="496"/>
                </a:lnTo>
                <a:lnTo>
                  <a:pt x="4716" y="492"/>
                </a:lnTo>
                <a:lnTo>
                  <a:pt x="4731" y="489"/>
                </a:lnTo>
                <a:lnTo>
                  <a:pt x="4747" y="486"/>
                </a:lnTo>
                <a:lnTo>
                  <a:pt x="4762" y="484"/>
                </a:lnTo>
                <a:lnTo>
                  <a:pt x="4779" y="483"/>
                </a:lnTo>
                <a:lnTo>
                  <a:pt x="4796" y="483"/>
                </a:lnTo>
                <a:lnTo>
                  <a:pt x="4811" y="485"/>
                </a:lnTo>
                <a:lnTo>
                  <a:pt x="4827" y="488"/>
                </a:lnTo>
                <a:lnTo>
                  <a:pt x="4843" y="492"/>
                </a:lnTo>
                <a:lnTo>
                  <a:pt x="4858" y="499"/>
                </a:lnTo>
                <a:lnTo>
                  <a:pt x="4872" y="507"/>
                </a:lnTo>
                <a:lnTo>
                  <a:pt x="4885" y="517"/>
                </a:lnTo>
                <a:lnTo>
                  <a:pt x="4899" y="530"/>
                </a:lnTo>
                <a:lnTo>
                  <a:pt x="4911" y="544"/>
                </a:lnTo>
                <a:lnTo>
                  <a:pt x="4916" y="552"/>
                </a:lnTo>
                <a:lnTo>
                  <a:pt x="4921" y="561"/>
                </a:lnTo>
                <a:lnTo>
                  <a:pt x="4926" y="571"/>
                </a:lnTo>
                <a:lnTo>
                  <a:pt x="4930" y="581"/>
                </a:lnTo>
                <a:lnTo>
                  <a:pt x="4938" y="603"/>
                </a:lnTo>
                <a:lnTo>
                  <a:pt x="4944" y="628"/>
                </a:lnTo>
                <a:lnTo>
                  <a:pt x="4948" y="657"/>
                </a:lnTo>
                <a:lnTo>
                  <a:pt x="4951" y="689"/>
                </a:lnTo>
                <a:lnTo>
                  <a:pt x="4952" y="724"/>
                </a:lnTo>
                <a:lnTo>
                  <a:pt x="4950" y="763"/>
                </a:lnTo>
                <a:lnTo>
                  <a:pt x="4950" y="763"/>
                </a:lnTo>
                <a:lnTo>
                  <a:pt x="4948" y="783"/>
                </a:lnTo>
                <a:lnTo>
                  <a:pt x="4946" y="802"/>
                </a:lnTo>
                <a:lnTo>
                  <a:pt x="4942" y="822"/>
                </a:lnTo>
                <a:lnTo>
                  <a:pt x="4938" y="840"/>
                </a:lnTo>
                <a:lnTo>
                  <a:pt x="4933" y="859"/>
                </a:lnTo>
                <a:lnTo>
                  <a:pt x="4928" y="878"/>
                </a:lnTo>
                <a:lnTo>
                  <a:pt x="4921" y="896"/>
                </a:lnTo>
                <a:lnTo>
                  <a:pt x="4914" y="913"/>
                </a:lnTo>
                <a:lnTo>
                  <a:pt x="4906" y="930"/>
                </a:lnTo>
                <a:lnTo>
                  <a:pt x="4898" y="946"/>
                </a:lnTo>
                <a:lnTo>
                  <a:pt x="4887" y="962"/>
                </a:lnTo>
                <a:lnTo>
                  <a:pt x="4877" y="978"/>
                </a:lnTo>
                <a:lnTo>
                  <a:pt x="4867" y="994"/>
                </a:lnTo>
                <a:lnTo>
                  <a:pt x="4856" y="1009"/>
                </a:lnTo>
                <a:lnTo>
                  <a:pt x="4844" y="1024"/>
                </a:lnTo>
                <a:lnTo>
                  <a:pt x="4832" y="1038"/>
                </a:lnTo>
                <a:lnTo>
                  <a:pt x="4819" y="1051"/>
                </a:lnTo>
                <a:lnTo>
                  <a:pt x="4806" y="1064"/>
                </a:lnTo>
                <a:lnTo>
                  <a:pt x="4792" y="1077"/>
                </a:lnTo>
                <a:lnTo>
                  <a:pt x="4778" y="1089"/>
                </a:lnTo>
                <a:lnTo>
                  <a:pt x="4762" y="1101"/>
                </a:lnTo>
                <a:lnTo>
                  <a:pt x="4747" y="1113"/>
                </a:lnTo>
                <a:lnTo>
                  <a:pt x="4731" y="1124"/>
                </a:lnTo>
                <a:lnTo>
                  <a:pt x="4715" y="1134"/>
                </a:lnTo>
                <a:lnTo>
                  <a:pt x="4699" y="1144"/>
                </a:lnTo>
                <a:lnTo>
                  <a:pt x="4682" y="1153"/>
                </a:lnTo>
                <a:lnTo>
                  <a:pt x="4664" y="1162"/>
                </a:lnTo>
                <a:lnTo>
                  <a:pt x="4646" y="1170"/>
                </a:lnTo>
                <a:lnTo>
                  <a:pt x="4610" y="1186"/>
                </a:lnTo>
                <a:lnTo>
                  <a:pt x="4573" y="1198"/>
                </a:lnTo>
                <a:lnTo>
                  <a:pt x="4533" y="1209"/>
                </a:lnTo>
                <a:lnTo>
                  <a:pt x="4494" y="1218"/>
                </a:lnTo>
                <a:lnTo>
                  <a:pt x="4454" y="1224"/>
                </a:lnTo>
                <a:lnTo>
                  <a:pt x="4413" y="1229"/>
                </a:lnTo>
                <a:lnTo>
                  <a:pt x="4372" y="1231"/>
                </a:lnTo>
                <a:lnTo>
                  <a:pt x="4352" y="1231"/>
                </a:lnTo>
                <a:lnTo>
                  <a:pt x="4331" y="1231"/>
                </a:lnTo>
                <a:lnTo>
                  <a:pt x="4311" y="1229"/>
                </a:lnTo>
                <a:lnTo>
                  <a:pt x="4289" y="1228"/>
                </a:lnTo>
                <a:lnTo>
                  <a:pt x="4269" y="1224"/>
                </a:lnTo>
                <a:lnTo>
                  <a:pt x="4248" y="1221"/>
                </a:lnTo>
                <a:lnTo>
                  <a:pt x="4228" y="1217"/>
                </a:lnTo>
                <a:lnTo>
                  <a:pt x="4207" y="1213"/>
                </a:lnTo>
                <a:lnTo>
                  <a:pt x="4186" y="1208"/>
                </a:lnTo>
                <a:lnTo>
                  <a:pt x="4166" y="1202"/>
                </a:lnTo>
                <a:lnTo>
                  <a:pt x="4146" y="1196"/>
                </a:lnTo>
                <a:lnTo>
                  <a:pt x="4126" y="1189"/>
                </a:lnTo>
                <a:lnTo>
                  <a:pt x="4106" y="1182"/>
                </a:lnTo>
                <a:lnTo>
                  <a:pt x="4087" y="1173"/>
                </a:lnTo>
                <a:lnTo>
                  <a:pt x="4066" y="1164"/>
                </a:lnTo>
                <a:lnTo>
                  <a:pt x="4047" y="1155"/>
                </a:lnTo>
                <a:lnTo>
                  <a:pt x="4028" y="1144"/>
                </a:lnTo>
                <a:lnTo>
                  <a:pt x="4010" y="1133"/>
                </a:lnTo>
                <a:lnTo>
                  <a:pt x="3991" y="1122"/>
                </a:lnTo>
                <a:lnTo>
                  <a:pt x="3973" y="1109"/>
                </a:lnTo>
                <a:lnTo>
                  <a:pt x="3955" y="1095"/>
                </a:lnTo>
                <a:lnTo>
                  <a:pt x="3937" y="1081"/>
                </a:lnTo>
                <a:lnTo>
                  <a:pt x="3937" y="1081"/>
                </a:lnTo>
                <a:lnTo>
                  <a:pt x="3792" y="960"/>
                </a:lnTo>
                <a:lnTo>
                  <a:pt x="3716" y="897"/>
                </a:lnTo>
                <a:lnTo>
                  <a:pt x="3636" y="833"/>
                </a:lnTo>
                <a:lnTo>
                  <a:pt x="3553" y="770"/>
                </a:lnTo>
                <a:lnTo>
                  <a:pt x="3512" y="737"/>
                </a:lnTo>
                <a:lnTo>
                  <a:pt x="3469" y="707"/>
                </a:lnTo>
                <a:lnTo>
                  <a:pt x="3426" y="676"/>
                </a:lnTo>
                <a:lnTo>
                  <a:pt x="3383" y="647"/>
                </a:lnTo>
                <a:lnTo>
                  <a:pt x="3338" y="617"/>
                </a:lnTo>
                <a:lnTo>
                  <a:pt x="3294" y="589"/>
                </a:lnTo>
                <a:lnTo>
                  <a:pt x="3249" y="563"/>
                </a:lnTo>
                <a:lnTo>
                  <a:pt x="3203" y="537"/>
                </a:lnTo>
                <a:lnTo>
                  <a:pt x="3157" y="512"/>
                </a:lnTo>
                <a:lnTo>
                  <a:pt x="3110" y="489"/>
                </a:lnTo>
                <a:lnTo>
                  <a:pt x="3063" y="468"/>
                </a:lnTo>
                <a:lnTo>
                  <a:pt x="3016" y="448"/>
                </a:lnTo>
                <a:lnTo>
                  <a:pt x="2968" y="430"/>
                </a:lnTo>
                <a:lnTo>
                  <a:pt x="2920" y="414"/>
                </a:lnTo>
                <a:lnTo>
                  <a:pt x="2871" y="399"/>
                </a:lnTo>
                <a:lnTo>
                  <a:pt x="2823" y="387"/>
                </a:lnTo>
                <a:lnTo>
                  <a:pt x="2775" y="377"/>
                </a:lnTo>
                <a:lnTo>
                  <a:pt x="2749" y="373"/>
                </a:lnTo>
                <a:lnTo>
                  <a:pt x="2725" y="370"/>
                </a:lnTo>
                <a:lnTo>
                  <a:pt x="2700" y="367"/>
                </a:lnTo>
                <a:lnTo>
                  <a:pt x="2676" y="365"/>
                </a:lnTo>
                <a:lnTo>
                  <a:pt x="2650" y="364"/>
                </a:lnTo>
                <a:lnTo>
                  <a:pt x="2625" y="363"/>
                </a:lnTo>
                <a:lnTo>
                  <a:pt x="2601" y="363"/>
                </a:lnTo>
                <a:lnTo>
                  <a:pt x="2576" y="364"/>
                </a:lnTo>
                <a:lnTo>
                  <a:pt x="2551" y="365"/>
                </a:lnTo>
                <a:lnTo>
                  <a:pt x="2525" y="367"/>
                </a:lnTo>
                <a:lnTo>
                  <a:pt x="2525" y="367"/>
                </a:lnTo>
                <a:lnTo>
                  <a:pt x="2496" y="370"/>
                </a:lnTo>
                <a:lnTo>
                  <a:pt x="2463" y="373"/>
                </a:lnTo>
                <a:lnTo>
                  <a:pt x="2419" y="375"/>
                </a:lnTo>
                <a:lnTo>
                  <a:pt x="2365" y="375"/>
                </a:lnTo>
                <a:lnTo>
                  <a:pt x="2336" y="375"/>
                </a:lnTo>
                <a:lnTo>
                  <a:pt x="2306" y="373"/>
                </a:lnTo>
                <a:lnTo>
                  <a:pt x="2273" y="371"/>
                </a:lnTo>
                <a:lnTo>
                  <a:pt x="2240" y="368"/>
                </a:lnTo>
                <a:lnTo>
                  <a:pt x="2206" y="363"/>
                </a:lnTo>
                <a:lnTo>
                  <a:pt x="2171" y="357"/>
                </a:lnTo>
                <a:lnTo>
                  <a:pt x="2136" y="351"/>
                </a:lnTo>
                <a:lnTo>
                  <a:pt x="2101" y="342"/>
                </a:lnTo>
                <a:lnTo>
                  <a:pt x="2066" y="332"/>
                </a:lnTo>
                <a:lnTo>
                  <a:pt x="2030" y="320"/>
                </a:lnTo>
                <a:lnTo>
                  <a:pt x="1995" y="307"/>
                </a:lnTo>
                <a:lnTo>
                  <a:pt x="1962" y="290"/>
                </a:lnTo>
                <a:lnTo>
                  <a:pt x="1928" y="273"/>
                </a:lnTo>
                <a:lnTo>
                  <a:pt x="1911" y="263"/>
                </a:lnTo>
                <a:lnTo>
                  <a:pt x="1896" y="253"/>
                </a:lnTo>
                <a:lnTo>
                  <a:pt x="1880" y="242"/>
                </a:lnTo>
                <a:lnTo>
                  <a:pt x="1865" y="231"/>
                </a:lnTo>
                <a:lnTo>
                  <a:pt x="1850" y="219"/>
                </a:lnTo>
                <a:lnTo>
                  <a:pt x="1836" y="206"/>
                </a:lnTo>
                <a:lnTo>
                  <a:pt x="1821" y="193"/>
                </a:lnTo>
                <a:lnTo>
                  <a:pt x="1807" y="179"/>
                </a:lnTo>
                <a:lnTo>
                  <a:pt x="1794" y="164"/>
                </a:lnTo>
                <a:lnTo>
                  <a:pt x="1782" y="149"/>
                </a:lnTo>
                <a:lnTo>
                  <a:pt x="1770" y="133"/>
                </a:lnTo>
                <a:lnTo>
                  <a:pt x="1758" y="116"/>
                </a:lnTo>
                <a:lnTo>
                  <a:pt x="1747" y="99"/>
                </a:lnTo>
                <a:lnTo>
                  <a:pt x="1737" y="81"/>
                </a:lnTo>
                <a:lnTo>
                  <a:pt x="1728" y="62"/>
                </a:lnTo>
                <a:lnTo>
                  <a:pt x="1719" y="42"/>
                </a:lnTo>
                <a:lnTo>
                  <a:pt x="1709" y="21"/>
                </a:lnTo>
                <a:lnTo>
                  <a:pt x="1702" y="0"/>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pic>
        <p:nvPicPr>
          <p:cNvPr id="6" name="그림 5"/>
          <p:cNvPicPr>
            <a:picLocks noChangeAspect="1"/>
          </p:cNvPicPr>
          <p:nvPr userDrawn="1"/>
        </p:nvPicPr>
        <p:blipFill rotWithShape="1">
          <a:blip r:embed="rId5" cstate="screen"/>
          <a:srcRect/>
          <a:stretch>
            <a:fillRect/>
          </a:stretch>
        </p:blipFill>
        <p:spPr>
          <a:xfrm rot="669373">
            <a:off x="4635345" y="784133"/>
            <a:ext cx="2342027" cy="408449"/>
          </a:xfrm>
          <a:prstGeom prst="rect">
            <a:avLst/>
          </a:prstGeom>
        </p:spPr>
      </p:pic>
      <p:pic>
        <p:nvPicPr>
          <p:cNvPr id="7" name="그림 6"/>
          <p:cNvPicPr>
            <a:picLocks noChangeAspect="1"/>
          </p:cNvPicPr>
          <p:nvPr userDrawn="1"/>
        </p:nvPicPr>
        <p:blipFill rotWithShape="1">
          <a:blip r:embed="rId6" cstate="screen"/>
          <a:srcRect/>
          <a:stretch>
            <a:fillRect/>
          </a:stretch>
        </p:blipFill>
        <p:spPr>
          <a:xfrm rot="2306275">
            <a:off x="358673" y="200594"/>
            <a:ext cx="1180214" cy="1193665"/>
          </a:xfrm>
          <a:prstGeom prst="rect">
            <a:avLst/>
          </a:prstGeom>
        </p:spPr>
      </p:pic>
      <p:pic>
        <p:nvPicPr>
          <p:cNvPr id="8" name="그림 7"/>
          <p:cNvPicPr>
            <a:picLocks noChangeAspect="1"/>
          </p:cNvPicPr>
          <p:nvPr userDrawn="1"/>
        </p:nvPicPr>
        <p:blipFill rotWithShape="1">
          <a:blip r:embed="rId7" cstate="screen"/>
          <a:srcRect/>
          <a:stretch>
            <a:fillRect/>
          </a:stretch>
        </p:blipFill>
        <p:spPr>
          <a:xfrm rot="9400998">
            <a:off x="8041842" y="3786148"/>
            <a:ext cx="857424" cy="867196"/>
          </a:xfrm>
          <a:prstGeom prst="rect">
            <a:avLst/>
          </a:prstGeom>
        </p:spPr>
      </p:pic>
      <p:sp>
        <p:nvSpPr>
          <p:cNvPr id="9" name="직사각형 8"/>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2" name="Freeform 5"/>
          <p:cNvSpPr/>
          <p:nvPr userDrawn="1"/>
        </p:nvSpPr>
        <p:spPr bwMode="auto">
          <a:xfrm>
            <a:off x="913988" y="1"/>
            <a:ext cx="2534892" cy="5118372"/>
          </a:xfrm>
          <a:custGeom>
            <a:avLst/>
            <a:gdLst>
              <a:gd name="T0" fmla="*/ 3348 w 4278"/>
              <a:gd name="T1" fmla="*/ 220 h 8638"/>
              <a:gd name="T2" fmla="*/ 3208 w 4278"/>
              <a:gd name="T3" fmla="*/ 637 h 8638"/>
              <a:gd name="T4" fmla="*/ 2985 w 4278"/>
              <a:gd name="T5" fmla="*/ 1092 h 8638"/>
              <a:gd name="T6" fmla="*/ 2816 w 4278"/>
              <a:gd name="T7" fmla="*/ 1343 h 8638"/>
              <a:gd name="T8" fmla="*/ 2609 w 4278"/>
              <a:gd name="T9" fmla="*/ 1572 h 8638"/>
              <a:gd name="T10" fmla="*/ 2363 w 4278"/>
              <a:gd name="T11" fmla="*/ 1766 h 8638"/>
              <a:gd name="T12" fmla="*/ 2077 w 4278"/>
              <a:gd name="T13" fmla="*/ 1910 h 8638"/>
              <a:gd name="T14" fmla="*/ 1744 w 4278"/>
              <a:gd name="T15" fmla="*/ 1987 h 8638"/>
              <a:gd name="T16" fmla="*/ 1363 w 4278"/>
              <a:gd name="T17" fmla="*/ 1985 h 8638"/>
              <a:gd name="T18" fmla="*/ 1092 w 4278"/>
              <a:gd name="T19" fmla="*/ 1930 h 8638"/>
              <a:gd name="T20" fmla="*/ 985 w 4278"/>
              <a:gd name="T21" fmla="*/ 1843 h 8638"/>
              <a:gd name="T22" fmla="*/ 937 w 4278"/>
              <a:gd name="T23" fmla="*/ 1752 h 8638"/>
              <a:gd name="T24" fmla="*/ 937 w 4278"/>
              <a:gd name="T25" fmla="*/ 1631 h 8638"/>
              <a:gd name="T26" fmla="*/ 1019 w 4278"/>
              <a:gd name="T27" fmla="*/ 1481 h 8638"/>
              <a:gd name="T28" fmla="*/ 1161 w 4278"/>
              <a:gd name="T29" fmla="*/ 1337 h 8638"/>
              <a:gd name="T30" fmla="*/ 1297 w 4278"/>
              <a:gd name="T31" fmla="*/ 1252 h 8638"/>
              <a:gd name="T32" fmla="*/ 1469 w 4278"/>
              <a:gd name="T33" fmla="*/ 1187 h 8638"/>
              <a:gd name="T34" fmla="*/ 1871 w 4278"/>
              <a:gd name="T35" fmla="*/ 1133 h 8638"/>
              <a:gd name="T36" fmla="*/ 2116 w 4278"/>
              <a:gd name="T37" fmla="*/ 1155 h 8638"/>
              <a:gd name="T38" fmla="*/ 2304 w 4278"/>
              <a:gd name="T39" fmla="*/ 1204 h 8638"/>
              <a:gd name="T40" fmla="*/ 2462 w 4278"/>
              <a:gd name="T41" fmla="*/ 1287 h 8638"/>
              <a:gd name="T42" fmla="*/ 2579 w 4278"/>
              <a:gd name="T43" fmla="*/ 1402 h 8638"/>
              <a:gd name="T44" fmla="*/ 2644 w 4278"/>
              <a:gd name="T45" fmla="*/ 1554 h 8638"/>
              <a:gd name="T46" fmla="*/ 2642 w 4278"/>
              <a:gd name="T47" fmla="*/ 1744 h 8638"/>
              <a:gd name="T48" fmla="*/ 2563 w 4278"/>
              <a:gd name="T49" fmla="*/ 1974 h 8638"/>
              <a:gd name="T50" fmla="*/ 2395 w 4278"/>
              <a:gd name="T51" fmla="*/ 2245 h 8638"/>
              <a:gd name="T52" fmla="*/ 2207 w 4278"/>
              <a:gd name="T53" fmla="*/ 2464 h 8638"/>
              <a:gd name="T54" fmla="*/ 1495 w 4278"/>
              <a:gd name="T55" fmla="*/ 3121 h 8638"/>
              <a:gd name="T56" fmla="*/ 799 w 4278"/>
              <a:gd name="T57" fmla="*/ 3690 h 8638"/>
              <a:gd name="T58" fmla="*/ 550 w 4278"/>
              <a:gd name="T59" fmla="*/ 3880 h 8638"/>
              <a:gd name="T60" fmla="*/ 390 w 4278"/>
              <a:gd name="T61" fmla="*/ 4038 h 8638"/>
              <a:gd name="T62" fmla="*/ 249 w 4278"/>
              <a:gd name="T63" fmla="*/ 4218 h 8638"/>
              <a:gd name="T64" fmla="*/ 136 w 4278"/>
              <a:gd name="T65" fmla="*/ 4416 h 8638"/>
              <a:gd name="T66" fmla="*/ 55 w 4278"/>
              <a:gd name="T67" fmla="*/ 4628 h 8638"/>
              <a:gd name="T68" fmla="*/ 10 w 4278"/>
              <a:gd name="T69" fmla="*/ 4851 h 8638"/>
              <a:gd name="T70" fmla="*/ 2 w 4278"/>
              <a:gd name="T71" fmla="*/ 5078 h 8638"/>
              <a:gd name="T72" fmla="*/ 40 w 4278"/>
              <a:gd name="T73" fmla="*/ 5310 h 8638"/>
              <a:gd name="T74" fmla="*/ 125 w 4278"/>
              <a:gd name="T75" fmla="*/ 5539 h 8638"/>
              <a:gd name="T76" fmla="*/ 263 w 4278"/>
              <a:gd name="T77" fmla="*/ 5763 h 8638"/>
              <a:gd name="T78" fmla="*/ 459 w 4278"/>
              <a:gd name="T79" fmla="*/ 5978 h 8638"/>
              <a:gd name="T80" fmla="*/ 716 w 4278"/>
              <a:gd name="T81" fmla="*/ 6180 h 8638"/>
              <a:gd name="T82" fmla="*/ 1040 w 4278"/>
              <a:gd name="T83" fmla="*/ 6366 h 8638"/>
              <a:gd name="T84" fmla="*/ 1438 w 4278"/>
              <a:gd name="T85" fmla="*/ 6528 h 8638"/>
              <a:gd name="T86" fmla="*/ 2045 w 4278"/>
              <a:gd name="T87" fmla="*/ 6738 h 8638"/>
              <a:gd name="T88" fmla="*/ 2682 w 4278"/>
              <a:gd name="T89" fmla="*/ 6902 h 8638"/>
              <a:gd name="T90" fmla="*/ 2969 w 4278"/>
              <a:gd name="T91" fmla="*/ 6963 h 8638"/>
              <a:gd name="T92" fmla="*/ 3354 w 4278"/>
              <a:gd name="T93" fmla="*/ 7105 h 8638"/>
              <a:gd name="T94" fmla="*/ 3728 w 4278"/>
              <a:gd name="T95" fmla="*/ 7317 h 8638"/>
              <a:gd name="T96" fmla="*/ 4011 w 4278"/>
              <a:gd name="T97" fmla="*/ 7560 h 8638"/>
              <a:gd name="T98" fmla="*/ 4134 w 4278"/>
              <a:gd name="T99" fmla="*/ 7716 h 8638"/>
              <a:gd name="T100" fmla="*/ 4223 w 4278"/>
              <a:gd name="T101" fmla="*/ 7885 h 8638"/>
              <a:gd name="T102" fmla="*/ 4270 w 4278"/>
              <a:gd name="T103" fmla="*/ 8067 h 8638"/>
              <a:gd name="T104" fmla="*/ 4274 w 4278"/>
              <a:gd name="T105" fmla="*/ 8260 h 8638"/>
              <a:gd name="T106" fmla="*/ 4225 w 4278"/>
              <a:gd name="T107" fmla="*/ 8466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78" h="8638">
                <a:moveTo>
                  <a:pt x="3400" y="0"/>
                </a:moveTo>
                <a:lnTo>
                  <a:pt x="3400" y="0"/>
                </a:lnTo>
                <a:lnTo>
                  <a:pt x="3396" y="28"/>
                </a:lnTo>
                <a:lnTo>
                  <a:pt x="3378" y="103"/>
                </a:lnTo>
                <a:lnTo>
                  <a:pt x="3348" y="220"/>
                </a:lnTo>
                <a:lnTo>
                  <a:pt x="3329" y="289"/>
                </a:lnTo>
                <a:lnTo>
                  <a:pt x="3305" y="368"/>
                </a:lnTo>
                <a:lnTo>
                  <a:pt x="3277" y="453"/>
                </a:lnTo>
                <a:lnTo>
                  <a:pt x="3246" y="544"/>
                </a:lnTo>
                <a:lnTo>
                  <a:pt x="3208" y="637"/>
                </a:lnTo>
                <a:lnTo>
                  <a:pt x="3166" y="736"/>
                </a:lnTo>
                <a:lnTo>
                  <a:pt x="3121" y="837"/>
                </a:lnTo>
                <a:lnTo>
                  <a:pt x="3072" y="937"/>
                </a:lnTo>
                <a:lnTo>
                  <a:pt x="3016" y="1040"/>
                </a:lnTo>
                <a:lnTo>
                  <a:pt x="2985" y="1092"/>
                </a:lnTo>
                <a:lnTo>
                  <a:pt x="2955" y="1143"/>
                </a:lnTo>
                <a:lnTo>
                  <a:pt x="2921" y="1194"/>
                </a:lnTo>
                <a:lnTo>
                  <a:pt x="2888" y="1244"/>
                </a:lnTo>
                <a:lnTo>
                  <a:pt x="2852" y="1293"/>
                </a:lnTo>
                <a:lnTo>
                  <a:pt x="2816" y="1343"/>
                </a:lnTo>
                <a:lnTo>
                  <a:pt x="2777" y="1390"/>
                </a:lnTo>
                <a:lnTo>
                  <a:pt x="2737" y="1438"/>
                </a:lnTo>
                <a:lnTo>
                  <a:pt x="2696" y="1483"/>
                </a:lnTo>
                <a:lnTo>
                  <a:pt x="2654" y="1529"/>
                </a:lnTo>
                <a:lnTo>
                  <a:pt x="2609" y="1572"/>
                </a:lnTo>
                <a:lnTo>
                  <a:pt x="2563" y="1614"/>
                </a:lnTo>
                <a:lnTo>
                  <a:pt x="2516" y="1655"/>
                </a:lnTo>
                <a:lnTo>
                  <a:pt x="2466" y="1695"/>
                </a:lnTo>
                <a:lnTo>
                  <a:pt x="2417" y="1732"/>
                </a:lnTo>
                <a:lnTo>
                  <a:pt x="2363" y="1766"/>
                </a:lnTo>
                <a:lnTo>
                  <a:pt x="2310" y="1800"/>
                </a:lnTo>
                <a:lnTo>
                  <a:pt x="2255" y="1831"/>
                </a:lnTo>
                <a:lnTo>
                  <a:pt x="2197" y="1861"/>
                </a:lnTo>
                <a:lnTo>
                  <a:pt x="2138" y="1887"/>
                </a:lnTo>
                <a:lnTo>
                  <a:pt x="2077" y="1910"/>
                </a:lnTo>
                <a:lnTo>
                  <a:pt x="2013" y="1932"/>
                </a:lnTo>
                <a:lnTo>
                  <a:pt x="1948" y="1950"/>
                </a:lnTo>
                <a:lnTo>
                  <a:pt x="1883" y="1966"/>
                </a:lnTo>
                <a:lnTo>
                  <a:pt x="1814" y="1980"/>
                </a:lnTo>
                <a:lnTo>
                  <a:pt x="1744" y="1987"/>
                </a:lnTo>
                <a:lnTo>
                  <a:pt x="1671" y="1995"/>
                </a:lnTo>
                <a:lnTo>
                  <a:pt x="1598" y="1997"/>
                </a:lnTo>
                <a:lnTo>
                  <a:pt x="1521" y="1997"/>
                </a:lnTo>
                <a:lnTo>
                  <a:pt x="1444" y="1993"/>
                </a:lnTo>
                <a:lnTo>
                  <a:pt x="1363" y="1985"/>
                </a:lnTo>
                <a:lnTo>
                  <a:pt x="1282" y="1974"/>
                </a:lnTo>
                <a:lnTo>
                  <a:pt x="1197" y="1958"/>
                </a:lnTo>
                <a:lnTo>
                  <a:pt x="1110" y="1938"/>
                </a:lnTo>
                <a:lnTo>
                  <a:pt x="1110" y="1938"/>
                </a:lnTo>
                <a:lnTo>
                  <a:pt x="1092" y="1930"/>
                </a:lnTo>
                <a:lnTo>
                  <a:pt x="1074" y="1918"/>
                </a:lnTo>
                <a:lnTo>
                  <a:pt x="1050" y="1902"/>
                </a:lnTo>
                <a:lnTo>
                  <a:pt x="1023" y="1883"/>
                </a:lnTo>
                <a:lnTo>
                  <a:pt x="997" y="1857"/>
                </a:lnTo>
                <a:lnTo>
                  <a:pt x="985" y="1843"/>
                </a:lnTo>
                <a:lnTo>
                  <a:pt x="973" y="1827"/>
                </a:lnTo>
                <a:lnTo>
                  <a:pt x="961" y="1809"/>
                </a:lnTo>
                <a:lnTo>
                  <a:pt x="951" y="1792"/>
                </a:lnTo>
                <a:lnTo>
                  <a:pt x="943" y="1774"/>
                </a:lnTo>
                <a:lnTo>
                  <a:pt x="937" y="1752"/>
                </a:lnTo>
                <a:lnTo>
                  <a:pt x="932" y="1730"/>
                </a:lnTo>
                <a:lnTo>
                  <a:pt x="930" y="1709"/>
                </a:lnTo>
                <a:lnTo>
                  <a:pt x="930" y="1685"/>
                </a:lnTo>
                <a:lnTo>
                  <a:pt x="932" y="1659"/>
                </a:lnTo>
                <a:lnTo>
                  <a:pt x="937" y="1631"/>
                </a:lnTo>
                <a:lnTo>
                  <a:pt x="945" y="1604"/>
                </a:lnTo>
                <a:lnTo>
                  <a:pt x="959" y="1576"/>
                </a:lnTo>
                <a:lnTo>
                  <a:pt x="975" y="1544"/>
                </a:lnTo>
                <a:lnTo>
                  <a:pt x="995" y="1513"/>
                </a:lnTo>
                <a:lnTo>
                  <a:pt x="1019" y="1481"/>
                </a:lnTo>
                <a:lnTo>
                  <a:pt x="1046" y="1448"/>
                </a:lnTo>
                <a:lnTo>
                  <a:pt x="1080" y="1412"/>
                </a:lnTo>
                <a:lnTo>
                  <a:pt x="1117" y="1374"/>
                </a:lnTo>
                <a:lnTo>
                  <a:pt x="1161" y="1337"/>
                </a:lnTo>
                <a:lnTo>
                  <a:pt x="1161" y="1337"/>
                </a:lnTo>
                <a:lnTo>
                  <a:pt x="1185" y="1317"/>
                </a:lnTo>
                <a:lnTo>
                  <a:pt x="1210" y="1299"/>
                </a:lnTo>
                <a:lnTo>
                  <a:pt x="1238" y="1283"/>
                </a:lnTo>
                <a:lnTo>
                  <a:pt x="1268" y="1266"/>
                </a:lnTo>
                <a:lnTo>
                  <a:pt x="1297" y="1252"/>
                </a:lnTo>
                <a:lnTo>
                  <a:pt x="1329" y="1236"/>
                </a:lnTo>
                <a:lnTo>
                  <a:pt x="1363" y="1222"/>
                </a:lnTo>
                <a:lnTo>
                  <a:pt x="1398" y="1210"/>
                </a:lnTo>
                <a:lnTo>
                  <a:pt x="1434" y="1198"/>
                </a:lnTo>
                <a:lnTo>
                  <a:pt x="1469" y="1187"/>
                </a:lnTo>
                <a:lnTo>
                  <a:pt x="1547" y="1169"/>
                </a:lnTo>
                <a:lnTo>
                  <a:pt x="1626" y="1153"/>
                </a:lnTo>
                <a:lnTo>
                  <a:pt x="1707" y="1143"/>
                </a:lnTo>
                <a:lnTo>
                  <a:pt x="1788" y="1135"/>
                </a:lnTo>
                <a:lnTo>
                  <a:pt x="1871" y="1133"/>
                </a:lnTo>
                <a:lnTo>
                  <a:pt x="1954" y="1135"/>
                </a:lnTo>
                <a:lnTo>
                  <a:pt x="1996" y="1139"/>
                </a:lnTo>
                <a:lnTo>
                  <a:pt x="2037" y="1143"/>
                </a:lnTo>
                <a:lnTo>
                  <a:pt x="2077" y="1147"/>
                </a:lnTo>
                <a:lnTo>
                  <a:pt x="2116" y="1155"/>
                </a:lnTo>
                <a:lnTo>
                  <a:pt x="2156" y="1161"/>
                </a:lnTo>
                <a:lnTo>
                  <a:pt x="2193" y="1171"/>
                </a:lnTo>
                <a:lnTo>
                  <a:pt x="2231" y="1181"/>
                </a:lnTo>
                <a:lnTo>
                  <a:pt x="2269" y="1192"/>
                </a:lnTo>
                <a:lnTo>
                  <a:pt x="2304" y="1204"/>
                </a:lnTo>
                <a:lnTo>
                  <a:pt x="2338" y="1218"/>
                </a:lnTo>
                <a:lnTo>
                  <a:pt x="2371" y="1234"/>
                </a:lnTo>
                <a:lnTo>
                  <a:pt x="2403" y="1250"/>
                </a:lnTo>
                <a:lnTo>
                  <a:pt x="2433" y="1268"/>
                </a:lnTo>
                <a:lnTo>
                  <a:pt x="2462" y="1287"/>
                </a:lnTo>
                <a:lnTo>
                  <a:pt x="2488" y="1307"/>
                </a:lnTo>
                <a:lnTo>
                  <a:pt x="2514" y="1329"/>
                </a:lnTo>
                <a:lnTo>
                  <a:pt x="2538" y="1353"/>
                </a:lnTo>
                <a:lnTo>
                  <a:pt x="2559" y="1376"/>
                </a:lnTo>
                <a:lnTo>
                  <a:pt x="2579" y="1402"/>
                </a:lnTo>
                <a:lnTo>
                  <a:pt x="2597" y="1430"/>
                </a:lnTo>
                <a:lnTo>
                  <a:pt x="2613" y="1459"/>
                </a:lnTo>
                <a:lnTo>
                  <a:pt x="2625" y="1489"/>
                </a:lnTo>
                <a:lnTo>
                  <a:pt x="2636" y="1521"/>
                </a:lnTo>
                <a:lnTo>
                  <a:pt x="2644" y="1554"/>
                </a:lnTo>
                <a:lnTo>
                  <a:pt x="2648" y="1590"/>
                </a:lnTo>
                <a:lnTo>
                  <a:pt x="2652" y="1626"/>
                </a:lnTo>
                <a:lnTo>
                  <a:pt x="2652" y="1663"/>
                </a:lnTo>
                <a:lnTo>
                  <a:pt x="2648" y="1703"/>
                </a:lnTo>
                <a:lnTo>
                  <a:pt x="2642" y="1744"/>
                </a:lnTo>
                <a:lnTo>
                  <a:pt x="2632" y="1788"/>
                </a:lnTo>
                <a:lnTo>
                  <a:pt x="2621" y="1831"/>
                </a:lnTo>
                <a:lnTo>
                  <a:pt x="2605" y="1877"/>
                </a:lnTo>
                <a:lnTo>
                  <a:pt x="2587" y="1924"/>
                </a:lnTo>
                <a:lnTo>
                  <a:pt x="2563" y="1974"/>
                </a:lnTo>
                <a:lnTo>
                  <a:pt x="2538" y="2025"/>
                </a:lnTo>
                <a:lnTo>
                  <a:pt x="2508" y="2076"/>
                </a:lnTo>
                <a:lnTo>
                  <a:pt x="2474" y="2132"/>
                </a:lnTo>
                <a:lnTo>
                  <a:pt x="2437" y="2187"/>
                </a:lnTo>
                <a:lnTo>
                  <a:pt x="2395" y="2245"/>
                </a:lnTo>
                <a:lnTo>
                  <a:pt x="2350" y="2304"/>
                </a:lnTo>
                <a:lnTo>
                  <a:pt x="2298" y="2365"/>
                </a:lnTo>
                <a:lnTo>
                  <a:pt x="2245" y="2428"/>
                </a:lnTo>
                <a:lnTo>
                  <a:pt x="2245" y="2428"/>
                </a:lnTo>
                <a:lnTo>
                  <a:pt x="2207" y="2464"/>
                </a:lnTo>
                <a:lnTo>
                  <a:pt x="2104" y="2565"/>
                </a:lnTo>
                <a:lnTo>
                  <a:pt x="1944" y="2715"/>
                </a:lnTo>
                <a:lnTo>
                  <a:pt x="1738" y="2905"/>
                </a:lnTo>
                <a:lnTo>
                  <a:pt x="1620" y="3010"/>
                </a:lnTo>
                <a:lnTo>
                  <a:pt x="1495" y="3121"/>
                </a:lnTo>
                <a:lnTo>
                  <a:pt x="1363" y="3233"/>
                </a:lnTo>
                <a:lnTo>
                  <a:pt x="1226" y="3350"/>
                </a:lnTo>
                <a:lnTo>
                  <a:pt x="1086" y="3465"/>
                </a:lnTo>
                <a:lnTo>
                  <a:pt x="943" y="3579"/>
                </a:lnTo>
                <a:lnTo>
                  <a:pt x="799" y="3690"/>
                </a:lnTo>
                <a:lnTo>
                  <a:pt x="655" y="3797"/>
                </a:lnTo>
                <a:lnTo>
                  <a:pt x="655" y="3797"/>
                </a:lnTo>
                <a:lnTo>
                  <a:pt x="619" y="3823"/>
                </a:lnTo>
                <a:lnTo>
                  <a:pt x="583" y="3850"/>
                </a:lnTo>
                <a:lnTo>
                  <a:pt x="550" y="3880"/>
                </a:lnTo>
                <a:lnTo>
                  <a:pt x="516" y="3910"/>
                </a:lnTo>
                <a:lnTo>
                  <a:pt x="483" y="3939"/>
                </a:lnTo>
                <a:lnTo>
                  <a:pt x="451" y="3971"/>
                </a:lnTo>
                <a:lnTo>
                  <a:pt x="419" y="4005"/>
                </a:lnTo>
                <a:lnTo>
                  <a:pt x="390" y="4038"/>
                </a:lnTo>
                <a:lnTo>
                  <a:pt x="360" y="4072"/>
                </a:lnTo>
                <a:lnTo>
                  <a:pt x="330" y="4107"/>
                </a:lnTo>
                <a:lnTo>
                  <a:pt x="303" y="4143"/>
                </a:lnTo>
                <a:lnTo>
                  <a:pt x="275" y="4181"/>
                </a:lnTo>
                <a:lnTo>
                  <a:pt x="249" y="4218"/>
                </a:lnTo>
                <a:lnTo>
                  <a:pt x="225" y="4256"/>
                </a:lnTo>
                <a:lnTo>
                  <a:pt x="202" y="4295"/>
                </a:lnTo>
                <a:lnTo>
                  <a:pt x="180" y="4335"/>
                </a:lnTo>
                <a:lnTo>
                  <a:pt x="158" y="4374"/>
                </a:lnTo>
                <a:lnTo>
                  <a:pt x="136" y="4416"/>
                </a:lnTo>
                <a:lnTo>
                  <a:pt x="119" y="4457"/>
                </a:lnTo>
                <a:lnTo>
                  <a:pt x="101" y="4499"/>
                </a:lnTo>
                <a:lnTo>
                  <a:pt x="85" y="4542"/>
                </a:lnTo>
                <a:lnTo>
                  <a:pt x="69" y="4584"/>
                </a:lnTo>
                <a:lnTo>
                  <a:pt x="55" y="4628"/>
                </a:lnTo>
                <a:lnTo>
                  <a:pt x="43" y="4671"/>
                </a:lnTo>
                <a:lnTo>
                  <a:pt x="32" y="4717"/>
                </a:lnTo>
                <a:lnTo>
                  <a:pt x="24" y="4760"/>
                </a:lnTo>
                <a:lnTo>
                  <a:pt x="16" y="4805"/>
                </a:lnTo>
                <a:lnTo>
                  <a:pt x="10" y="4851"/>
                </a:lnTo>
                <a:lnTo>
                  <a:pt x="4" y="4896"/>
                </a:lnTo>
                <a:lnTo>
                  <a:pt x="2" y="4942"/>
                </a:lnTo>
                <a:lnTo>
                  <a:pt x="0" y="4987"/>
                </a:lnTo>
                <a:lnTo>
                  <a:pt x="0" y="5033"/>
                </a:lnTo>
                <a:lnTo>
                  <a:pt x="2" y="5078"/>
                </a:lnTo>
                <a:lnTo>
                  <a:pt x="6" y="5126"/>
                </a:lnTo>
                <a:lnTo>
                  <a:pt x="12" y="5171"/>
                </a:lnTo>
                <a:lnTo>
                  <a:pt x="18" y="5217"/>
                </a:lnTo>
                <a:lnTo>
                  <a:pt x="28" y="5264"/>
                </a:lnTo>
                <a:lnTo>
                  <a:pt x="40" y="5310"/>
                </a:lnTo>
                <a:lnTo>
                  <a:pt x="51" y="5355"/>
                </a:lnTo>
                <a:lnTo>
                  <a:pt x="67" y="5403"/>
                </a:lnTo>
                <a:lnTo>
                  <a:pt x="85" y="5448"/>
                </a:lnTo>
                <a:lnTo>
                  <a:pt x="103" y="5494"/>
                </a:lnTo>
                <a:lnTo>
                  <a:pt x="125" y="5539"/>
                </a:lnTo>
                <a:lnTo>
                  <a:pt x="148" y="5585"/>
                </a:lnTo>
                <a:lnTo>
                  <a:pt x="174" y="5630"/>
                </a:lnTo>
                <a:lnTo>
                  <a:pt x="202" y="5676"/>
                </a:lnTo>
                <a:lnTo>
                  <a:pt x="231" y="5719"/>
                </a:lnTo>
                <a:lnTo>
                  <a:pt x="263" y="5763"/>
                </a:lnTo>
                <a:lnTo>
                  <a:pt x="297" y="5808"/>
                </a:lnTo>
                <a:lnTo>
                  <a:pt x="334" y="5852"/>
                </a:lnTo>
                <a:lnTo>
                  <a:pt x="374" y="5893"/>
                </a:lnTo>
                <a:lnTo>
                  <a:pt x="415" y="5937"/>
                </a:lnTo>
                <a:lnTo>
                  <a:pt x="459" y="5978"/>
                </a:lnTo>
                <a:lnTo>
                  <a:pt x="504" y="6020"/>
                </a:lnTo>
                <a:lnTo>
                  <a:pt x="554" y="6061"/>
                </a:lnTo>
                <a:lnTo>
                  <a:pt x="605" y="6101"/>
                </a:lnTo>
                <a:lnTo>
                  <a:pt x="661" y="6140"/>
                </a:lnTo>
                <a:lnTo>
                  <a:pt x="716" y="6180"/>
                </a:lnTo>
                <a:lnTo>
                  <a:pt x="775" y="6219"/>
                </a:lnTo>
                <a:lnTo>
                  <a:pt x="839" y="6257"/>
                </a:lnTo>
                <a:lnTo>
                  <a:pt x="902" y="6293"/>
                </a:lnTo>
                <a:lnTo>
                  <a:pt x="969" y="6330"/>
                </a:lnTo>
                <a:lnTo>
                  <a:pt x="1040" y="6366"/>
                </a:lnTo>
                <a:lnTo>
                  <a:pt x="1113" y="6399"/>
                </a:lnTo>
                <a:lnTo>
                  <a:pt x="1113" y="6399"/>
                </a:lnTo>
                <a:lnTo>
                  <a:pt x="1153" y="6417"/>
                </a:lnTo>
                <a:lnTo>
                  <a:pt x="1266" y="6463"/>
                </a:lnTo>
                <a:lnTo>
                  <a:pt x="1438" y="6528"/>
                </a:lnTo>
                <a:lnTo>
                  <a:pt x="1543" y="6568"/>
                </a:lnTo>
                <a:lnTo>
                  <a:pt x="1657" y="6609"/>
                </a:lnTo>
                <a:lnTo>
                  <a:pt x="1780" y="6653"/>
                </a:lnTo>
                <a:lnTo>
                  <a:pt x="1911" y="6696"/>
                </a:lnTo>
                <a:lnTo>
                  <a:pt x="2045" y="6738"/>
                </a:lnTo>
                <a:lnTo>
                  <a:pt x="2185" y="6779"/>
                </a:lnTo>
                <a:lnTo>
                  <a:pt x="2326" y="6819"/>
                </a:lnTo>
                <a:lnTo>
                  <a:pt x="2470" y="6854"/>
                </a:lnTo>
                <a:lnTo>
                  <a:pt x="2611" y="6888"/>
                </a:lnTo>
                <a:lnTo>
                  <a:pt x="2682" y="6902"/>
                </a:lnTo>
                <a:lnTo>
                  <a:pt x="2751" y="6914"/>
                </a:lnTo>
                <a:lnTo>
                  <a:pt x="2751" y="6914"/>
                </a:lnTo>
                <a:lnTo>
                  <a:pt x="2822" y="6927"/>
                </a:lnTo>
                <a:lnTo>
                  <a:pt x="2894" y="6943"/>
                </a:lnTo>
                <a:lnTo>
                  <a:pt x="2969" y="6963"/>
                </a:lnTo>
                <a:lnTo>
                  <a:pt x="3044" y="6985"/>
                </a:lnTo>
                <a:lnTo>
                  <a:pt x="3121" y="7010"/>
                </a:lnTo>
                <a:lnTo>
                  <a:pt x="3198" y="7040"/>
                </a:lnTo>
                <a:lnTo>
                  <a:pt x="3277" y="7072"/>
                </a:lnTo>
                <a:lnTo>
                  <a:pt x="3354" y="7105"/>
                </a:lnTo>
                <a:lnTo>
                  <a:pt x="3432" y="7143"/>
                </a:lnTo>
                <a:lnTo>
                  <a:pt x="3509" y="7183"/>
                </a:lnTo>
                <a:lnTo>
                  <a:pt x="3584" y="7224"/>
                </a:lnTo>
                <a:lnTo>
                  <a:pt x="3657" y="7270"/>
                </a:lnTo>
                <a:lnTo>
                  <a:pt x="3728" y="7317"/>
                </a:lnTo>
                <a:lnTo>
                  <a:pt x="3797" y="7366"/>
                </a:lnTo>
                <a:lnTo>
                  <a:pt x="3863" y="7418"/>
                </a:lnTo>
                <a:lnTo>
                  <a:pt x="3926" y="7473"/>
                </a:lnTo>
                <a:lnTo>
                  <a:pt x="3983" y="7531"/>
                </a:lnTo>
                <a:lnTo>
                  <a:pt x="4011" y="7560"/>
                </a:lnTo>
                <a:lnTo>
                  <a:pt x="4039" y="7590"/>
                </a:lnTo>
                <a:lnTo>
                  <a:pt x="4064" y="7620"/>
                </a:lnTo>
                <a:lnTo>
                  <a:pt x="4088" y="7651"/>
                </a:lnTo>
                <a:lnTo>
                  <a:pt x="4112" y="7683"/>
                </a:lnTo>
                <a:lnTo>
                  <a:pt x="4134" y="7716"/>
                </a:lnTo>
                <a:lnTo>
                  <a:pt x="4153" y="7748"/>
                </a:lnTo>
                <a:lnTo>
                  <a:pt x="4173" y="7782"/>
                </a:lnTo>
                <a:lnTo>
                  <a:pt x="4191" y="7815"/>
                </a:lnTo>
                <a:lnTo>
                  <a:pt x="4207" y="7849"/>
                </a:lnTo>
                <a:lnTo>
                  <a:pt x="4223" y="7885"/>
                </a:lnTo>
                <a:lnTo>
                  <a:pt x="4235" y="7920"/>
                </a:lnTo>
                <a:lnTo>
                  <a:pt x="4246" y="7956"/>
                </a:lnTo>
                <a:lnTo>
                  <a:pt x="4256" y="7993"/>
                </a:lnTo>
                <a:lnTo>
                  <a:pt x="4264" y="8029"/>
                </a:lnTo>
                <a:lnTo>
                  <a:pt x="4270" y="8067"/>
                </a:lnTo>
                <a:lnTo>
                  <a:pt x="4276" y="8104"/>
                </a:lnTo>
                <a:lnTo>
                  <a:pt x="4278" y="8144"/>
                </a:lnTo>
                <a:lnTo>
                  <a:pt x="4278" y="8181"/>
                </a:lnTo>
                <a:lnTo>
                  <a:pt x="4278" y="8221"/>
                </a:lnTo>
                <a:lnTo>
                  <a:pt x="4274" y="8260"/>
                </a:lnTo>
                <a:lnTo>
                  <a:pt x="4268" y="8302"/>
                </a:lnTo>
                <a:lnTo>
                  <a:pt x="4260" y="8341"/>
                </a:lnTo>
                <a:lnTo>
                  <a:pt x="4250" y="8383"/>
                </a:lnTo>
                <a:lnTo>
                  <a:pt x="4238" y="8424"/>
                </a:lnTo>
                <a:lnTo>
                  <a:pt x="4225" y="8466"/>
                </a:lnTo>
                <a:lnTo>
                  <a:pt x="4209" y="8509"/>
                </a:lnTo>
                <a:lnTo>
                  <a:pt x="4189" y="8551"/>
                </a:lnTo>
                <a:lnTo>
                  <a:pt x="4167" y="8595"/>
                </a:lnTo>
                <a:lnTo>
                  <a:pt x="4144" y="8638"/>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
        <p:nvSpPr>
          <p:cNvPr id="3" name="텍스트 개체 틀 2"/>
          <p:cNvSpPr>
            <a:spLocks noGrp="1"/>
          </p:cNvSpPr>
          <p:nvPr>
            <p:ph type="body" sz="quarter" idx="13" hasCustomPrompt="1"/>
          </p:nvPr>
        </p:nvSpPr>
        <p:spPr>
          <a:xfrm>
            <a:off x="3816424" y="732049"/>
            <a:ext cx="4716016" cy="691079"/>
          </a:xfrm>
          <a:prstGeom prst="rect">
            <a:avLst/>
          </a:prstGeom>
        </p:spPr>
        <p:txBody>
          <a:bodyPr lIns="0" tIns="0" rIns="0" bIns="0"/>
          <a:lstStyle>
            <a:lvl1pPr marL="0" indent="0">
              <a:buNone/>
              <a:defRPr sz="4000" b="1" baseline="0">
                <a:ln>
                  <a:solidFill>
                    <a:schemeClr val="bg1"/>
                  </a:solidFill>
                </a:ln>
                <a:blipFill>
                  <a:blip r:embed="rId2"/>
                  <a:stretch>
                    <a:fillRect/>
                  </a:stretch>
                </a:blipFill>
                <a:latin typeface="Tahoma" panose="020B0804030504040204" pitchFamily="34" charset="0"/>
                <a:cs typeface="Tahoma" panose="020B0804030504040204" pitchFamily="34" charset="0"/>
              </a:defRPr>
            </a:lvl1pPr>
          </a:lstStyle>
          <a:p>
            <a:pPr lvl="0"/>
            <a:r>
              <a:rPr lang="en-US" altLang="ko-KR"/>
              <a:t>Contents title</a:t>
            </a:r>
            <a:endParaRPr lang="ko-KR" altLang="en-US"/>
          </a:p>
        </p:txBody>
      </p:sp>
      <p:sp>
        <p:nvSpPr>
          <p:cNvPr id="4" name="텍스트 개체 틀 3"/>
          <p:cNvSpPr>
            <a:spLocks noGrp="1"/>
          </p:cNvSpPr>
          <p:nvPr>
            <p:ph type="body" sz="quarter" idx="14" hasCustomPrompt="1"/>
          </p:nvPr>
        </p:nvSpPr>
        <p:spPr>
          <a:xfrm>
            <a:off x="3816424" y="1841731"/>
            <a:ext cx="3528392" cy="352941"/>
          </a:xfrm>
          <a:prstGeom prst="rect">
            <a:avLst/>
          </a:prstGeom>
        </p:spPr>
        <p:txBody>
          <a:bodyPr/>
          <a:lstStyle>
            <a:lvl1pPr marL="0" indent="0" algn="l">
              <a:buNone/>
              <a:defRPr sz="1600" b="1" baseline="0">
                <a:solidFill>
                  <a:schemeClr val="bg1"/>
                </a:solidFill>
                <a:latin typeface="Tahoma" panose="020B0804030504040204" pitchFamily="34" charset="0"/>
                <a:cs typeface="Tahoma" panose="020B0804030504040204" pitchFamily="34" charset="0"/>
              </a:defRPr>
            </a:lvl1pPr>
          </a:lstStyle>
          <a:p>
            <a:pPr lvl="0"/>
            <a:r>
              <a:rPr lang="en-US" altLang="ko-KR"/>
              <a:t>01. Contents sub title</a:t>
            </a:r>
            <a:endParaRPr lang="ko-KR" altLang="en-US"/>
          </a:p>
        </p:txBody>
      </p:sp>
      <p:sp>
        <p:nvSpPr>
          <p:cNvPr id="5" name="텍스트 개체 틀 3"/>
          <p:cNvSpPr>
            <a:spLocks noGrp="1"/>
          </p:cNvSpPr>
          <p:nvPr>
            <p:ph type="body" sz="quarter" idx="15" hasCustomPrompt="1"/>
          </p:nvPr>
        </p:nvSpPr>
        <p:spPr>
          <a:xfrm>
            <a:off x="4209387" y="2185062"/>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01-1. contents sub title</a:t>
            </a:r>
            <a:endParaRPr lang="ko-KR" altLang="en-US"/>
          </a:p>
        </p:txBody>
      </p:sp>
      <p:sp>
        <p:nvSpPr>
          <p:cNvPr id="6" name="텍스트 개체 틀 3"/>
          <p:cNvSpPr>
            <a:spLocks noGrp="1"/>
          </p:cNvSpPr>
          <p:nvPr>
            <p:ph type="body" sz="quarter" idx="16" hasCustomPrompt="1"/>
          </p:nvPr>
        </p:nvSpPr>
        <p:spPr>
          <a:xfrm>
            <a:off x="4209387" y="2443103"/>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01-2. contents sub title</a:t>
            </a:r>
            <a:endParaRPr lang="ko-KR" altLang="en-US"/>
          </a:p>
        </p:txBody>
      </p:sp>
      <p:sp>
        <p:nvSpPr>
          <p:cNvPr id="7" name="텍스트 개체 틀 3"/>
          <p:cNvSpPr>
            <a:spLocks noGrp="1"/>
          </p:cNvSpPr>
          <p:nvPr>
            <p:ph type="body" sz="quarter" idx="17" hasCustomPrompt="1"/>
          </p:nvPr>
        </p:nvSpPr>
        <p:spPr>
          <a:xfrm>
            <a:off x="3816424" y="2843597"/>
            <a:ext cx="3528392" cy="352941"/>
          </a:xfrm>
          <a:prstGeom prst="rect">
            <a:avLst/>
          </a:prstGeom>
        </p:spPr>
        <p:txBody>
          <a:bodyPr/>
          <a:lstStyle>
            <a:lvl1pPr marL="0" indent="0" algn="l">
              <a:buNone/>
              <a:defRPr sz="1600" b="1" baseline="0">
                <a:solidFill>
                  <a:schemeClr val="bg1"/>
                </a:solidFill>
                <a:latin typeface="Tahoma" panose="020B0804030504040204" pitchFamily="34" charset="0"/>
                <a:cs typeface="Tahoma" panose="020B0804030504040204" pitchFamily="34" charset="0"/>
              </a:defRPr>
            </a:lvl1pPr>
          </a:lstStyle>
          <a:p>
            <a:pPr lvl="0"/>
            <a:r>
              <a:rPr lang="en-US" altLang="ko-KR"/>
              <a:t>02. Contents sub title</a:t>
            </a:r>
            <a:endParaRPr lang="ko-KR" altLang="en-US"/>
          </a:p>
        </p:txBody>
      </p:sp>
      <p:sp>
        <p:nvSpPr>
          <p:cNvPr id="8" name="텍스트 개체 틀 3"/>
          <p:cNvSpPr>
            <a:spLocks noGrp="1"/>
          </p:cNvSpPr>
          <p:nvPr>
            <p:ph type="body" sz="quarter" idx="18" hasCustomPrompt="1"/>
          </p:nvPr>
        </p:nvSpPr>
        <p:spPr>
          <a:xfrm>
            <a:off x="4209387" y="3186928"/>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01-1. contents sub title</a:t>
            </a:r>
            <a:endParaRPr lang="ko-KR" altLang="en-US"/>
          </a:p>
        </p:txBody>
      </p:sp>
      <p:sp>
        <p:nvSpPr>
          <p:cNvPr id="9" name="텍스트 개체 틀 3"/>
          <p:cNvSpPr>
            <a:spLocks noGrp="1"/>
          </p:cNvSpPr>
          <p:nvPr>
            <p:ph type="body" sz="quarter" idx="19" hasCustomPrompt="1"/>
          </p:nvPr>
        </p:nvSpPr>
        <p:spPr>
          <a:xfrm>
            <a:off x="4209387" y="3444969"/>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01-2. contents sub title</a:t>
            </a:r>
            <a:endParaRPr lang="ko-KR" altLang="en-US"/>
          </a:p>
        </p:txBody>
      </p:sp>
      <p:sp>
        <p:nvSpPr>
          <p:cNvPr id="10" name="텍스트 개체 틀 3"/>
          <p:cNvSpPr>
            <a:spLocks noGrp="1"/>
          </p:cNvSpPr>
          <p:nvPr>
            <p:ph type="body" sz="quarter" idx="20" hasCustomPrompt="1"/>
          </p:nvPr>
        </p:nvSpPr>
        <p:spPr>
          <a:xfrm>
            <a:off x="3816424" y="3847548"/>
            <a:ext cx="3528392" cy="352941"/>
          </a:xfrm>
          <a:prstGeom prst="rect">
            <a:avLst/>
          </a:prstGeom>
        </p:spPr>
        <p:txBody>
          <a:bodyPr/>
          <a:lstStyle>
            <a:lvl1pPr marL="0" indent="0" algn="l">
              <a:buNone/>
              <a:defRPr sz="1600" b="1" baseline="0">
                <a:solidFill>
                  <a:schemeClr val="bg1"/>
                </a:solidFill>
                <a:latin typeface="Tahoma" panose="020B0804030504040204" pitchFamily="34" charset="0"/>
                <a:cs typeface="Tahoma" panose="020B0804030504040204" pitchFamily="34" charset="0"/>
              </a:defRPr>
            </a:lvl1pPr>
          </a:lstStyle>
          <a:p>
            <a:pPr lvl="0"/>
            <a:r>
              <a:rPr lang="en-US" altLang="ko-KR"/>
              <a:t>03. Contents sub title</a:t>
            </a:r>
            <a:endParaRPr lang="ko-KR" altLang="en-US"/>
          </a:p>
        </p:txBody>
      </p:sp>
      <p:sp>
        <p:nvSpPr>
          <p:cNvPr id="11" name="텍스트 개체 틀 3"/>
          <p:cNvSpPr>
            <a:spLocks noGrp="1"/>
          </p:cNvSpPr>
          <p:nvPr>
            <p:ph type="body" sz="quarter" idx="21" hasCustomPrompt="1"/>
          </p:nvPr>
        </p:nvSpPr>
        <p:spPr>
          <a:xfrm>
            <a:off x="4209387" y="4190879"/>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01-1. contents sub title</a:t>
            </a:r>
            <a:endParaRPr lang="ko-KR" altLang="en-US"/>
          </a:p>
        </p:txBody>
      </p:sp>
      <p:sp>
        <p:nvSpPr>
          <p:cNvPr id="12" name="텍스트 개체 틀 3"/>
          <p:cNvSpPr>
            <a:spLocks noGrp="1"/>
          </p:cNvSpPr>
          <p:nvPr>
            <p:ph type="body" sz="quarter" idx="22" hasCustomPrompt="1"/>
          </p:nvPr>
        </p:nvSpPr>
        <p:spPr>
          <a:xfrm>
            <a:off x="4209387" y="4448920"/>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01-2. contents sub title</a:t>
            </a:r>
            <a:endParaRPr lang="ko-KR" altLang="en-US"/>
          </a:p>
        </p:txBody>
      </p:sp>
      <p:pic>
        <p:nvPicPr>
          <p:cNvPr id="13" name="그림 12"/>
          <p:cNvPicPr>
            <a:picLocks noChangeAspect="1"/>
          </p:cNvPicPr>
          <p:nvPr userDrawn="1"/>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132251" y="233916"/>
            <a:ext cx="1339703" cy="1318436"/>
          </a:xfrm>
          <a:prstGeom prst="rect">
            <a:avLst/>
          </a:prstGeom>
        </p:spPr>
      </p:pic>
      <p:pic>
        <p:nvPicPr>
          <p:cNvPr id="14" name="그림 13"/>
          <p:cNvPicPr>
            <a:picLocks noChangeAspect="1"/>
          </p:cNvPicPr>
          <p:nvPr userDrawn="1"/>
        </p:nvPicPr>
        <p:blipFill rotWithShape="1">
          <a:blip r:embed="rId5" cstate="screen">
            <a:extLst>
              <a:ext uri="{BEBA8EAE-BF5A-486C-A8C5-ECC9F3942E4B}">
                <a14:imgProps xmlns:a14="http://schemas.microsoft.com/office/drawing/2010/main">
                  <a14:imgLayer r:embed="rId6">
                    <a14:imgEffect>
                      <a14:brightnessContrast contrast="-100000"/>
                    </a14:imgEffect>
                  </a14:imgLayer>
                </a14:imgProps>
              </a:ext>
            </a:extLst>
          </a:blip>
          <a:srcRect/>
          <a:stretch>
            <a:fillRect/>
          </a:stretch>
        </p:blipFill>
        <p:spPr>
          <a:xfrm>
            <a:off x="7879352" y="3628883"/>
            <a:ext cx="905116" cy="1120193"/>
          </a:xfrm>
          <a:prstGeom prst="rect">
            <a:avLst/>
          </a:prstGeom>
        </p:spPr>
      </p:pic>
      <p:pic>
        <p:nvPicPr>
          <p:cNvPr id="15" name="그림 14"/>
          <p:cNvPicPr>
            <a:picLocks noChangeAspect="1"/>
          </p:cNvPicPr>
          <p:nvPr userDrawn="1"/>
        </p:nvPicPr>
        <p:blipFill rotWithShape="1">
          <a:blip r:embed="rId7" cstate="screen"/>
          <a:srcRect/>
          <a:stretch>
            <a:fillRect/>
          </a:stretch>
        </p:blipFill>
        <p:spPr>
          <a:xfrm rot="4798787">
            <a:off x="799483" y="4059329"/>
            <a:ext cx="635090" cy="642328"/>
          </a:xfrm>
          <a:prstGeom prst="rect">
            <a:avLst/>
          </a:prstGeom>
        </p:spPr>
      </p:pic>
      <p:sp>
        <p:nvSpPr>
          <p:cNvPr id="16" name="슬라이드 번호 개체 틀 6"/>
          <p:cNvSpPr txBox="1"/>
          <p:nvPr userDrawn="1"/>
        </p:nvSpPr>
        <p:spPr>
          <a:xfrm>
            <a:off x="6804248" y="146108"/>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400" b="1"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6D496982-6B67-48BF-BE88-CEE75E286A28}" type="slidenum">
              <a:rPr lang="ko-KR" altLang="en-US" smtClean="0">
                <a:solidFill>
                  <a:schemeClr val="bg1">
                    <a:lumMod val="75000"/>
                  </a:schemeClr>
                </a:solidFill>
              </a:rPr>
              <a:t>‹#›</a:t>
            </a:fld>
            <a:endParaRPr lang="ko-KR" altLang="en-US">
              <a:solidFill>
                <a:schemeClr val="bg1">
                  <a:lumMod val="75000"/>
                </a:schemeClr>
              </a:solidFill>
            </a:endParaRPr>
          </a:p>
        </p:txBody>
      </p:sp>
      <p:pic>
        <p:nvPicPr>
          <p:cNvPr id="17" name="그림 16"/>
          <p:cNvPicPr>
            <a:picLocks noChangeAspect="1"/>
          </p:cNvPicPr>
          <p:nvPr userDrawn="1"/>
        </p:nvPicPr>
        <p:blipFill rotWithShape="1">
          <a:blip r:embed="rId8" cstate="screen">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grpSp>
        <p:nvGrpSpPr>
          <p:cNvPr id="20" name="그룹 19"/>
          <p:cNvGrpSpPr/>
          <p:nvPr userDrawn="1"/>
        </p:nvGrpSpPr>
        <p:grpSpPr>
          <a:xfrm>
            <a:off x="1593962" y="1787814"/>
            <a:ext cx="1628369" cy="2525769"/>
            <a:chOff x="1146700" y="1787814"/>
            <a:chExt cx="1826719" cy="2833431"/>
          </a:xfrm>
        </p:grpSpPr>
        <p:pic>
          <p:nvPicPr>
            <p:cNvPr id="18" name="그림 17"/>
            <p:cNvPicPr>
              <a:picLocks noChangeAspect="1"/>
            </p:cNvPicPr>
            <p:nvPr userDrawn="1"/>
          </p:nvPicPr>
          <p:blipFill rotWithShape="1">
            <a:blip r:embed="rId10" cstate="screen"/>
            <a:srcRect/>
            <a:stretch>
              <a:fillRect/>
            </a:stretch>
          </p:blipFill>
          <p:spPr>
            <a:xfrm>
              <a:off x="1146700" y="1787814"/>
              <a:ext cx="1123767" cy="2833431"/>
            </a:xfrm>
            <a:prstGeom prst="rect">
              <a:avLst/>
            </a:prstGeom>
          </p:spPr>
        </p:pic>
        <p:pic>
          <p:nvPicPr>
            <p:cNvPr id="19" name="그림 18"/>
            <p:cNvPicPr>
              <a:picLocks noChangeAspect="1"/>
            </p:cNvPicPr>
            <p:nvPr userDrawn="1"/>
          </p:nvPicPr>
          <p:blipFill rotWithShape="1">
            <a:blip r:embed="rId11" cstate="screen"/>
            <a:srcRect/>
            <a:stretch>
              <a:fillRect/>
            </a:stretch>
          </p:blipFill>
          <p:spPr>
            <a:xfrm rot="1341580">
              <a:off x="2265197" y="2382596"/>
              <a:ext cx="708222" cy="821933"/>
            </a:xfrm>
            <a:prstGeom prst="rect">
              <a:avLst/>
            </a:prstGeom>
          </p:spPr>
        </p:pic>
      </p:grpSp>
      <p:sp>
        <p:nvSpPr>
          <p:cNvPr id="21" name="직사각형 20"/>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sp>
        <p:nvSpPr>
          <p:cNvPr id="2" name="슬라이드 번호 개체 틀 6"/>
          <p:cNvSpPr txBox="1"/>
          <p:nvPr userDrawn="1"/>
        </p:nvSpPr>
        <p:spPr>
          <a:xfrm>
            <a:off x="6804248" y="146108"/>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400" b="1"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6D496982-6B67-48BF-BE88-CEE75E286A28}" type="slidenum">
              <a:rPr lang="ko-KR" altLang="en-US" smtClean="0">
                <a:solidFill>
                  <a:schemeClr val="bg1">
                    <a:lumMod val="75000"/>
                  </a:schemeClr>
                </a:solidFill>
              </a:rPr>
              <a:t>‹#›</a:t>
            </a:fld>
            <a:endParaRPr lang="ko-KR" altLang="en-US">
              <a:solidFill>
                <a:schemeClr val="bg1">
                  <a:lumMod val="75000"/>
                </a:schemeClr>
              </a:solidFill>
            </a:endParaRPr>
          </a:p>
        </p:txBody>
      </p:sp>
      <p:pic>
        <p:nvPicPr>
          <p:cNvPr id="3" name="그림 2"/>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sp>
        <p:nvSpPr>
          <p:cNvPr id="4" name="텍스트 개체 틀 2"/>
          <p:cNvSpPr>
            <a:spLocks noGrp="1"/>
          </p:cNvSpPr>
          <p:nvPr>
            <p:ph type="body" sz="quarter" idx="13" hasCustomPrompt="1"/>
          </p:nvPr>
        </p:nvSpPr>
        <p:spPr>
          <a:xfrm>
            <a:off x="1331641" y="2741274"/>
            <a:ext cx="6292756" cy="691079"/>
          </a:xfrm>
          <a:prstGeom prst="rect">
            <a:avLst/>
          </a:prstGeom>
        </p:spPr>
        <p:txBody>
          <a:bodyPr lIns="0" tIns="0" rIns="0" bIns="0"/>
          <a:lstStyle>
            <a:lvl1pPr marL="0" indent="0">
              <a:buNone/>
              <a:defRPr sz="4000" b="1" baseline="0">
                <a:ln>
                  <a:solidFill>
                    <a:schemeClr val="bg1"/>
                  </a:solidFill>
                </a:ln>
                <a:blipFill>
                  <a:blip r:embed="rId4"/>
                  <a:stretch>
                    <a:fillRect/>
                  </a:stretch>
                </a:blipFill>
                <a:latin typeface="Tahoma" panose="020B0804030504040204" pitchFamily="34" charset="0"/>
                <a:cs typeface="Tahoma" panose="020B0804030504040204" pitchFamily="34" charset="0"/>
              </a:defRPr>
            </a:lvl1pPr>
          </a:lstStyle>
          <a:p>
            <a:pPr lvl="0"/>
            <a:r>
              <a:rPr lang="en-US" altLang="ko-KR"/>
              <a:t>Slide main title</a:t>
            </a:r>
            <a:endParaRPr lang="ko-KR" altLang="en-US"/>
          </a:p>
        </p:txBody>
      </p:sp>
      <p:sp>
        <p:nvSpPr>
          <p:cNvPr id="5" name="텍스트 개체 틀 2"/>
          <p:cNvSpPr>
            <a:spLocks noGrp="1"/>
          </p:cNvSpPr>
          <p:nvPr>
            <p:ph type="body" sz="quarter" idx="14" hasCustomPrompt="1"/>
          </p:nvPr>
        </p:nvSpPr>
        <p:spPr>
          <a:xfrm>
            <a:off x="1331640" y="1589147"/>
            <a:ext cx="3430243" cy="995028"/>
          </a:xfrm>
          <a:prstGeom prst="rect">
            <a:avLst/>
          </a:prstGeom>
        </p:spPr>
        <p:txBody>
          <a:bodyPr lIns="0" tIns="0" rIns="0" bIns="0"/>
          <a:lstStyle>
            <a:lvl1pPr marL="0" indent="0">
              <a:buNone/>
              <a:defRPr sz="6000" b="1" baseline="0">
                <a:ln w="25400">
                  <a:solidFill>
                    <a:srgbClr val="254EFB"/>
                  </a:solidFill>
                </a:ln>
                <a:blipFill>
                  <a:blip r:embed="rId5"/>
                  <a:stretch>
                    <a:fillRect/>
                  </a:stretch>
                </a:blipFill>
                <a:latin typeface="Tahoma" panose="020B0804030504040204" pitchFamily="34" charset="0"/>
                <a:cs typeface="Tahoma" panose="020B0804030504040204" pitchFamily="34" charset="0"/>
              </a:defRPr>
            </a:lvl1pPr>
          </a:lstStyle>
          <a:p>
            <a:pPr lvl="0"/>
            <a:r>
              <a:rPr lang="en-US" altLang="ko-KR"/>
              <a:t>01</a:t>
            </a:r>
            <a:endParaRPr lang="ko-KR" altLang="en-US"/>
          </a:p>
        </p:txBody>
      </p:sp>
      <p:sp>
        <p:nvSpPr>
          <p:cNvPr id="6" name="텍스트 개체 틀 2"/>
          <p:cNvSpPr>
            <a:spLocks noGrp="1"/>
          </p:cNvSpPr>
          <p:nvPr>
            <p:ph type="body" sz="quarter" idx="15" hasCustomPrompt="1"/>
          </p:nvPr>
        </p:nvSpPr>
        <p:spPr>
          <a:xfrm>
            <a:off x="1331640" y="3467945"/>
            <a:ext cx="6292757" cy="399852"/>
          </a:xfrm>
          <a:prstGeom prst="rect">
            <a:avLst/>
          </a:prstGeom>
        </p:spPr>
        <p:txBody>
          <a:bodyPr lIns="0" tIns="0" rIns="0" bIns="0"/>
          <a:lstStyle>
            <a:lvl1pPr marL="0" indent="0">
              <a:buNone/>
              <a:defRPr sz="1800" b="1" baseline="0">
                <a:ln>
                  <a:noFill/>
                </a:ln>
                <a:solidFill>
                  <a:schemeClr val="bg1"/>
                </a:solidFill>
                <a:latin typeface="Tahoma" panose="020B0804030504040204" pitchFamily="34" charset="0"/>
                <a:cs typeface="Tahoma" panose="020B0804030504040204" pitchFamily="34" charset="0"/>
              </a:defRPr>
            </a:lvl1pPr>
          </a:lstStyle>
          <a:p>
            <a:pPr lvl="0"/>
            <a:r>
              <a:rPr lang="en-US" altLang="ko-KR"/>
              <a:t>Slide sub title</a:t>
            </a:r>
            <a:endParaRPr lang="ko-KR" altLang="en-US"/>
          </a:p>
        </p:txBody>
      </p:sp>
      <p:pic>
        <p:nvPicPr>
          <p:cNvPr id="7" name="그림 6"/>
          <p:cNvPicPr>
            <a:picLocks noChangeAspect="1"/>
          </p:cNvPicPr>
          <p:nvPr userDrawn="1"/>
        </p:nvPicPr>
        <p:blipFill rotWithShape="1">
          <a:blip r:embed="rId6" cstate="screen"/>
          <a:srcRect/>
          <a:stretch>
            <a:fillRect/>
          </a:stretch>
        </p:blipFill>
        <p:spPr>
          <a:xfrm rot="17880873">
            <a:off x="6681509" y="2023020"/>
            <a:ext cx="1294189" cy="1308939"/>
          </a:xfrm>
          <a:prstGeom prst="rect">
            <a:avLst/>
          </a:prstGeom>
        </p:spPr>
      </p:pic>
      <p:pic>
        <p:nvPicPr>
          <p:cNvPr id="8" name="그림 7"/>
          <p:cNvPicPr>
            <a:picLocks noChangeAspect="1"/>
          </p:cNvPicPr>
          <p:nvPr userDrawn="1"/>
        </p:nvPicPr>
        <p:blipFill rotWithShape="1">
          <a:blip r:embed="rId7" cstate="screen">
            <a:extLst>
              <a:ext uri="{BEBA8EAE-BF5A-486C-A8C5-ECC9F3942E4B}">
                <a14:imgProps xmlns:a14="http://schemas.microsoft.com/office/drawing/2010/main">
                  <a14:imgLayer r:embed="rId8">
                    <a14:imgEffect>
                      <a14:brightnessContrast contrast="-100000"/>
                    </a14:imgEffect>
                  </a14:imgLayer>
                </a14:imgProps>
              </a:ext>
            </a:extLst>
          </a:blip>
          <a:srcRect/>
          <a:stretch>
            <a:fillRect/>
          </a:stretch>
        </p:blipFill>
        <p:spPr>
          <a:xfrm>
            <a:off x="251520" y="233916"/>
            <a:ext cx="1339703" cy="1318436"/>
          </a:xfrm>
          <a:prstGeom prst="rect">
            <a:avLst/>
          </a:prstGeom>
        </p:spPr>
      </p:pic>
      <p:sp>
        <p:nvSpPr>
          <p:cNvPr id="9" name="직사각형 8"/>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14"/>
          <p:cNvSpPr/>
          <p:nvPr userDrawn="1"/>
        </p:nvSpPr>
        <p:spPr bwMode="auto">
          <a:xfrm rot="1927573">
            <a:off x="4629440" y="308987"/>
            <a:ext cx="3563526" cy="5662921"/>
          </a:xfrm>
          <a:custGeom>
            <a:avLst/>
            <a:gdLst>
              <a:gd name="T0" fmla="*/ 684 w 6732"/>
              <a:gd name="T1" fmla="*/ 38 h 8636"/>
              <a:gd name="T2" fmla="*/ 474 w 6732"/>
              <a:gd name="T3" fmla="*/ 150 h 8636"/>
              <a:gd name="T4" fmla="*/ 312 w 6732"/>
              <a:gd name="T5" fmla="*/ 270 h 8636"/>
              <a:gd name="T6" fmla="*/ 162 w 6732"/>
              <a:gd name="T7" fmla="*/ 428 h 8636"/>
              <a:gd name="T8" fmla="*/ 48 w 6732"/>
              <a:gd name="T9" fmla="*/ 626 h 8636"/>
              <a:gd name="T10" fmla="*/ 14 w 6732"/>
              <a:gd name="T11" fmla="*/ 742 h 8636"/>
              <a:gd name="T12" fmla="*/ 0 w 6732"/>
              <a:gd name="T13" fmla="*/ 866 h 8636"/>
              <a:gd name="T14" fmla="*/ 6 w 6732"/>
              <a:gd name="T15" fmla="*/ 1004 h 8636"/>
              <a:gd name="T16" fmla="*/ 40 w 6732"/>
              <a:gd name="T17" fmla="*/ 1149 h 8636"/>
              <a:gd name="T18" fmla="*/ 90 w 6732"/>
              <a:gd name="T19" fmla="*/ 1237 h 8636"/>
              <a:gd name="T20" fmla="*/ 206 w 6732"/>
              <a:gd name="T21" fmla="*/ 1379 h 8636"/>
              <a:gd name="T22" fmla="*/ 328 w 6732"/>
              <a:gd name="T23" fmla="*/ 1485 h 8636"/>
              <a:gd name="T24" fmla="*/ 490 w 6732"/>
              <a:gd name="T25" fmla="*/ 1583 h 8636"/>
              <a:gd name="T26" fmla="*/ 696 w 6732"/>
              <a:gd name="T27" fmla="*/ 1661 h 8636"/>
              <a:gd name="T28" fmla="*/ 949 w 6732"/>
              <a:gd name="T29" fmla="*/ 1707 h 8636"/>
              <a:gd name="T30" fmla="*/ 1253 w 6732"/>
              <a:gd name="T31" fmla="*/ 1711 h 8636"/>
              <a:gd name="T32" fmla="*/ 1979 w 6732"/>
              <a:gd name="T33" fmla="*/ 1689 h 8636"/>
              <a:gd name="T34" fmla="*/ 2399 w 6732"/>
              <a:gd name="T35" fmla="*/ 1695 h 8636"/>
              <a:gd name="T36" fmla="*/ 2856 w 6732"/>
              <a:gd name="T37" fmla="*/ 1729 h 8636"/>
              <a:gd name="T38" fmla="*/ 3352 w 6732"/>
              <a:gd name="T39" fmla="*/ 1807 h 8636"/>
              <a:gd name="T40" fmla="*/ 3884 w 6732"/>
              <a:gd name="T41" fmla="*/ 1941 h 8636"/>
              <a:gd name="T42" fmla="*/ 4453 w 6732"/>
              <a:gd name="T43" fmla="*/ 2145 h 8636"/>
              <a:gd name="T44" fmla="*/ 4903 w 6732"/>
              <a:gd name="T45" fmla="*/ 2351 h 8636"/>
              <a:gd name="T46" fmla="*/ 5459 w 6732"/>
              <a:gd name="T47" fmla="*/ 2673 h 8636"/>
              <a:gd name="T48" fmla="*/ 5877 w 6732"/>
              <a:gd name="T49" fmla="*/ 2983 h 8636"/>
              <a:gd name="T50" fmla="*/ 6084 w 6732"/>
              <a:gd name="T51" fmla="*/ 3169 h 8636"/>
              <a:gd name="T52" fmla="*/ 6266 w 6732"/>
              <a:gd name="T53" fmla="*/ 3356 h 8636"/>
              <a:gd name="T54" fmla="*/ 6422 w 6732"/>
              <a:gd name="T55" fmla="*/ 3548 h 8636"/>
              <a:gd name="T56" fmla="*/ 6548 w 6732"/>
              <a:gd name="T57" fmla="*/ 3738 h 8636"/>
              <a:gd name="T58" fmla="*/ 6642 w 6732"/>
              <a:gd name="T59" fmla="*/ 3928 h 8636"/>
              <a:gd name="T60" fmla="*/ 6704 w 6732"/>
              <a:gd name="T61" fmla="*/ 4114 h 8636"/>
              <a:gd name="T62" fmla="*/ 6730 w 6732"/>
              <a:gd name="T63" fmla="*/ 4294 h 8636"/>
              <a:gd name="T64" fmla="*/ 6720 w 6732"/>
              <a:gd name="T65" fmla="*/ 4468 h 8636"/>
              <a:gd name="T66" fmla="*/ 6672 w 6732"/>
              <a:gd name="T67" fmla="*/ 4632 h 8636"/>
              <a:gd name="T68" fmla="*/ 6582 w 6732"/>
              <a:gd name="T69" fmla="*/ 4786 h 8636"/>
              <a:gd name="T70" fmla="*/ 6452 w 6732"/>
              <a:gd name="T71" fmla="*/ 4928 h 8636"/>
              <a:gd name="T72" fmla="*/ 6324 w 6732"/>
              <a:gd name="T73" fmla="*/ 5024 h 8636"/>
              <a:gd name="T74" fmla="*/ 6122 w 6732"/>
              <a:gd name="T75" fmla="*/ 5140 h 8636"/>
              <a:gd name="T76" fmla="*/ 5894 w 6732"/>
              <a:gd name="T77" fmla="*/ 5244 h 8636"/>
              <a:gd name="T78" fmla="*/ 5375 w 6732"/>
              <a:gd name="T79" fmla="*/ 5425 h 8636"/>
              <a:gd name="T80" fmla="*/ 4489 w 6732"/>
              <a:gd name="T81" fmla="*/ 5683 h 8636"/>
              <a:gd name="T82" fmla="*/ 3878 w 6732"/>
              <a:gd name="T83" fmla="*/ 5879 h 8636"/>
              <a:gd name="T84" fmla="*/ 3356 w 6732"/>
              <a:gd name="T85" fmla="*/ 6091 h 8636"/>
              <a:gd name="T86" fmla="*/ 3070 w 6732"/>
              <a:gd name="T87" fmla="*/ 6235 h 8636"/>
              <a:gd name="T88" fmla="*/ 2802 w 6732"/>
              <a:gd name="T89" fmla="*/ 6401 h 8636"/>
              <a:gd name="T90" fmla="*/ 2552 w 6732"/>
              <a:gd name="T91" fmla="*/ 6591 h 8636"/>
              <a:gd name="T92" fmla="*/ 2325 w 6732"/>
              <a:gd name="T93" fmla="*/ 6809 h 8636"/>
              <a:gd name="T94" fmla="*/ 2125 w 6732"/>
              <a:gd name="T95" fmla="*/ 7057 h 8636"/>
              <a:gd name="T96" fmla="*/ 2045 w 6732"/>
              <a:gd name="T97" fmla="*/ 7191 h 8636"/>
              <a:gd name="T98" fmla="*/ 1961 w 6732"/>
              <a:gd name="T99" fmla="*/ 7423 h 8636"/>
              <a:gd name="T100" fmla="*/ 1917 w 6732"/>
              <a:gd name="T101" fmla="*/ 7618 h 8636"/>
              <a:gd name="T102" fmla="*/ 1895 w 6732"/>
              <a:gd name="T103" fmla="*/ 7852 h 8636"/>
              <a:gd name="T104" fmla="*/ 1907 w 6732"/>
              <a:gd name="T105" fmla="*/ 8116 h 8636"/>
              <a:gd name="T106" fmla="*/ 1967 w 6732"/>
              <a:gd name="T107" fmla="*/ 8406 h 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32" h="8636">
                <a:moveTo>
                  <a:pt x="772" y="0"/>
                </a:moveTo>
                <a:lnTo>
                  <a:pt x="772" y="0"/>
                </a:lnTo>
                <a:lnTo>
                  <a:pt x="730" y="16"/>
                </a:lnTo>
                <a:lnTo>
                  <a:pt x="684" y="38"/>
                </a:lnTo>
                <a:lnTo>
                  <a:pt x="622" y="66"/>
                </a:lnTo>
                <a:lnTo>
                  <a:pt x="552" y="104"/>
                </a:lnTo>
                <a:lnTo>
                  <a:pt x="514" y="126"/>
                </a:lnTo>
                <a:lnTo>
                  <a:pt x="474" y="150"/>
                </a:lnTo>
                <a:lnTo>
                  <a:pt x="434" y="176"/>
                </a:lnTo>
                <a:lnTo>
                  <a:pt x="394" y="204"/>
                </a:lnTo>
                <a:lnTo>
                  <a:pt x="352" y="236"/>
                </a:lnTo>
                <a:lnTo>
                  <a:pt x="312" y="270"/>
                </a:lnTo>
                <a:lnTo>
                  <a:pt x="272" y="306"/>
                </a:lnTo>
                <a:lnTo>
                  <a:pt x="234" y="344"/>
                </a:lnTo>
                <a:lnTo>
                  <a:pt x="196" y="384"/>
                </a:lnTo>
                <a:lnTo>
                  <a:pt x="162" y="428"/>
                </a:lnTo>
                <a:lnTo>
                  <a:pt x="128" y="474"/>
                </a:lnTo>
                <a:lnTo>
                  <a:pt x="98" y="522"/>
                </a:lnTo>
                <a:lnTo>
                  <a:pt x="72" y="574"/>
                </a:lnTo>
                <a:lnTo>
                  <a:pt x="48" y="626"/>
                </a:lnTo>
                <a:lnTo>
                  <a:pt x="38" y="654"/>
                </a:lnTo>
                <a:lnTo>
                  <a:pt x="30" y="682"/>
                </a:lnTo>
                <a:lnTo>
                  <a:pt x="22" y="712"/>
                </a:lnTo>
                <a:lnTo>
                  <a:pt x="14" y="742"/>
                </a:lnTo>
                <a:lnTo>
                  <a:pt x="8" y="772"/>
                </a:lnTo>
                <a:lnTo>
                  <a:pt x="4" y="802"/>
                </a:lnTo>
                <a:lnTo>
                  <a:pt x="2" y="834"/>
                </a:lnTo>
                <a:lnTo>
                  <a:pt x="0" y="866"/>
                </a:lnTo>
                <a:lnTo>
                  <a:pt x="0" y="900"/>
                </a:lnTo>
                <a:lnTo>
                  <a:pt x="0" y="934"/>
                </a:lnTo>
                <a:lnTo>
                  <a:pt x="2" y="968"/>
                </a:lnTo>
                <a:lnTo>
                  <a:pt x="6" y="1004"/>
                </a:lnTo>
                <a:lnTo>
                  <a:pt x="12" y="1038"/>
                </a:lnTo>
                <a:lnTo>
                  <a:pt x="20" y="1076"/>
                </a:lnTo>
                <a:lnTo>
                  <a:pt x="30" y="1111"/>
                </a:lnTo>
                <a:lnTo>
                  <a:pt x="40" y="1149"/>
                </a:lnTo>
                <a:lnTo>
                  <a:pt x="40" y="1149"/>
                </a:lnTo>
                <a:lnTo>
                  <a:pt x="52" y="1173"/>
                </a:lnTo>
                <a:lnTo>
                  <a:pt x="68" y="1201"/>
                </a:lnTo>
                <a:lnTo>
                  <a:pt x="90" y="1237"/>
                </a:lnTo>
                <a:lnTo>
                  <a:pt x="120" y="1281"/>
                </a:lnTo>
                <a:lnTo>
                  <a:pt x="160" y="1327"/>
                </a:lnTo>
                <a:lnTo>
                  <a:pt x="182" y="1353"/>
                </a:lnTo>
                <a:lnTo>
                  <a:pt x="206" y="1379"/>
                </a:lnTo>
                <a:lnTo>
                  <a:pt x="234" y="1405"/>
                </a:lnTo>
                <a:lnTo>
                  <a:pt x="262" y="1431"/>
                </a:lnTo>
                <a:lnTo>
                  <a:pt x="294" y="1457"/>
                </a:lnTo>
                <a:lnTo>
                  <a:pt x="328" y="1485"/>
                </a:lnTo>
                <a:lnTo>
                  <a:pt x="364" y="1509"/>
                </a:lnTo>
                <a:lnTo>
                  <a:pt x="404" y="1535"/>
                </a:lnTo>
                <a:lnTo>
                  <a:pt x="446" y="1559"/>
                </a:lnTo>
                <a:lnTo>
                  <a:pt x="490" y="1583"/>
                </a:lnTo>
                <a:lnTo>
                  <a:pt x="536" y="1605"/>
                </a:lnTo>
                <a:lnTo>
                  <a:pt x="588" y="1625"/>
                </a:lnTo>
                <a:lnTo>
                  <a:pt x="640" y="1645"/>
                </a:lnTo>
                <a:lnTo>
                  <a:pt x="696" y="1661"/>
                </a:lnTo>
                <a:lnTo>
                  <a:pt x="754" y="1677"/>
                </a:lnTo>
                <a:lnTo>
                  <a:pt x="816" y="1689"/>
                </a:lnTo>
                <a:lnTo>
                  <a:pt x="881" y="1699"/>
                </a:lnTo>
                <a:lnTo>
                  <a:pt x="949" y="1707"/>
                </a:lnTo>
                <a:lnTo>
                  <a:pt x="1021" y="1711"/>
                </a:lnTo>
                <a:lnTo>
                  <a:pt x="1095" y="1713"/>
                </a:lnTo>
                <a:lnTo>
                  <a:pt x="1095" y="1713"/>
                </a:lnTo>
                <a:lnTo>
                  <a:pt x="1253" y="1711"/>
                </a:lnTo>
                <a:lnTo>
                  <a:pt x="1421" y="1707"/>
                </a:lnTo>
                <a:lnTo>
                  <a:pt x="1597" y="1699"/>
                </a:lnTo>
                <a:lnTo>
                  <a:pt x="1783" y="1693"/>
                </a:lnTo>
                <a:lnTo>
                  <a:pt x="1979" y="1689"/>
                </a:lnTo>
                <a:lnTo>
                  <a:pt x="2081" y="1689"/>
                </a:lnTo>
                <a:lnTo>
                  <a:pt x="2185" y="1689"/>
                </a:lnTo>
                <a:lnTo>
                  <a:pt x="2291" y="1691"/>
                </a:lnTo>
                <a:lnTo>
                  <a:pt x="2399" y="1695"/>
                </a:lnTo>
                <a:lnTo>
                  <a:pt x="2511" y="1701"/>
                </a:lnTo>
                <a:lnTo>
                  <a:pt x="2622" y="1707"/>
                </a:lnTo>
                <a:lnTo>
                  <a:pt x="2738" y="1717"/>
                </a:lnTo>
                <a:lnTo>
                  <a:pt x="2856" y="1729"/>
                </a:lnTo>
                <a:lnTo>
                  <a:pt x="2976" y="1743"/>
                </a:lnTo>
                <a:lnTo>
                  <a:pt x="3100" y="1761"/>
                </a:lnTo>
                <a:lnTo>
                  <a:pt x="3224" y="1783"/>
                </a:lnTo>
                <a:lnTo>
                  <a:pt x="3352" y="1807"/>
                </a:lnTo>
                <a:lnTo>
                  <a:pt x="3482" y="1833"/>
                </a:lnTo>
                <a:lnTo>
                  <a:pt x="3614" y="1865"/>
                </a:lnTo>
                <a:lnTo>
                  <a:pt x="3748" y="1901"/>
                </a:lnTo>
                <a:lnTo>
                  <a:pt x="3884" y="1941"/>
                </a:lnTo>
                <a:lnTo>
                  <a:pt x="4024" y="1985"/>
                </a:lnTo>
                <a:lnTo>
                  <a:pt x="4166" y="2033"/>
                </a:lnTo>
                <a:lnTo>
                  <a:pt x="4307" y="2087"/>
                </a:lnTo>
                <a:lnTo>
                  <a:pt x="4453" y="2145"/>
                </a:lnTo>
                <a:lnTo>
                  <a:pt x="4603" y="2209"/>
                </a:lnTo>
                <a:lnTo>
                  <a:pt x="4753" y="2277"/>
                </a:lnTo>
                <a:lnTo>
                  <a:pt x="4753" y="2277"/>
                </a:lnTo>
                <a:lnTo>
                  <a:pt x="4903" y="2351"/>
                </a:lnTo>
                <a:lnTo>
                  <a:pt x="5049" y="2427"/>
                </a:lnTo>
                <a:lnTo>
                  <a:pt x="5189" y="2507"/>
                </a:lnTo>
                <a:lnTo>
                  <a:pt x="5327" y="2589"/>
                </a:lnTo>
                <a:lnTo>
                  <a:pt x="5459" y="2673"/>
                </a:lnTo>
                <a:lnTo>
                  <a:pt x="5585" y="2759"/>
                </a:lnTo>
                <a:lnTo>
                  <a:pt x="5707" y="2847"/>
                </a:lnTo>
                <a:lnTo>
                  <a:pt x="5823" y="2937"/>
                </a:lnTo>
                <a:lnTo>
                  <a:pt x="5877" y="2983"/>
                </a:lnTo>
                <a:lnTo>
                  <a:pt x="5932" y="3029"/>
                </a:lnTo>
                <a:lnTo>
                  <a:pt x="5984" y="3075"/>
                </a:lnTo>
                <a:lnTo>
                  <a:pt x="6036" y="3123"/>
                </a:lnTo>
                <a:lnTo>
                  <a:pt x="6084" y="3169"/>
                </a:lnTo>
                <a:lnTo>
                  <a:pt x="6132" y="3215"/>
                </a:lnTo>
                <a:lnTo>
                  <a:pt x="6180" y="3262"/>
                </a:lnTo>
                <a:lnTo>
                  <a:pt x="6224" y="3310"/>
                </a:lnTo>
                <a:lnTo>
                  <a:pt x="6266" y="3356"/>
                </a:lnTo>
                <a:lnTo>
                  <a:pt x="6308" y="3404"/>
                </a:lnTo>
                <a:lnTo>
                  <a:pt x="6348" y="3452"/>
                </a:lnTo>
                <a:lnTo>
                  <a:pt x="6386" y="3500"/>
                </a:lnTo>
                <a:lnTo>
                  <a:pt x="6422" y="3548"/>
                </a:lnTo>
                <a:lnTo>
                  <a:pt x="6456" y="3596"/>
                </a:lnTo>
                <a:lnTo>
                  <a:pt x="6488" y="3644"/>
                </a:lnTo>
                <a:lnTo>
                  <a:pt x="6518" y="3690"/>
                </a:lnTo>
                <a:lnTo>
                  <a:pt x="6548" y="3738"/>
                </a:lnTo>
                <a:lnTo>
                  <a:pt x="6574" y="3786"/>
                </a:lnTo>
                <a:lnTo>
                  <a:pt x="6598" y="3834"/>
                </a:lnTo>
                <a:lnTo>
                  <a:pt x="6622" y="3880"/>
                </a:lnTo>
                <a:lnTo>
                  <a:pt x="6642" y="3928"/>
                </a:lnTo>
                <a:lnTo>
                  <a:pt x="6660" y="3974"/>
                </a:lnTo>
                <a:lnTo>
                  <a:pt x="6678" y="4020"/>
                </a:lnTo>
                <a:lnTo>
                  <a:pt x="6692" y="4068"/>
                </a:lnTo>
                <a:lnTo>
                  <a:pt x="6704" y="4114"/>
                </a:lnTo>
                <a:lnTo>
                  <a:pt x="6714" y="4158"/>
                </a:lnTo>
                <a:lnTo>
                  <a:pt x="6722" y="4204"/>
                </a:lnTo>
                <a:lnTo>
                  <a:pt x="6726" y="4250"/>
                </a:lnTo>
                <a:lnTo>
                  <a:pt x="6730" y="4294"/>
                </a:lnTo>
                <a:lnTo>
                  <a:pt x="6732" y="4338"/>
                </a:lnTo>
                <a:lnTo>
                  <a:pt x="6730" y="4382"/>
                </a:lnTo>
                <a:lnTo>
                  <a:pt x="6726" y="4424"/>
                </a:lnTo>
                <a:lnTo>
                  <a:pt x="6720" y="4468"/>
                </a:lnTo>
                <a:lnTo>
                  <a:pt x="6712" y="4510"/>
                </a:lnTo>
                <a:lnTo>
                  <a:pt x="6700" y="4550"/>
                </a:lnTo>
                <a:lnTo>
                  <a:pt x="6688" y="4592"/>
                </a:lnTo>
                <a:lnTo>
                  <a:pt x="6672" y="4632"/>
                </a:lnTo>
                <a:lnTo>
                  <a:pt x="6654" y="4672"/>
                </a:lnTo>
                <a:lnTo>
                  <a:pt x="6632" y="4710"/>
                </a:lnTo>
                <a:lnTo>
                  <a:pt x="6608" y="4748"/>
                </a:lnTo>
                <a:lnTo>
                  <a:pt x="6582" y="4786"/>
                </a:lnTo>
                <a:lnTo>
                  <a:pt x="6554" y="4822"/>
                </a:lnTo>
                <a:lnTo>
                  <a:pt x="6522" y="4858"/>
                </a:lnTo>
                <a:lnTo>
                  <a:pt x="6488" y="4894"/>
                </a:lnTo>
                <a:lnTo>
                  <a:pt x="6452" y="4928"/>
                </a:lnTo>
                <a:lnTo>
                  <a:pt x="6412" y="4960"/>
                </a:lnTo>
                <a:lnTo>
                  <a:pt x="6370" y="4992"/>
                </a:lnTo>
                <a:lnTo>
                  <a:pt x="6324" y="5024"/>
                </a:lnTo>
                <a:lnTo>
                  <a:pt x="6324" y="5024"/>
                </a:lnTo>
                <a:lnTo>
                  <a:pt x="6276" y="5054"/>
                </a:lnTo>
                <a:lnTo>
                  <a:pt x="6226" y="5084"/>
                </a:lnTo>
                <a:lnTo>
                  <a:pt x="6176" y="5112"/>
                </a:lnTo>
                <a:lnTo>
                  <a:pt x="6122" y="5140"/>
                </a:lnTo>
                <a:lnTo>
                  <a:pt x="6068" y="5168"/>
                </a:lnTo>
                <a:lnTo>
                  <a:pt x="6012" y="5194"/>
                </a:lnTo>
                <a:lnTo>
                  <a:pt x="5954" y="5220"/>
                </a:lnTo>
                <a:lnTo>
                  <a:pt x="5894" y="5244"/>
                </a:lnTo>
                <a:lnTo>
                  <a:pt x="5773" y="5292"/>
                </a:lnTo>
                <a:lnTo>
                  <a:pt x="5645" y="5338"/>
                </a:lnTo>
                <a:lnTo>
                  <a:pt x="5511" y="5384"/>
                </a:lnTo>
                <a:lnTo>
                  <a:pt x="5375" y="5425"/>
                </a:lnTo>
                <a:lnTo>
                  <a:pt x="5233" y="5469"/>
                </a:lnTo>
                <a:lnTo>
                  <a:pt x="5089" y="5511"/>
                </a:lnTo>
                <a:lnTo>
                  <a:pt x="4793" y="5595"/>
                </a:lnTo>
                <a:lnTo>
                  <a:pt x="4489" y="5683"/>
                </a:lnTo>
                <a:lnTo>
                  <a:pt x="4337" y="5729"/>
                </a:lnTo>
                <a:lnTo>
                  <a:pt x="4184" y="5777"/>
                </a:lnTo>
                <a:lnTo>
                  <a:pt x="4030" y="5827"/>
                </a:lnTo>
                <a:lnTo>
                  <a:pt x="3878" y="5879"/>
                </a:lnTo>
                <a:lnTo>
                  <a:pt x="3726" y="5935"/>
                </a:lnTo>
                <a:lnTo>
                  <a:pt x="3576" y="5995"/>
                </a:lnTo>
                <a:lnTo>
                  <a:pt x="3428" y="6059"/>
                </a:lnTo>
                <a:lnTo>
                  <a:pt x="3356" y="6091"/>
                </a:lnTo>
                <a:lnTo>
                  <a:pt x="3282" y="6125"/>
                </a:lnTo>
                <a:lnTo>
                  <a:pt x="3212" y="6161"/>
                </a:lnTo>
                <a:lnTo>
                  <a:pt x="3140" y="6197"/>
                </a:lnTo>
                <a:lnTo>
                  <a:pt x="3070" y="6235"/>
                </a:lnTo>
                <a:lnTo>
                  <a:pt x="3002" y="6275"/>
                </a:lnTo>
                <a:lnTo>
                  <a:pt x="2934" y="6317"/>
                </a:lnTo>
                <a:lnTo>
                  <a:pt x="2868" y="6359"/>
                </a:lnTo>
                <a:lnTo>
                  <a:pt x="2802" y="6401"/>
                </a:lnTo>
                <a:lnTo>
                  <a:pt x="2736" y="6447"/>
                </a:lnTo>
                <a:lnTo>
                  <a:pt x="2674" y="6493"/>
                </a:lnTo>
                <a:lnTo>
                  <a:pt x="2612" y="6541"/>
                </a:lnTo>
                <a:lnTo>
                  <a:pt x="2552" y="6591"/>
                </a:lnTo>
                <a:lnTo>
                  <a:pt x="2493" y="6643"/>
                </a:lnTo>
                <a:lnTo>
                  <a:pt x="2435" y="6697"/>
                </a:lnTo>
                <a:lnTo>
                  <a:pt x="2379" y="6751"/>
                </a:lnTo>
                <a:lnTo>
                  <a:pt x="2325" y="6809"/>
                </a:lnTo>
                <a:lnTo>
                  <a:pt x="2273" y="6867"/>
                </a:lnTo>
                <a:lnTo>
                  <a:pt x="2221" y="6929"/>
                </a:lnTo>
                <a:lnTo>
                  <a:pt x="2171" y="6991"/>
                </a:lnTo>
                <a:lnTo>
                  <a:pt x="2125" y="7057"/>
                </a:lnTo>
                <a:lnTo>
                  <a:pt x="2079" y="7123"/>
                </a:lnTo>
                <a:lnTo>
                  <a:pt x="2079" y="7123"/>
                </a:lnTo>
                <a:lnTo>
                  <a:pt x="2063" y="7153"/>
                </a:lnTo>
                <a:lnTo>
                  <a:pt x="2045" y="7191"/>
                </a:lnTo>
                <a:lnTo>
                  <a:pt x="2023" y="7243"/>
                </a:lnTo>
                <a:lnTo>
                  <a:pt x="1999" y="7305"/>
                </a:lnTo>
                <a:lnTo>
                  <a:pt x="1973" y="7381"/>
                </a:lnTo>
                <a:lnTo>
                  <a:pt x="1961" y="7423"/>
                </a:lnTo>
                <a:lnTo>
                  <a:pt x="1949" y="7469"/>
                </a:lnTo>
                <a:lnTo>
                  <a:pt x="1937" y="7517"/>
                </a:lnTo>
                <a:lnTo>
                  <a:pt x="1927" y="7566"/>
                </a:lnTo>
                <a:lnTo>
                  <a:pt x="1917" y="7618"/>
                </a:lnTo>
                <a:lnTo>
                  <a:pt x="1909" y="7674"/>
                </a:lnTo>
                <a:lnTo>
                  <a:pt x="1903" y="7730"/>
                </a:lnTo>
                <a:lnTo>
                  <a:pt x="1899" y="7790"/>
                </a:lnTo>
                <a:lnTo>
                  <a:pt x="1895" y="7852"/>
                </a:lnTo>
                <a:lnTo>
                  <a:pt x="1895" y="7914"/>
                </a:lnTo>
                <a:lnTo>
                  <a:pt x="1897" y="7980"/>
                </a:lnTo>
                <a:lnTo>
                  <a:pt x="1901" y="8048"/>
                </a:lnTo>
                <a:lnTo>
                  <a:pt x="1907" y="8116"/>
                </a:lnTo>
                <a:lnTo>
                  <a:pt x="1917" y="8186"/>
                </a:lnTo>
                <a:lnTo>
                  <a:pt x="1931" y="8258"/>
                </a:lnTo>
                <a:lnTo>
                  <a:pt x="1947" y="8332"/>
                </a:lnTo>
                <a:lnTo>
                  <a:pt x="1967" y="8406"/>
                </a:lnTo>
                <a:lnTo>
                  <a:pt x="1991" y="8482"/>
                </a:lnTo>
                <a:lnTo>
                  <a:pt x="2019" y="8558"/>
                </a:lnTo>
                <a:lnTo>
                  <a:pt x="2051" y="8636"/>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sp>
        <p:nvSpPr>
          <p:cNvPr id="2" name="슬라이드 번호 개체 틀 6"/>
          <p:cNvSpPr>
            <a:spLocks noGrp="1"/>
          </p:cNvSpPr>
          <p:nvPr>
            <p:ph type="sldNum" sz="quarter" idx="12"/>
          </p:nvPr>
        </p:nvSpPr>
        <p:spPr>
          <a:xfrm>
            <a:off x="6804248" y="146108"/>
            <a:ext cx="2133600" cy="365125"/>
          </a:xfrm>
          <a:prstGeom prst="rect">
            <a:avLst/>
          </a:prstGeom>
        </p:spPr>
        <p:txBody>
          <a:bodyPr/>
          <a:lstStyle>
            <a:lvl1pPr algn="r">
              <a:defRPr sz="1400" b="1">
                <a:solidFill>
                  <a:schemeClr val="bg1">
                    <a:lumMod val="75000"/>
                  </a:schemeClr>
                </a:solidFill>
              </a:defRPr>
            </a:lvl1pPr>
          </a:lstStyle>
          <a:p>
            <a:fld id="{6D496982-6B67-48BF-BE88-CEE75E286A28}" type="slidenum">
              <a:rPr lang="ko-KR" altLang="en-US" smtClean="0"/>
              <a:t>‹#›</a:t>
            </a:fld>
            <a:endParaRPr lang="ko-KR" altLang="en-US"/>
          </a:p>
        </p:txBody>
      </p:sp>
      <p:sp>
        <p:nvSpPr>
          <p:cNvPr id="3" name="텍스트 개체 틀 2"/>
          <p:cNvSpPr>
            <a:spLocks noGrp="1"/>
          </p:cNvSpPr>
          <p:nvPr>
            <p:ph type="body" sz="quarter" idx="13" hasCustomPrompt="1"/>
          </p:nvPr>
        </p:nvSpPr>
        <p:spPr>
          <a:xfrm>
            <a:off x="318976" y="76878"/>
            <a:ext cx="8357479" cy="459836"/>
          </a:xfrm>
          <a:prstGeom prst="rect">
            <a:avLst/>
          </a:prstGeom>
        </p:spPr>
        <p:txBody>
          <a:bodyPr lIns="0" tIns="0" rIns="0" bIns="0"/>
          <a:lstStyle>
            <a:lvl1pPr marL="0" indent="0">
              <a:buNone/>
              <a:defRPr sz="3000" b="1" baseline="0">
                <a:ln>
                  <a:solidFill>
                    <a:schemeClr val="bg1"/>
                  </a:solidFill>
                </a:ln>
                <a:blipFill>
                  <a:blip r:embed="rId2"/>
                  <a:stretch>
                    <a:fillRect/>
                  </a:stretch>
                </a:blipFill>
                <a:latin typeface="Tahoma" panose="020B0804030504040204" pitchFamily="34" charset="0"/>
                <a:cs typeface="Tahoma" panose="020B0804030504040204" pitchFamily="34" charset="0"/>
              </a:defRPr>
            </a:lvl1pPr>
          </a:lstStyle>
          <a:p>
            <a:pPr lvl="0"/>
            <a:r>
              <a:rPr lang="en-US" altLang="ko-KR"/>
              <a:t>Sllide main title</a:t>
            </a:r>
            <a:endParaRPr lang="ko-KR" altLang="en-US"/>
          </a:p>
        </p:txBody>
      </p:sp>
      <p:sp>
        <p:nvSpPr>
          <p:cNvPr id="4" name="텍스트 개체 틀 2"/>
          <p:cNvSpPr>
            <a:spLocks noGrp="1"/>
          </p:cNvSpPr>
          <p:nvPr>
            <p:ph type="body" sz="quarter" idx="14" hasCustomPrompt="1"/>
          </p:nvPr>
        </p:nvSpPr>
        <p:spPr>
          <a:xfrm>
            <a:off x="318976" y="550774"/>
            <a:ext cx="8357480" cy="240485"/>
          </a:xfrm>
          <a:prstGeom prst="rect">
            <a:avLst/>
          </a:prstGeom>
        </p:spPr>
        <p:txBody>
          <a:bodyPr lIns="0" tIns="0" rIns="0" bIns="0"/>
          <a:lstStyle>
            <a:lvl1pPr marL="0" indent="0">
              <a:buNone/>
              <a:defRPr sz="1600" b="1" baseline="0">
                <a:ln>
                  <a:noFill/>
                </a:ln>
                <a:solidFill>
                  <a:schemeClr val="bg1"/>
                </a:solidFill>
                <a:latin typeface="Tahoma" panose="020B0804030504040204" pitchFamily="34" charset="0"/>
                <a:cs typeface="Tahoma" panose="020B0804030504040204" pitchFamily="34" charset="0"/>
              </a:defRPr>
            </a:lvl1pPr>
          </a:lstStyle>
          <a:p>
            <a:pPr lvl="0"/>
            <a:r>
              <a:rPr lang="en-US" altLang="ko-KR"/>
              <a:t>Slide sub title</a:t>
            </a:r>
            <a:endParaRPr lang="ko-KR" altLang="en-US"/>
          </a:p>
        </p:txBody>
      </p:sp>
      <p:cxnSp>
        <p:nvCxnSpPr>
          <p:cNvPr id="5" name="직선 연결선 4"/>
          <p:cNvCxnSpPr/>
          <p:nvPr userDrawn="1"/>
        </p:nvCxnSpPr>
        <p:spPr>
          <a:xfrm>
            <a:off x="0" y="845993"/>
            <a:ext cx="9122735" cy="0"/>
          </a:xfrm>
          <a:prstGeom prst="line">
            <a:avLst/>
          </a:pr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cxnSp>
      <p:pic>
        <p:nvPicPr>
          <p:cNvPr id="6" name="그림 5"/>
          <p:cNvPicPr>
            <a:picLocks noChangeAspect="1"/>
          </p:cNvPicPr>
          <p:nvPr userDrawn="1"/>
        </p:nvPicPr>
        <p:blipFill rotWithShape="1">
          <a:blip r:embed="rId3" cstate="screen">
            <a:extLst>
              <a:ext uri="{BEBA8EAE-BF5A-486C-A8C5-ECC9F3942E4B}">
                <a14:imgProps xmlns:a14="http://schemas.microsoft.com/office/drawing/2010/main">
                  <a14:imgLayer r:embed="rId4">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sp>
        <p:nvSpPr>
          <p:cNvPr id="7" name="직사각형 6"/>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pic>
        <p:nvPicPr>
          <p:cNvPr id="9" name="그림 8"/>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a:stretch>
        </p:blipFill>
        <p:spPr>
          <a:xfrm>
            <a:off x="3587937" y="156489"/>
            <a:ext cx="2735746" cy="3024680"/>
          </a:xfrm>
          <a:prstGeom prst="rect">
            <a:avLst/>
          </a:prstGeom>
        </p:spPr>
      </p:pic>
      <p:sp>
        <p:nvSpPr>
          <p:cNvPr id="2" name="Freeform 14"/>
          <p:cNvSpPr/>
          <p:nvPr userDrawn="1"/>
        </p:nvSpPr>
        <p:spPr bwMode="auto">
          <a:xfrm rot="6224017" flipH="1">
            <a:off x="3335209" y="-2643236"/>
            <a:ext cx="2844846" cy="9545642"/>
          </a:xfrm>
          <a:custGeom>
            <a:avLst/>
            <a:gdLst>
              <a:gd name="T0" fmla="*/ 684 w 6732"/>
              <a:gd name="T1" fmla="*/ 38 h 8636"/>
              <a:gd name="T2" fmla="*/ 474 w 6732"/>
              <a:gd name="T3" fmla="*/ 150 h 8636"/>
              <a:gd name="T4" fmla="*/ 312 w 6732"/>
              <a:gd name="T5" fmla="*/ 270 h 8636"/>
              <a:gd name="T6" fmla="*/ 162 w 6732"/>
              <a:gd name="T7" fmla="*/ 428 h 8636"/>
              <a:gd name="T8" fmla="*/ 48 w 6732"/>
              <a:gd name="T9" fmla="*/ 626 h 8636"/>
              <a:gd name="T10" fmla="*/ 14 w 6732"/>
              <a:gd name="T11" fmla="*/ 742 h 8636"/>
              <a:gd name="T12" fmla="*/ 0 w 6732"/>
              <a:gd name="T13" fmla="*/ 866 h 8636"/>
              <a:gd name="T14" fmla="*/ 6 w 6732"/>
              <a:gd name="T15" fmla="*/ 1004 h 8636"/>
              <a:gd name="T16" fmla="*/ 40 w 6732"/>
              <a:gd name="T17" fmla="*/ 1149 h 8636"/>
              <a:gd name="T18" fmla="*/ 90 w 6732"/>
              <a:gd name="T19" fmla="*/ 1237 h 8636"/>
              <a:gd name="T20" fmla="*/ 206 w 6732"/>
              <a:gd name="T21" fmla="*/ 1379 h 8636"/>
              <a:gd name="T22" fmla="*/ 328 w 6732"/>
              <a:gd name="T23" fmla="*/ 1485 h 8636"/>
              <a:gd name="T24" fmla="*/ 490 w 6732"/>
              <a:gd name="T25" fmla="*/ 1583 h 8636"/>
              <a:gd name="T26" fmla="*/ 696 w 6732"/>
              <a:gd name="T27" fmla="*/ 1661 h 8636"/>
              <a:gd name="T28" fmla="*/ 949 w 6732"/>
              <a:gd name="T29" fmla="*/ 1707 h 8636"/>
              <a:gd name="T30" fmla="*/ 1253 w 6732"/>
              <a:gd name="T31" fmla="*/ 1711 h 8636"/>
              <a:gd name="T32" fmla="*/ 1979 w 6732"/>
              <a:gd name="T33" fmla="*/ 1689 h 8636"/>
              <a:gd name="T34" fmla="*/ 2399 w 6732"/>
              <a:gd name="T35" fmla="*/ 1695 h 8636"/>
              <a:gd name="T36" fmla="*/ 2856 w 6732"/>
              <a:gd name="T37" fmla="*/ 1729 h 8636"/>
              <a:gd name="T38" fmla="*/ 3352 w 6732"/>
              <a:gd name="T39" fmla="*/ 1807 h 8636"/>
              <a:gd name="T40" fmla="*/ 3884 w 6732"/>
              <a:gd name="T41" fmla="*/ 1941 h 8636"/>
              <a:gd name="T42" fmla="*/ 4453 w 6732"/>
              <a:gd name="T43" fmla="*/ 2145 h 8636"/>
              <a:gd name="T44" fmla="*/ 4903 w 6732"/>
              <a:gd name="T45" fmla="*/ 2351 h 8636"/>
              <a:gd name="T46" fmla="*/ 5459 w 6732"/>
              <a:gd name="T47" fmla="*/ 2673 h 8636"/>
              <a:gd name="T48" fmla="*/ 5877 w 6732"/>
              <a:gd name="T49" fmla="*/ 2983 h 8636"/>
              <a:gd name="T50" fmla="*/ 6084 w 6732"/>
              <a:gd name="T51" fmla="*/ 3169 h 8636"/>
              <a:gd name="T52" fmla="*/ 6266 w 6732"/>
              <a:gd name="T53" fmla="*/ 3356 h 8636"/>
              <a:gd name="T54" fmla="*/ 6422 w 6732"/>
              <a:gd name="T55" fmla="*/ 3548 h 8636"/>
              <a:gd name="T56" fmla="*/ 6548 w 6732"/>
              <a:gd name="T57" fmla="*/ 3738 h 8636"/>
              <a:gd name="T58" fmla="*/ 6642 w 6732"/>
              <a:gd name="T59" fmla="*/ 3928 h 8636"/>
              <a:gd name="T60" fmla="*/ 6704 w 6732"/>
              <a:gd name="T61" fmla="*/ 4114 h 8636"/>
              <a:gd name="T62" fmla="*/ 6730 w 6732"/>
              <a:gd name="T63" fmla="*/ 4294 h 8636"/>
              <a:gd name="T64" fmla="*/ 6720 w 6732"/>
              <a:gd name="T65" fmla="*/ 4468 h 8636"/>
              <a:gd name="T66" fmla="*/ 6672 w 6732"/>
              <a:gd name="T67" fmla="*/ 4632 h 8636"/>
              <a:gd name="T68" fmla="*/ 6582 w 6732"/>
              <a:gd name="T69" fmla="*/ 4786 h 8636"/>
              <a:gd name="T70" fmla="*/ 6452 w 6732"/>
              <a:gd name="T71" fmla="*/ 4928 h 8636"/>
              <a:gd name="T72" fmla="*/ 6324 w 6732"/>
              <a:gd name="T73" fmla="*/ 5024 h 8636"/>
              <a:gd name="T74" fmla="*/ 6122 w 6732"/>
              <a:gd name="T75" fmla="*/ 5140 h 8636"/>
              <a:gd name="T76" fmla="*/ 5894 w 6732"/>
              <a:gd name="T77" fmla="*/ 5244 h 8636"/>
              <a:gd name="T78" fmla="*/ 5375 w 6732"/>
              <a:gd name="T79" fmla="*/ 5425 h 8636"/>
              <a:gd name="T80" fmla="*/ 4489 w 6732"/>
              <a:gd name="T81" fmla="*/ 5683 h 8636"/>
              <a:gd name="T82" fmla="*/ 3878 w 6732"/>
              <a:gd name="T83" fmla="*/ 5879 h 8636"/>
              <a:gd name="T84" fmla="*/ 3356 w 6732"/>
              <a:gd name="T85" fmla="*/ 6091 h 8636"/>
              <a:gd name="T86" fmla="*/ 3070 w 6732"/>
              <a:gd name="T87" fmla="*/ 6235 h 8636"/>
              <a:gd name="T88" fmla="*/ 2802 w 6732"/>
              <a:gd name="T89" fmla="*/ 6401 h 8636"/>
              <a:gd name="T90" fmla="*/ 2552 w 6732"/>
              <a:gd name="T91" fmla="*/ 6591 h 8636"/>
              <a:gd name="T92" fmla="*/ 2325 w 6732"/>
              <a:gd name="T93" fmla="*/ 6809 h 8636"/>
              <a:gd name="T94" fmla="*/ 2125 w 6732"/>
              <a:gd name="T95" fmla="*/ 7057 h 8636"/>
              <a:gd name="T96" fmla="*/ 2045 w 6732"/>
              <a:gd name="T97" fmla="*/ 7191 h 8636"/>
              <a:gd name="T98" fmla="*/ 1961 w 6732"/>
              <a:gd name="T99" fmla="*/ 7423 h 8636"/>
              <a:gd name="T100" fmla="*/ 1917 w 6732"/>
              <a:gd name="T101" fmla="*/ 7618 h 8636"/>
              <a:gd name="T102" fmla="*/ 1895 w 6732"/>
              <a:gd name="T103" fmla="*/ 7852 h 8636"/>
              <a:gd name="T104" fmla="*/ 1907 w 6732"/>
              <a:gd name="T105" fmla="*/ 8116 h 8636"/>
              <a:gd name="T106" fmla="*/ 1967 w 6732"/>
              <a:gd name="T107" fmla="*/ 8406 h 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32" h="8636">
                <a:moveTo>
                  <a:pt x="772" y="0"/>
                </a:moveTo>
                <a:lnTo>
                  <a:pt x="772" y="0"/>
                </a:lnTo>
                <a:lnTo>
                  <a:pt x="730" y="16"/>
                </a:lnTo>
                <a:lnTo>
                  <a:pt x="684" y="38"/>
                </a:lnTo>
                <a:lnTo>
                  <a:pt x="622" y="66"/>
                </a:lnTo>
                <a:lnTo>
                  <a:pt x="552" y="104"/>
                </a:lnTo>
                <a:lnTo>
                  <a:pt x="514" y="126"/>
                </a:lnTo>
                <a:lnTo>
                  <a:pt x="474" y="150"/>
                </a:lnTo>
                <a:lnTo>
                  <a:pt x="434" y="176"/>
                </a:lnTo>
                <a:lnTo>
                  <a:pt x="394" y="204"/>
                </a:lnTo>
                <a:lnTo>
                  <a:pt x="352" y="236"/>
                </a:lnTo>
                <a:lnTo>
                  <a:pt x="312" y="270"/>
                </a:lnTo>
                <a:lnTo>
                  <a:pt x="272" y="306"/>
                </a:lnTo>
                <a:lnTo>
                  <a:pt x="234" y="344"/>
                </a:lnTo>
                <a:lnTo>
                  <a:pt x="196" y="384"/>
                </a:lnTo>
                <a:lnTo>
                  <a:pt x="162" y="428"/>
                </a:lnTo>
                <a:lnTo>
                  <a:pt x="128" y="474"/>
                </a:lnTo>
                <a:lnTo>
                  <a:pt x="98" y="522"/>
                </a:lnTo>
                <a:lnTo>
                  <a:pt x="72" y="574"/>
                </a:lnTo>
                <a:lnTo>
                  <a:pt x="48" y="626"/>
                </a:lnTo>
                <a:lnTo>
                  <a:pt x="38" y="654"/>
                </a:lnTo>
                <a:lnTo>
                  <a:pt x="30" y="682"/>
                </a:lnTo>
                <a:lnTo>
                  <a:pt x="22" y="712"/>
                </a:lnTo>
                <a:lnTo>
                  <a:pt x="14" y="742"/>
                </a:lnTo>
                <a:lnTo>
                  <a:pt x="8" y="772"/>
                </a:lnTo>
                <a:lnTo>
                  <a:pt x="4" y="802"/>
                </a:lnTo>
                <a:lnTo>
                  <a:pt x="2" y="834"/>
                </a:lnTo>
                <a:lnTo>
                  <a:pt x="0" y="866"/>
                </a:lnTo>
                <a:lnTo>
                  <a:pt x="0" y="900"/>
                </a:lnTo>
                <a:lnTo>
                  <a:pt x="0" y="934"/>
                </a:lnTo>
                <a:lnTo>
                  <a:pt x="2" y="968"/>
                </a:lnTo>
                <a:lnTo>
                  <a:pt x="6" y="1004"/>
                </a:lnTo>
                <a:lnTo>
                  <a:pt x="12" y="1038"/>
                </a:lnTo>
                <a:lnTo>
                  <a:pt x="20" y="1076"/>
                </a:lnTo>
                <a:lnTo>
                  <a:pt x="30" y="1111"/>
                </a:lnTo>
                <a:lnTo>
                  <a:pt x="40" y="1149"/>
                </a:lnTo>
                <a:lnTo>
                  <a:pt x="40" y="1149"/>
                </a:lnTo>
                <a:lnTo>
                  <a:pt x="52" y="1173"/>
                </a:lnTo>
                <a:lnTo>
                  <a:pt x="68" y="1201"/>
                </a:lnTo>
                <a:lnTo>
                  <a:pt x="90" y="1237"/>
                </a:lnTo>
                <a:lnTo>
                  <a:pt x="120" y="1281"/>
                </a:lnTo>
                <a:lnTo>
                  <a:pt x="160" y="1327"/>
                </a:lnTo>
                <a:lnTo>
                  <a:pt x="182" y="1353"/>
                </a:lnTo>
                <a:lnTo>
                  <a:pt x="206" y="1379"/>
                </a:lnTo>
                <a:lnTo>
                  <a:pt x="234" y="1405"/>
                </a:lnTo>
                <a:lnTo>
                  <a:pt x="262" y="1431"/>
                </a:lnTo>
                <a:lnTo>
                  <a:pt x="294" y="1457"/>
                </a:lnTo>
                <a:lnTo>
                  <a:pt x="328" y="1485"/>
                </a:lnTo>
                <a:lnTo>
                  <a:pt x="364" y="1509"/>
                </a:lnTo>
                <a:lnTo>
                  <a:pt x="404" y="1535"/>
                </a:lnTo>
                <a:lnTo>
                  <a:pt x="446" y="1559"/>
                </a:lnTo>
                <a:lnTo>
                  <a:pt x="490" y="1583"/>
                </a:lnTo>
                <a:lnTo>
                  <a:pt x="536" y="1605"/>
                </a:lnTo>
                <a:lnTo>
                  <a:pt x="588" y="1625"/>
                </a:lnTo>
                <a:lnTo>
                  <a:pt x="640" y="1645"/>
                </a:lnTo>
                <a:lnTo>
                  <a:pt x="696" y="1661"/>
                </a:lnTo>
                <a:lnTo>
                  <a:pt x="754" y="1677"/>
                </a:lnTo>
                <a:lnTo>
                  <a:pt x="816" y="1689"/>
                </a:lnTo>
                <a:lnTo>
                  <a:pt x="881" y="1699"/>
                </a:lnTo>
                <a:lnTo>
                  <a:pt x="949" y="1707"/>
                </a:lnTo>
                <a:lnTo>
                  <a:pt x="1021" y="1711"/>
                </a:lnTo>
                <a:lnTo>
                  <a:pt x="1095" y="1713"/>
                </a:lnTo>
                <a:lnTo>
                  <a:pt x="1095" y="1713"/>
                </a:lnTo>
                <a:lnTo>
                  <a:pt x="1253" y="1711"/>
                </a:lnTo>
                <a:lnTo>
                  <a:pt x="1421" y="1707"/>
                </a:lnTo>
                <a:lnTo>
                  <a:pt x="1597" y="1699"/>
                </a:lnTo>
                <a:lnTo>
                  <a:pt x="1783" y="1693"/>
                </a:lnTo>
                <a:lnTo>
                  <a:pt x="1979" y="1689"/>
                </a:lnTo>
                <a:lnTo>
                  <a:pt x="2081" y="1689"/>
                </a:lnTo>
                <a:lnTo>
                  <a:pt x="2185" y="1689"/>
                </a:lnTo>
                <a:lnTo>
                  <a:pt x="2291" y="1691"/>
                </a:lnTo>
                <a:lnTo>
                  <a:pt x="2399" y="1695"/>
                </a:lnTo>
                <a:lnTo>
                  <a:pt x="2511" y="1701"/>
                </a:lnTo>
                <a:lnTo>
                  <a:pt x="2622" y="1707"/>
                </a:lnTo>
                <a:lnTo>
                  <a:pt x="2738" y="1717"/>
                </a:lnTo>
                <a:lnTo>
                  <a:pt x="2856" y="1729"/>
                </a:lnTo>
                <a:lnTo>
                  <a:pt x="2976" y="1743"/>
                </a:lnTo>
                <a:lnTo>
                  <a:pt x="3100" y="1761"/>
                </a:lnTo>
                <a:lnTo>
                  <a:pt x="3224" y="1783"/>
                </a:lnTo>
                <a:lnTo>
                  <a:pt x="3352" y="1807"/>
                </a:lnTo>
                <a:lnTo>
                  <a:pt x="3482" y="1833"/>
                </a:lnTo>
                <a:lnTo>
                  <a:pt x="3614" y="1865"/>
                </a:lnTo>
                <a:lnTo>
                  <a:pt x="3748" y="1901"/>
                </a:lnTo>
                <a:lnTo>
                  <a:pt x="3884" y="1941"/>
                </a:lnTo>
                <a:lnTo>
                  <a:pt x="4024" y="1985"/>
                </a:lnTo>
                <a:lnTo>
                  <a:pt x="4166" y="2033"/>
                </a:lnTo>
                <a:lnTo>
                  <a:pt x="4307" y="2087"/>
                </a:lnTo>
                <a:lnTo>
                  <a:pt x="4453" y="2145"/>
                </a:lnTo>
                <a:lnTo>
                  <a:pt x="4603" y="2209"/>
                </a:lnTo>
                <a:lnTo>
                  <a:pt x="4753" y="2277"/>
                </a:lnTo>
                <a:lnTo>
                  <a:pt x="4753" y="2277"/>
                </a:lnTo>
                <a:lnTo>
                  <a:pt x="4903" y="2351"/>
                </a:lnTo>
                <a:lnTo>
                  <a:pt x="5049" y="2427"/>
                </a:lnTo>
                <a:lnTo>
                  <a:pt x="5189" y="2507"/>
                </a:lnTo>
                <a:lnTo>
                  <a:pt x="5327" y="2589"/>
                </a:lnTo>
                <a:lnTo>
                  <a:pt x="5459" y="2673"/>
                </a:lnTo>
                <a:lnTo>
                  <a:pt x="5585" y="2759"/>
                </a:lnTo>
                <a:lnTo>
                  <a:pt x="5707" y="2847"/>
                </a:lnTo>
                <a:lnTo>
                  <a:pt x="5823" y="2937"/>
                </a:lnTo>
                <a:lnTo>
                  <a:pt x="5877" y="2983"/>
                </a:lnTo>
                <a:lnTo>
                  <a:pt x="5932" y="3029"/>
                </a:lnTo>
                <a:lnTo>
                  <a:pt x="5984" y="3075"/>
                </a:lnTo>
                <a:lnTo>
                  <a:pt x="6036" y="3123"/>
                </a:lnTo>
                <a:lnTo>
                  <a:pt x="6084" y="3169"/>
                </a:lnTo>
                <a:lnTo>
                  <a:pt x="6132" y="3215"/>
                </a:lnTo>
                <a:lnTo>
                  <a:pt x="6180" y="3262"/>
                </a:lnTo>
                <a:lnTo>
                  <a:pt x="6224" y="3310"/>
                </a:lnTo>
                <a:lnTo>
                  <a:pt x="6266" y="3356"/>
                </a:lnTo>
                <a:lnTo>
                  <a:pt x="6308" y="3404"/>
                </a:lnTo>
                <a:lnTo>
                  <a:pt x="6348" y="3452"/>
                </a:lnTo>
                <a:lnTo>
                  <a:pt x="6386" y="3500"/>
                </a:lnTo>
                <a:lnTo>
                  <a:pt x="6422" y="3548"/>
                </a:lnTo>
                <a:lnTo>
                  <a:pt x="6456" y="3596"/>
                </a:lnTo>
                <a:lnTo>
                  <a:pt x="6488" y="3644"/>
                </a:lnTo>
                <a:lnTo>
                  <a:pt x="6518" y="3690"/>
                </a:lnTo>
                <a:lnTo>
                  <a:pt x="6548" y="3738"/>
                </a:lnTo>
                <a:lnTo>
                  <a:pt x="6574" y="3786"/>
                </a:lnTo>
                <a:lnTo>
                  <a:pt x="6598" y="3834"/>
                </a:lnTo>
                <a:lnTo>
                  <a:pt x="6622" y="3880"/>
                </a:lnTo>
                <a:lnTo>
                  <a:pt x="6642" y="3928"/>
                </a:lnTo>
                <a:lnTo>
                  <a:pt x="6660" y="3974"/>
                </a:lnTo>
                <a:lnTo>
                  <a:pt x="6678" y="4020"/>
                </a:lnTo>
                <a:lnTo>
                  <a:pt x="6692" y="4068"/>
                </a:lnTo>
                <a:lnTo>
                  <a:pt x="6704" y="4114"/>
                </a:lnTo>
                <a:lnTo>
                  <a:pt x="6714" y="4158"/>
                </a:lnTo>
                <a:lnTo>
                  <a:pt x="6722" y="4204"/>
                </a:lnTo>
                <a:lnTo>
                  <a:pt x="6726" y="4250"/>
                </a:lnTo>
                <a:lnTo>
                  <a:pt x="6730" y="4294"/>
                </a:lnTo>
                <a:lnTo>
                  <a:pt x="6732" y="4338"/>
                </a:lnTo>
                <a:lnTo>
                  <a:pt x="6730" y="4382"/>
                </a:lnTo>
                <a:lnTo>
                  <a:pt x="6726" y="4424"/>
                </a:lnTo>
                <a:lnTo>
                  <a:pt x="6720" y="4468"/>
                </a:lnTo>
                <a:lnTo>
                  <a:pt x="6712" y="4510"/>
                </a:lnTo>
                <a:lnTo>
                  <a:pt x="6700" y="4550"/>
                </a:lnTo>
                <a:lnTo>
                  <a:pt x="6688" y="4592"/>
                </a:lnTo>
                <a:lnTo>
                  <a:pt x="6672" y="4632"/>
                </a:lnTo>
                <a:lnTo>
                  <a:pt x="6654" y="4672"/>
                </a:lnTo>
                <a:lnTo>
                  <a:pt x="6632" y="4710"/>
                </a:lnTo>
                <a:lnTo>
                  <a:pt x="6608" y="4748"/>
                </a:lnTo>
                <a:lnTo>
                  <a:pt x="6582" y="4786"/>
                </a:lnTo>
                <a:lnTo>
                  <a:pt x="6554" y="4822"/>
                </a:lnTo>
                <a:lnTo>
                  <a:pt x="6522" y="4858"/>
                </a:lnTo>
                <a:lnTo>
                  <a:pt x="6488" y="4894"/>
                </a:lnTo>
                <a:lnTo>
                  <a:pt x="6452" y="4928"/>
                </a:lnTo>
                <a:lnTo>
                  <a:pt x="6412" y="4960"/>
                </a:lnTo>
                <a:lnTo>
                  <a:pt x="6370" y="4992"/>
                </a:lnTo>
                <a:lnTo>
                  <a:pt x="6324" y="5024"/>
                </a:lnTo>
                <a:lnTo>
                  <a:pt x="6324" y="5024"/>
                </a:lnTo>
                <a:lnTo>
                  <a:pt x="6276" y="5054"/>
                </a:lnTo>
                <a:lnTo>
                  <a:pt x="6226" y="5084"/>
                </a:lnTo>
                <a:lnTo>
                  <a:pt x="6176" y="5112"/>
                </a:lnTo>
                <a:lnTo>
                  <a:pt x="6122" y="5140"/>
                </a:lnTo>
                <a:lnTo>
                  <a:pt x="6068" y="5168"/>
                </a:lnTo>
                <a:lnTo>
                  <a:pt x="6012" y="5194"/>
                </a:lnTo>
                <a:lnTo>
                  <a:pt x="5954" y="5220"/>
                </a:lnTo>
                <a:lnTo>
                  <a:pt x="5894" y="5244"/>
                </a:lnTo>
                <a:lnTo>
                  <a:pt x="5773" y="5292"/>
                </a:lnTo>
                <a:lnTo>
                  <a:pt x="5645" y="5338"/>
                </a:lnTo>
                <a:lnTo>
                  <a:pt x="5511" y="5384"/>
                </a:lnTo>
                <a:lnTo>
                  <a:pt x="5375" y="5425"/>
                </a:lnTo>
                <a:lnTo>
                  <a:pt x="5233" y="5469"/>
                </a:lnTo>
                <a:lnTo>
                  <a:pt x="5089" y="5511"/>
                </a:lnTo>
                <a:lnTo>
                  <a:pt x="4793" y="5595"/>
                </a:lnTo>
                <a:lnTo>
                  <a:pt x="4489" y="5683"/>
                </a:lnTo>
                <a:lnTo>
                  <a:pt x="4337" y="5729"/>
                </a:lnTo>
                <a:lnTo>
                  <a:pt x="4184" y="5777"/>
                </a:lnTo>
                <a:lnTo>
                  <a:pt x="4030" y="5827"/>
                </a:lnTo>
                <a:lnTo>
                  <a:pt x="3878" y="5879"/>
                </a:lnTo>
                <a:lnTo>
                  <a:pt x="3726" y="5935"/>
                </a:lnTo>
                <a:lnTo>
                  <a:pt x="3576" y="5995"/>
                </a:lnTo>
                <a:lnTo>
                  <a:pt x="3428" y="6059"/>
                </a:lnTo>
                <a:lnTo>
                  <a:pt x="3356" y="6091"/>
                </a:lnTo>
                <a:lnTo>
                  <a:pt x="3282" y="6125"/>
                </a:lnTo>
                <a:lnTo>
                  <a:pt x="3212" y="6161"/>
                </a:lnTo>
                <a:lnTo>
                  <a:pt x="3140" y="6197"/>
                </a:lnTo>
                <a:lnTo>
                  <a:pt x="3070" y="6235"/>
                </a:lnTo>
                <a:lnTo>
                  <a:pt x="3002" y="6275"/>
                </a:lnTo>
                <a:lnTo>
                  <a:pt x="2934" y="6317"/>
                </a:lnTo>
                <a:lnTo>
                  <a:pt x="2868" y="6359"/>
                </a:lnTo>
                <a:lnTo>
                  <a:pt x="2802" y="6401"/>
                </a:lnTo>
                <a:lnTo>
                  <a:pt x="2736" y="6447"/>
                </a:lnTo>
                <a:lnTo>
                  <a:pt x="2674" y="6493"/>
                </a:lnTo>
                <a:lnTo>
                  <a:pt x="2612" y="6541"/>
                </a:lnTo>
                <a:lnTo>
                  <a:pt x="2552" y="6591"/>
                </a:lnTo>
                <a:lnTo>
                  <a:pt x="2493" y="6643"/>
                </a:lnTo>
                <a:lnTo>
                  <a:pt x="2435" y="6697"/>
                </a:lnTo>
                <a:lnTo>
                  <a:pt x="2379" y="6751"/>
                </a:lnTo>
                <a:lnTo>
                  <a:pt x="2325" y="6809"/>
                </a:lnTo>
                <a:lnTo>
                  <a:pt x="2273" y="6867"/>
                </a:lnTo>
                <a:lnTo>
                  <a:pt x="2221" y="6929"/>
                </a:lnTo>
                <a:lnTo>
                  <a:pt x="2171" y="6991"/>
                </a:lnTo>
                <a:lnTo>
                  <a:pt x="2125" y="7057"/>
                </a:lnTo>
                <a:lnTo>
                  <a:pt x="2079" y="7123"/>
                </a:lnTo>
                <a:lnTo>
                  <a:pt x="2079" y="7123"/>
                </a:lnTo>
                <a:lnTo>
                  <a:pt x="2063" y="7153"/>
                </a:lnTo>
                <a:lnTo>
                  <a:pt x="2045" y="7191"/>
                </a:lnTo>
                <a:lnTo>
                  <a:pt x="2023" y="7243"/>
                </a:lnTo>
                <a:lnTo>
                  <a:pt x="1999" y="7305"/>
                </a:lnTo>
                <a:lnTo>
                  <a:pt x="1973" y="7381"/>
                </a:lnTo>
                <a:lnTo>
                  <a:pt x="1961" y="7423"/>
                </a:lnTo>
                <a:lnTo>
                  <a:pt x="1949" y="7469"/>
                </a:lnTo>
                <a:lnTo>
                  <a:pt x="1937" y="7517"/>
                </a:lnTo>
                <a:lnTo>
                  <a:pt x="1927" y="7566"/>
                </a:lnTo>
                <a:lnTo>
                  <a:pt x="1917" y="7618"/>
                </a:lnTo>
                <a:lnTo>
                  <a:pt x="1909" y="7674"/>
                </a:lnTo>
                <a:lnTo>
                  <a:pt x="1903" y="7730"/>
                </a:lnTo>
                <a:lnTo>
                  <a:pt x="1899" y="7790"/>
                </a:lnTo>
                <a:lnTo>
                  <a:pt x="1895" y="7852"/>
                </a:lnTo>
                <a:lnTo>
                  <a:pt x="1895" y="7914"/>
                </a:lnTo>
                <a:lnTo>
                  <a:pt x="1897" y="7980"/>
                </a:lnTo>
                <a:lnTo>
                  <a:pt x="1901" y="8048"/>
                </a:lnTo>
                <a:lnTo>
                  <a:pt x="1907" y="8116"/>
                </a:lnTo>
                <a:lnTo>
                  <a:pt x="1917" y="8186"/>
                </a:lnTo>
                <a:lnTo>
                  <a:pt x="1931" y="8258"/>
                </a:lnTo>
                <a:lnTo>
                  <a:pt x="1947" y="8332"/>
                </a:lnTo>
                <a:lnTo>
                  <a:pt x="1967" y="8406"/>
                </a:lnTo>
                <a:lnTo>
                  <a:pt x="1991" y="8482"/>
                </a:lnTo>
                <a:lnTo>
                  <a:pt x="2019" y="8558"/>
                </a:lnTo>
                <a:lnTo>
                  <a:pt x="2051" y="8636"/>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pic>
        <p:nvPicPr>
          <p:cNvPr id="4" name="그림 3"/>
          <p:cNvPicPr>
            <a:picLocks noChangeAspect="1"/>
          </p:cNvPicPr>
          <p:nvPr userDrawn="1"/>
        </p:nvPicPr>
        <p:blipFill rotWithShape="1">
          <a:blip r:embed="rId4" cstate="screen"/>
          <a:srcRect/>
          <a:stretch>
            <a:fillRect/>
          </a:stretch>
        </p:blipFill>
        <p:spPr>
          <a:xfrm rot="9400998">
            <a:off x="7436540" y="2163626"/>
            <a:ext cx="857424" cy="867196"/>
          </a:xfrm>
          <a:prstGeom prst="rect">
            <a:avLst/>
          </a:prstGeom>
        </p:spPr>
      </p:pic>
      <p:pic>
        <p:nvPicPr>
          <p:cNvPr id="5" name="그림 4"/>
          <p:cNvPicPr>
            <a:picLocks noChangeAspect="1"/>
          </p:cNvPicPr>
          <p:nvPr userDrawn="1"/>
        </p:nvPicPr>
        <p:blipFill rotWithShape="1">
          <a:blip r:embed="rId5" cstate="screen">
            <a:extLst>
              <a:ext uri="{BEBA8EAE-BF5A-486C-A8C5-ECC9F3942E4B}">
                <a14:imgProps xmlns:a14="http://schemas.microsoft.com/office/drawing/2010/main">
                  <a14:imgLayer r:embed="rId6">
                    <a14:imgEffect>
                      <a14:brightnessContrast contrast="-100000"/>
                    </a14:imgEffect>
                  </a14:imgLayer>
                </a14:imgProps>
              </a:ext>
            </a:extLst>
          </a:blip>
          <a:srcRect/>
          <a:stretch>
            <a:fillRect/>
          </a:stretch>
        </p:blipFill>
        <p:spPr>
          <a:xfrm>
            <a:off x="2199281" y="714805"/>
            <a:ext cx="1339703" cy="1318436"/>
          </a:xfrm>
          <a:prstGeom prst="rect">
            <a:avLst/>
          </a:prstGeom>
        </p:spPr>
      </p:pic>
      <p:sp>
        <p:nvSpPr>
          <p:cNvPr id="6" name="텍스트 개체 틀 2"/>
          <p:cNvSpPr>
            <a:spLocks noGrp="1"/>
          </p:cNvSpPr>
          <p:nvPr>
            <p:ph type="body" sz="quarter" idx="13" hasCustomPrompt="1"/>
          </p:nvPr>
        </p:nvSpPr>
        <p:spPr>
          <a:xfrm>
            <a:off x="2007704" y="3148779"/>
            <a:ext cx="5128592" cy="618152"/>
          </a:xfrm>
          <a:prstGeom prst="rect">
            <a:avLst/>
          </a:prstGeom>
        </p:spPr>
        <p:txBody>
          <a:bodyPr lIns="0" tIns="0" rIns="0" bIns="0"/>
          <a:lstStyle>
            <a:lvl1pPr marL="0" indent="0" algn="ctr">
              <a:buNone/>
              <a:defRPr sz="3600" b="1" baseline="0">
                <a:ln>
                  <a:solidFill>
                    <a:schemeClr val="bg1"/>
                  </a:solidFill>
                </a:ln>
                <a:blipFill>
                  <a:blip r:embed="rId7"/>
                  <a:stretch>
                    <a:fillRect/>
                  </a:stretch>
                </a:blipFill>
                <a:latin typeface="Tahoma" panose="020B0804030504040204" pitchFamily="34" charset="0"/>
                <a:cs typeface="Tahoma" panose="020B0804030504040204" pitchFamily="34" charset="0"/>
              </a:defRPr>
            </a:lvl1pPr>
          </a:lstStyle>
          <a:p>
            <a:pPr lvl="0"/>
            <a:r>
              <a:rPr lang="en-US" altLang="ko-KR"/>
              <a:t>Thank you</a:t>
            </a:r>
            <a:endParaRPr lang="ko-KR" altLang="en-US"/>
          </a:p>
        </p:txBody>
      </p:sp>
      <p:pic>
        <p:nvPicPr>
          <p:cNvPr id="7" name="그림 6"/>
          <p:cNvPicPr>
            <a:picLocks noChangeAspect="1"/>
          </p:cNvPicPr>
          <p:nvPr userDrawn="1"/>
        </p:nvPicPr>
        <p:blipFill rotWithShape="1">
          <a:blip r:embed="rId8" cstate="screen"/>
          <a:srcRect/>
          <a:stretch>
            <a:fillRect/>
          </a:stretch>
        </p:blipFill>
        <p:spPr>
          <a:xfrm rot="463896">
            <a:off x="358911" y="2752868"/>
            <a:ext cx="1826809" cy="318595"/>
          </a:xfrm>
          <a:prstGeom prst="rect">
            <a:avLst/>
          </a:prstGeom>
        </p:spPr>
      </p:pic>
      <p:sp>
        <p:nvSpPr>
          <p:cNvPr id="8" name="직사각형 7"/>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6732240" y="4731990"/>
            <a:ext cx="775136" cy="246221"/>
          </a:xfrm>
          <a:prstGeom prst="rect">
            <a:avLst/>
          </a:prstGeom>
        </p:spPr>
        <p:txBody>
          <a:bodyPr wrap="square">
            <a:spAutoFit/>
          </a:bodyPr>
          <a:lstStyle/>
          <a:p>
            <a:pPr latinLnBrk="0"/>
            <a:r>
              <a:rPr lang="en-US" altLang="zh-CN" sz="100" dirty="0">
                <a:solidFill>
                  <a:prstClr val="white"/>
                </a:solidFill>
                <a:latin typeface="Calibri"/>
              </a:rPr>
              <a:t>PPT</a:t>
            </a:r>
            <a:r>
              <a:rPr lang="zh-CN" altLang="en-US" sz="100" dirty="0">
                <a:solidFill>
                  <a:prstClr val="white"/>
                </a:solidFill>
                <a:latin typeface="Calibri"/>
              </a:rPr>
              <a:t>模板下载：</a:t>
            </a:r>
            <a:r>
              <a:rPr lang="en-US" altLang="zh-CN" sz="100" dirty="0">
                <a:solidFill>
                  <a:prstClr val="white"/>
                </a:solidFill>
                <a:latin typeface="Calibri"/>
              </a:rPr>
              <a:t>www.1ppt.com/moban/     </a:t>
            </a:r>
            <a:r>
              <a:rPr lang="zh-CN" altLang="en-US" sz="100" dirty="0">
                <a:solidFill>
                  <a:prstClr val="white"/>
                </a:solidFill>
                <a:latin typeface="Calibri"/>
              </a:rPr>
              <a:t>行业</a:t>
            </a:r>
            <a:r>
              <a:rPr lang="en-US" altLang="zh-CN" sz="100" dirty="0">
                <a:solidFill>
                  <a:prstClr val="white"/>
                </a:solidFill>
                <a:latin typeface="Calibri"/>
              </a:rPr>
              <a:t>PPT</a:t>
            </a:r>
            <a:r>
              <a:rPr lang="zh-CN" altLang="en-US" sz="100" dirty="0">
                <a:solidFill>
                  <a:prstClr val="white"/>
                </a:solidFill>
                <a:latin typeface="Calibri"/>
              </a:rPr>
              <a:t>模板：</a:t>
            </a:r>
            <a:r>
              <a:rPr lang="en-US" altLang="zh-CN" sz="100" dirty="0">
                <a:solidFill>
                  <a:prstClr val="white"/>
                </a:solidFill>
                <a:latin typeface="Calibri"/>
              </a:rPr>
              <a:t>www.1ppt.com/hangye/ </a:t>
            </a:r>
          </a:p>
          <a:p>
            <a:pPr latinLnBrk="0"/>
            <a:r>
              <a:rPr lang="zh-CN" altLang="en-US" sz="100" dirty="0">
                <a:solidFill>
                  <a:prstClr val="white"/>
                </a:solidFill>
                <a:latin typeface="Calibri"/>
              </a:rPr>
              <a:t>节日</a:t>
            </a:r>
            <a:r>
              <a:rPr lang="en-US" altLang="zh-CN" sz="100" dirty="0">
                <a:solidFill>
                  <a:prstClr val="white"/>
                </a:solidFill>
                <a:latin typeface="Calibri"/>
              </a:rPr>
              <a:t>PPT</a:t>
            </a:r>
            <a:r>
              <a:rPr lang="zh-CN" altLang="en-US" sz="100" dirty="0">
                <a:solidFill>
                  <a:prstClr val="white"/>
                </a:solidFill>
                <a:latin typeface="Calibri"/>
              </a:rPr>
              <a:t>模板：</a:t>
            </a:r>
            <a:r>
              <a:rPr lang="en-US" altLang="zh-CN" sz="100" dirty="0">
                <a:solidFill>
                  <a:prstClr val="white"/>
                </a:solidFill>
                <a:latin typeface="Calibri"/>
              </a:rPr>
              <a:t>www.1ppt.com/jieri/           PPT</a:t>
            </a:r>
            <a:r>
              <a:rPr lang="zh-CN" altLang="en-US" sz="100" dirty="0">
                <a:solidFill>
                  <a:prstClr val="white"/>
                </a:solidFill>
                <a:latin typeface="Calibri"/>
              </a:rPr>
              <a:t>素材下载：</a:t>
            </a:r>
            <a:r>
              <a:rPr lang="en-US" altLang="zh-CN" sz="100" dirty="0">
                <a:solidFill>
                  <a:prstClr val="white"/>
                </a:solidFill>
                <a:latin typeface="Calibri"/>
              </a:rPr>
              <a:t>www.1ppt.com/sucai/</a:t>
            </a:r>
          </a:p>
          <a:p>
            <a:pPr latinLnBrk="0"/>
            <a:r>
              <a:rPr lang="en-US" altLang="zh-CN" sz="100" dirty="0">
                <a:solidFill>
                  <a:prstClr val="white"/>
                </a:solidFill>
                <a:latin typeface="Calibri"/>
              </a:rPr>
              <a:t>PPT</a:t>
            </a:r>
            <a:r>
              <a:rPr lang="zh-CN" altLang="en-US" sz="100" dirty="0">
                <a:solidFill>
                  <a:prstClr val="white"/>
                </a:solidFill>
                <a:latin typeface="Calibri"/>
              </a:rPr>
              <a:t>背景图片：</a:t>
            </a:r>
            <a:r>
              <a:rPr lang="en-US" altLang="zh-CN" sz="100" dirty="0">
                <a:solidFill>
                  <a:prstClr val="white"/>
                </a:solidFill>
                <a:latin typeface="Calibri"/>
              </a:rPr>
              <a:t>www.1ppt.com/beijing/      PPT</a:t>
            </a:r>
            <a:r>
              <a:rPr lang="zh-CN" altLang="en-US" sz="100" dirty="0">
                <a:solidFill>
                  <a:prstClr val="white"/>
                </a:solidFill>
                <a:latin typeface="Calibri"/>
              </a:rPr>
              <a:t>图表下载：</a:t>
            </a:r>
            <a:r>
              <a:rPr lang="en-US" altLang="zh-CN" sz="100" dirty="0">
                <a:solidFill>
                  <a:prstClr val="white"/>
                </a:solidFill>
                <a:latin typeface="Calibri"/>
              </a:rPr>
              <a:t>www.1ppt.com/tubiao/      </a:t>
            </a:r>
          </a:p>
          <a:p>
            <a:pPr latinLnBrk="0"/>
            <a:r>
              <a:rPr lang="zh-CN" altLang="en-US" sz="100" dirty="0">
                <a:solidFill>
                  <a:prstClr val="white"/>
                </a:solidFill>
                <a:latin typeface="Calibri"/>
              </a:rPr>
              <a:t>优秀</a:t>
            </a:r>
            <a:r>
              <a:rPr lang="en-US" altLang="zh-CN" sz="100" dirty="0">
                <a:solidFill>
                  <a:prstClr val="white"/>
                </a:solidFill>
                <a:latin typeface="Calibri"/>
              </a:rPr>
              <a:t>PPT</a:t>
            </a:r>
            <a:r>
              <a:rPr lang="zh-CN" altLang="en-US" sz="100" dirty="0">
                <a:solidFill>
                  <a:prstClr val="white"/>
                </a:solidFill>
                <a:latin typeface="Calibri"/>
              </a:rPr>
              <a:t>下载：</a:t>
            </a:r>
            <a:r>
              <a:rPr lang="en-US" altLang="zh-CN" sz="100" dirty="0">
                <a:solidFill>
                  <a:prstClr val="white"/>
                </a:solidFill>
                <a:latin typeface="Calibri"/>
              </a:rPr>
              <a:t>www.1ppt.com/xiazai/        PPT</a:t>
            </a:r>
            <a:r>
              <a:rPr lang="zh-CN" altLang="en-US" sz="100" dirty="0">
                <a:solidFill>
                  <a:prstClr val="white"/>
                </a:solidFill>
                <a:latin typeface="Calibri"/>
              </a:rPr>
              <a:t>教程： </a:t>
            </a:r>
            <a:r>
              <a:rPr lang="en-US" altLang="zh-CN" sz="100" dirty="0">
                <a:solidFill>
                  <a:prstClr val="white"/>
                </a:solidFill>
                <a:latin typeface="Calibri"/>
              </a:rPr>
              <a:t>www.1ppt.com/powerpoint/      </a:t>
            </a:r>
          </a:p>
          <a:p>
            <a:pPr latinLnBrk="0"/>
            <a:r>
              <a:rPr lang="en-US" altLang="zh-CN" sz="100" dirty="0">
                <a:solidFill>
                  <a:prstClr val="white"/>
                </a:solidFill>
                <a:latin typeface="Calibri"/>
              </a:rPr>
              <a:t>Word</a:t>
            </a:r>
            <a:r>
              <a:rPr lang="zh-CN" altLang="en-US" sz="100" dirty="0">
                <a:solidFill>
                  <a:prstClr val="white"/>
                </a:solidFill>
                <a:latin typeface="Calibri"/>
              </a:rPr>
              <a:t>教程： </a:t>
            </a:r>
            <a:r>
              <a:rPr lang="en-US" altLang="zh-CN" sz="100" dirty="0">
                <a:solidFill>
                  <a:prstClr val="white"/>
                </a:solidFill>
                <a:latin typeface="Calibri"/>
              </a:rPr>
              <a:t>www.1ppt.com/word/              Excel</a:t>
            </a:r>
            <a:r>
              <a:rPr lang="zh-CN" altLang="en-US" sz="100" dirty="0">
                <a:solidFill>
                  <a:prstClr val="white"/>
                </a:solidFill>
                <a:latin typeface="Calibri"/>
              </a:rPr>
              <a:t>教程：</a:t>
            </a:r>
            <a:r>
              <a:rPr lang="en-US" altLang="zh-CN" sz="100" dirty="0">
                <a:solidFill>
                  <a:prstClr val="white"/>
                </a:solidFill>
                <a:latin typeface="Calibri"/>
              </a:rPr>
              <a:t>www.1ppt.com/excel/  </a:t>
            </a:r>
          </a:p>
          <a:p>
            <a:pPr latinLnBrk="0"/>
            <a:r>
              <a:rPr lang="zh-CN" altLang="en-US" sz="100" dirty="0">
                <a:solidFill>
                  <a:prstClr val="white"/>
                </a:solidFill>
                <a:latin typeface="Calibri"/>
              </a:rPr>
              <a:t>资料下载：</a:t>
            </a:r>
            <a:r>
              <a:rPr lang="en-US" altLang="zh-CN" sz="100" dirty="0">
                <a:solidFill>
                  <a:prstClr val="white"/>
                </a:solidFill>
                <a:latin typeface="Calibri"/>
              </a:rPr>
              <a:t>www.1ppt.com/ziliao/                PPT</a:t>
            </a:r>
            <a:r>
              <a:rPr lang="zh-CN" altLang="en-US" sz="100" dirty="0">
                <a:solidFill>
                  <a:prstClr val="white"/>
                </a:solidFill>
                <a:latin typeface="Calibri"/>
              </a:rPr>
              <a:t>课件下载：</a:t>
            </a:r>
            <a:r>
              <a:rPr lang="en-US" altLang="zh-CN" sz="100" dirty="0">
                <a:solidFill>
                  <a:prstClr val="white"/>
                </a:solidFill>
                <a:latin typeface="Calibri"/>
              </a:rPr>
              <a:t>www.1ppt.com/kejian/ </a:t>
            </a:r>
          </a:p>
          <a:p>
            <a:pPr latinLnBrk="0"/>
            <a:r>
              <a:rPr lang="zh-CN" altLang="en-US" sz="100" dirty="0">
                <a:solidFill>
                  <a:prstClr val="white"/>
                </a:solidFill>
                <a:latin typeface="Calibri"/>
              </a:rPr>
              <a:t>范文下载：</a:t>
            </a:r>
            <a:r>
              <a:rPr lang="en-US" altLang="zh-CN" sz="100" dirty="0">
                <a:solidFill>
                  <a:prstClr val="white"/>
                </a:solidFill>
                <a:latin typeface="Calibri"/>
              </a:rPr>
              <a:t>www.1ppt.com/fanwen/             </a:t>
            </a:r>
            <a:r>
              <a:rPr lang="zh-CN" altLang="en-US" sz="100" dirty="0">
                <a:solidFill>
                  <a:prstClr val="white"/>
                </a:solidFill>
                <a:latin typeface="Calibri"/>
              </a:rPr>
              <a:t>试卷下载：</a:t>
            </a:r>
            <a:r>
              <a:rPr lang="en-US" altLang="zh-CN" sz="100" dirty="0">
                <a:solidFill>
                  <a:prstClr val="white"/>
                </a:solidFill>
                <a:latin typeface="Calibri"/>
              </a:rPr>
              <a:t>www.1ppt.com/shiti/  </a:t>
            </a:r>
          </a:p>
          <a:p>
            <a:pPr latinLnBrk="0"/>
            <a:r>
              <a:rPr lang="zh-CN" altLang="en-US" sz="100" dirty="0">
                <a:solidFill>
                  <a:prstClr val="white"/>
                </a:solidFill>
                <a:latin typeface="Calibri"/>
              </a:rPr>
              <a:t>教案下载：</a:t>
            </a:r>
            <a:r>
              <a:rPr lang="en-US" altLang="zh-CN" sz="100" dirty="0">
                <a:solidFill>
                  <a:prstClr val="white"/>
                </a:solidFill>
                <a:latin typeface="Calibri"/>
              </a:rPr>
              <a:t>www.1ppt.com/jiaoan/        </a:t>
            </a:r>
          </a:p>
          <a:p>
            <a:pPr latinLnBrk="0"/>
            <a:r>
              <a:rPr lang="zh-CN" altLang="en-US" sz="100" dirty="0">
                <a:solidFill>
                  <a:prstClr val="white"/>
                </a:solidFill>
                <a:latin typeface="Calibri"/>
              </a:rPr>
              <a:t>字体下载：</a:t>
            </a:r>
            <a:r>
              <a:rPr lang="en-US" altLang="zh-CN" sz="100" dirty="0">
                <a:solidFill>
                  <a:prstClr val="white"/>
                </a:solidFill>
                <a:latin typeface="Calibri"/>
              </a:rPr>
              <a:t>www.1ppt.com/ziti/</a:t>
            </a:r>
          </a:p>
          <a:p>
            <a:pPr latinLnBrk="0"/>
            <a:r>
              <a:rPr lang="en-US" altLang="zh-CN" sz="100" dirty="0">
                <a:solidFill>
                  <a:prstClr val="white"/>
                </a:solidFill>
                <a:latin typeface="Calibri"/>
              </a:rPr>
              <a:t> </a:t>
            </a:r>
            <a:endParaRPr lang="zh-CN" altLang="en-US" sz="100" dirty="0">
              <a:solidFill>
                <a:prstClr val="white"/>
              </a:solidFill>
              <a:latin typeface="Calibri"/>
            </a:endParaRPr>
          </a:p>
        </p:txBody>
      </p:sp>
      <p:pic>
        <p:nvPicPr>
          <p:cNvPr id="2" name="그림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 y="1"/>
            <a:ext cx="9143998" cy="51434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microsoft.com/office/2007/relationships/hdphoto" Target="../media/hdphoto6.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microsoft.com/office/2007/relationships/hdphoto" Target="../media/hdphoto8.wdp"/></Relationships>
</file>

<file path=ppt/slides/_rels/slide18.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0.png"/><Relationship Id="rId5" Type="http://schemas.microsoft.com/office/2007/relationships/hdphoto" Target="../media/hdphoto10.wdp"/><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0.png"/><Relationship Id="rId4" Type="http://schemas.microsoft.com/office/2007/relationships/hdphoto" Target="../media/hdphoto1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36.png"/><Relationship Id="rId5" Type="http://schemas.microsoft.com/office/2007/relationships/hdphoto" Target="../media/hdphoto14.wdp"/><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7.png"/><Relationship Id="rId1" Type="http://schemas.openxmlformats.org/officeDocument/2006/relationships/slideLayout" Target="../slideLayouts/slideLayout4.xml"/><Relationship Id="rId5" Type="http://schemas.microsoft.com/office/2007/relationships/hdphoto" Target="../media/hdphoto16.wdp"/><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7.png"/><Relationship Id="rId1" Type="http://schemas.openxmlformats.org/officeDocument/2006/relationships/slideLayout" Target="../slideLayouts/slideLayout4.xml"/><Relationship Id="rId5" Type="http://schemas.microsoft.com/office/2007/relationships/hdphoto" Target="../media/hdphoto16.wdp"/><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7.png"/><Relationship Id="rId1" Type="http://schemas.openxmlformats.org/officeDocument/2006/relationships/slideLayout" Target="../slideLayouts/slideLayout4.xml"/><Relationship Id="rId5" Type="http://schemas.microsoft.com/office/2007/relationships/hdphoto" Target="../media/hdphoto16.wdp"/><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7.png"/><Relationship Id="rId1" Type="http://schemas.openxmlformats.org/officeDocument/2006/relationships/slideLayout" Target="../slideLayouts/slideLayout4.xml"/><Relationship Id="rId5" Type="http://schemas.microsoft.com/office/2007/relationships/hdphoto" Target="../media/hdphoto16.wdp"/><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microsoft.com/office/2007/relationships/hdphoto" Target="../media/hdphoto6.wdp"/></Relationships>
</file>

<file path=ppt/slides/_rels/slide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868045" y="1334135"/>
            <a:ext cx="7240270" cy="1708150"/>
          </a:xfrm>
        </p:spPr>
        <p:txBody>
          <a:bodyPr/>
          <a:lstStyle/>
          <a:p>
            <a:pPr>
              <a:lnSpc>
                <a:spcPct val="90000"/>
              </a:lnSpc>
            </a:pPr>
            <a:r>
              <a:rPr lang="en-US" altLang="ko-KR" dirty="0">
                <a:ln w="12700">
                  <a:solidFill>
                    <a:schemeClr val="bg1"/>
                  </a:solidFill>
                </a:ln>
              </a:rPr>
              <a:t>Software </a:t>
            </a:r>
            <a:r>
              <a:rPr lang="en-US" altLang="ko-KR" dirty="0">
                <a:ln w="28575">
                  <a:solidFill>
                    <a:srgbClr val="0533F9"/>
                  </a:solidFill>
                </a:ln>
                <a:blipFill>
                  <a:blip r:embed="rId2"/>
                  <a:stretch>
                    <a:fillRect/>
                  </a:stretch>
                </a:blipFill>
              </a:rPr>
              <a:t>engineering</a:t>
            </a:r>
          </a:p>
        </p:txBody>
      </p:sp>
      <p:sp>
        <p:nvSpPr>
          <p:cNvPr id="3" name="텍스트 개체 틀 2"/>
          <p:cNvSpPr>
            <a:spLocks noGrp="1"/>
          </p:cNvSpPr>
          <p:nvPr>
            <p:ph type="body" sz="quarter" idx="14"/>
          </p:nvPr>
        </p:nvSpPr>
        <p:spPr>
          <a:xfrm>
            <a:off x="868045" y="2317115"/>
            <a:ext cx="5975350" cy="832485"/>
          </a:xfrm>
        </p:spPr>
        <p:txBody>
          <a:bodyPr/>
          <a:lstStyle/>
          <a:p>
            <a:endParaRPr lang="en-US" altLang="zh-CN" dirty="0">
              <a:ln>
                <a:noFill/>
              </a:ln>
              <a:solidFill>
                <a:schemeClr val="bg1">
                  <a:lumMod val="65000"/>
                </a:schemeClr>
              </a:solidFill>
            </a:endParaRPr>
          </a:p>
          <a:p>
            <a:r>
              <a:rPr lang="zh-CN" altLang="en-US" dirty="0">
                <a:ln>
                  <a:noFill/>
                </a:ln>
                <a:solidFill>
                  <a:schemeClr val="bg1">
                    <a:lumMod val="65000"/>
                  </a:schemeClr>
                </a:solidFill>
              </a:rPr>
              <a:t>Integration testing</a:t>
            </a:r>
          </a:p>
          <a:p>
            <a:r>
              <a:rPr lang="zh-CN" altLang="en-US" dirty="0">
                <a:ln>
                  <a:noFill/>
                </a:ln>
                <a:solidFill>
                  <a:schemeClr val="bg1">
                    <a:lumMod val="65000"/>
                  </a:schemeClr>
                </a:solidFill>
              </a:rPr>
              <a:t>集成测试</a:t>
            </a:r>
          </a:p>
        </p:txBody>
      </p:sp>
      <p:sp>
        <p:nvSpPr>
          <p:cNvPr id="4" name="Rectangle 3"/>
          <p:cNvSpPr txBox="1">
            <a:spLocks noChangeArrowheads="1"/>
          </p:cNvSpPr>
          <p:nvPr/>
        </p:nvSpPr>
        <p:spPr bwMode="auto">
          <a:xfrm>
            <a:off x="826671" y="3791914"/>
            <a:ext cx="3992189" cy="553720"/>
          </a:xfrm>
          <a:prstGeom prst="rect">
            <a:avLst/>
          </a:prstGeom>
          <a:noFill/>
          <a:ln>
            <a:noFill/>
          </a:ln>
        </p:spPr>
        <p:txBody>
          <a:bodyPr wrap="square" lIns="0" tIns="0" rIns="0" bIns="0" anchor="ct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rPr>
              <a:t>演讲人：唐敏敏 </a:t>
            </a:r>
          </a:p>
          <a:p>
            <a:pPr eaLnBrk="1" hangingPunct="1"/>
            <a:r>
              <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rPr>
              <a:t>所属小组：</a:t>
            </a:r>
            <a:r>
              <a:rPr kumimoji="0" lang="en-US" altLang="zh-CN"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rPr>
              <a:t>G20</a:t>
            </a:r>
            <a:endPar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endParaRPr>
          </a:p>
          <a:p>
            <a:pPr eaLnBrk="1" hangingPunct="1"/>
            <a:endPar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endParaRPr>
          </a:p>
        </p:txBody>
      </p:sp>
      <p:grpSp>
        <p:nvGrpSpPr>
          <p:cNvPr id="11" name="그룹 10"/>
          <p:cNvGrpSpPr/>
          <p:nvPr/>
        </p:nvGrpSpPr>
        <p:grpSpPr>
          <a:xfrm>
            <a:off x="394335" y="1233805"/>
            <a:ext cx="7064375" cy="1252855"/>
            <a:chOff x="636173" y="2088964"/>
            <a:chExt cx="5106572" cy="1252904"/>
          </a:xfrm>
        </p:grpSpPr>
        <p:cxnSp>
          <p:nvCxnSpPr>
            <p:cNvPr id="8" name="직선 연결선 7"/>
            <p:cNvCxnSpPr/>
            <p:nvPr/>
          </p:nvCxnSpPr>
          <p:spPr>
            <a:xfrm>
              <a:off x="636173" y="2942225"/>
              <a:ext cx="5106572"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cxnSp>
        <p:nvCxnSpPr>
          <p:cNvPr id="10" name="직선 연결선 9"/>
          <p:cNvCxnSpPr/>
          <p:nvPr/>
        </p:nvCxnSpPr>
        <p:spPr>
          <a:xfrm flipH="1">
            <a:off x="826671" y="3149691"/>
            <a:ext cx="2584350" cy="0"/>
          </a:xfrm>
          <a:prstGeom prst="line">
            <a:avLst/>
          </a:prstGeom>
          <a:ln w="3175">
            <a:solidFill>
              <a:srgbClr val="0533F9"/>
            </a:solidFill>
            <a:headEnd type="oval"/>
          </a:ln>
        </p:spPr>
        <p:style>
          <a:lnRef idx="1">
            <a:schemeClr val="accent1"/>
          </a:lnRef>
          <a:fillRef idx="0">
            <a:schemeClr val="accent1"/>
          </a:fillRef>
          <a:effectRef idx="0">
            <a:schemeClr val="accent1"/>
          </a:effectRef>
          <a:fontRef idx="minor">
            <a:schemeClr val="tx1"/>
          </a:fontRef>
        </p:style>
      </p:cxnSp>
      <p:pic>
        <p:nvPicPr>
          <p:cNvPr id="21"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6515" y="440055"/>
            <a:ext cx="1042670" cy="10426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98468"/>
            <a:ext cx="8357479" cy="459836"/>
          </a:xfrm>
        </p:spPr>
        <p:txBody>
          <a:bodyPr/>
          <a:lstStyle/>
          <a:p>
            <a:pPr>
              <a:lnSpc>
                <a:spcPct val="90000"/>
              </a:lnSpc>
              <a:defRPr/>
            </a:pPr>
            <a:r>
              <a:rPr lang="zh-CN" altLang="en-US" dirty="0">
                <a:ea typeface="Tahoma" panose="020B0804030504040204" pitchFamily="34" charset="0"/>
              </a:rPr>
              <a:t>集成测试的重要性</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10</a:t>
            </a:fld>
            <a:endParaRPr lang="ko-KR" altLang="en-US"/>
          </a:p>
        </p:txBody>
      </p:sp>
      <p:grpSp>
        <p:nvGrpSpPr>
          <p:cNvPr id="10" name="그룹 9"/>
          <p:cNvGrpSpPr/>
          <p:nvPr/>
        </p:nvGrpSpPr>
        <p:grpSpPr>
          <a:xfrm rot="17117124">
            <a:off x="873172" y="3911057"/>
            <a:ext cx="914574" cy="706346"/>
            <a:chOff x="817563" y="2624138"/>
            <a:chExt cx="1422400" cy="1098551"/>
          </a:xfrm>
          <a:solidFill>
            <a:schemeClr val="tx1">
              <a:lumMod val="65000"/>
              <a:lumOff val="35000"/>
            </a:schemeClr>
          </a:solidFill>
        </p:grpSpPr>
        <p:sp>
          <p:nvSpPr>
            <p:cNvPr id="11" name="Freeform 5"/>
            <p:cNvSpPr>
              <a:spLocks noEditPoints="1"/>
            </p:cNvSpPr>
            <p:nvPr/>
          </p:nvSpPr>
          <p:spPr bwMode="auto">
            <a:xfrm>
              <a:off x="817563" y="2624138"/>
              <a:ext cx="1317625" cy="482600"/>
            </a:xfrm>
            <a:custGeom>
              <a:avLst/>
              <a:gdLst>
                <a:gd name="T0" fmla="*/ 602 w 830"/>
                <a:gd name="T1" fmla="*/ 177 h 304"/>
                <a:gd name="T2" fmla="*/ 555 w 830"/>
                <a:gd name="T3" fmla="*/ 199 h 304"/>
                <a:gd name="T4" fmla="*/ 504 w 830"/>
                <a:gd name="T5" fmla="*/ 232 h 304"/>
                <a:gd name="T6" fmla="*/ 500 w 830"/>
                <a:gd name="T7" fmla="*/ 186 h 304"/>
                <a:gd name="T8" fmla="*/ 535 w 830"/>
                <a:gd name="T9" fmla="*/ 131 h 304"/>
                <a:gd name="T10" fmla="*/ 408 w 830"/>
                <a:gd name="T11" fmla="*/ 151 h 304"/>
                <a:gd name="T12" fmla="*/ 358 w 830"/>
                <a:gd name="T13" fmla="*/ 193 h 304"/>
                <a:gd name="T14" fmla="*/ 303 w 830"/>
                <a:gd name="T15" fmla="*/ 225 h 304"/>
                <a:gd name="T16" fmla="*/ 272 w 830"/>
                <a:gd name="T17" fmla="*/ 175 h 304"/>
                <a:gd name="T18" fmla="*/ 232 w 830"/>
                <a:gd name="T19" fmla="*/ 210 h 304"/>
                <a:gd name="T20" fmla="*/ 191 w 830"/>
                <a:gd name="T21" fmla="*/ 206 h 304"/>
                <a:gd name="T22" fmla="*/ 157 w 830"/>
                <a:gd name="T23" fmla="*/ 258 h 304"/>
                <a:gd name="T24" fmla="*/ 111 w 830"/>
                <a:gd name="T25" fmla="*/ 252 h 304"/>
                <a:gd name="T26" fmla="*/ 66 w 830"/>
                <a:gd name="T27" fmla="*/ 296 h 304"/>
                <a:gd name="T28" fmla="*/ 25 w 830"/>
                <a:gd name="T29" fmla="*/ 286 h 304"/>
                <a:gd name="T30" fmla="*/ 1 w 830"/>
                <a:gd name="T31" fmla="*/ 304 h 304"/>
                <a:gd name="T32" fmla="*/ 12 w 830"/>
                <a:gd name="T33" fmla="*/ 251 h 304"/>
                <a:gd name="T34" fmla="*/ 16 w 830"/>
                <a:gd name="T35" fmla="*/ 85 h 304"/>
                <a:gd name="T36" fmla="*/ 66 w 830"/>
                <a:gd name="T37" fmla="*/ 64 h 304"/>
                <a:gd name="T38" fmla="*/ 75 w 830"/>
                <a:gd name="T39" fmla="*/ 115 h 304"/>
                <a:gd name="T40" fmla="*/ 41 w 830"/>
                <a:gd name="T41" fmla="*/ 252 h 304"/>
                <a:gd name="T42" fmla="*/ 63 w 830"/>
                <a:gd name="T43" fmla="*/ 260 h 304"/>
                <a:gd name="T44" fmla="*/ 77 w 830"/>
                <a:gd name="T45" fmla="*/ 192 h 304"/>
                <a:gd name="T46" fmla="*/ 95 w 830"/>
                <a:gd name="T47" fmla="*/ 197 h 304"/>
                <a:gd name="T48" fmla="*/ 108 w 830"/>
                <a:gd name="T49" fmla="*/ 218 h 304"/>
                <a:gd name="T50" fmla="*/ 138 w 830"/>
                <a:gd name="T51" fmla="*/ 197 h 304"/>
                <a:gd name="T52" fmla="*/ 147 w 830"/>
                <a:gd name="T53" fmla="*/ 227 h 304"/>
                <a:gd name="T54" fmla="*/ 176 w 830"/>
                <a:gd name="T55" fmla="*/ 162 h 304"/>
                <a:gd name="T56" fmla="*/ 189 w 830"/>
                <a:gd name="T57" fmla="*/ 0 h 304"/>
                <a:gd name="T58" fmla="*/ 216 w 830"/>
                <a:gd name="T59" fmla="*/ 41 h 304"/>
                <a:gd name="T60" fmla="*/ 210 w 830"/>
                <a:gd name="T61" fmla="*/ 196 h 304"/>
                <a:gd name="T62" fmla="*/ 245 w 830"/>
                <a:gd name="T63" fmla="*/ 147 h 304"/>
                <a:gd name="T64" fmla="*/ 276 w 830"/>
                <a:gd name="T65" fmla="*/ 139 h 304"/>
                <a:gd name="T66" fmla="*/ 290 w 830"/>
                <a:gd name="T67" fmla="*/ 140 h 304"/>
                <a:gd name="T68" fmla="*/ 306 w 830"/>
                <a:gd name="T69" fmla="*/ 198 h 304"/>
                <a:gd name="T70" fmla="*/ 328 w 830"/>
                <a:gd name="T71" fmla="*/ 190 h 304"/>
                <a:gd name="T72" fmla="*/ 346 w 830"/>
                <a:gd name="T73" fmla="*/ 141 h 304"/>
                <a:gd name="T74" fmla="*/ 367 w 830"/>
                <a:gd name="T75" fmla="*/ 157 h 304"/>
                <a:gd name="T76" fmla="*/ 421 w 830"/>
                <a:gd name="T77" fmla="*/ 116 h 304"/>
                <a:gd name="T78" fmla="*/ 566 w 830"/>
                <a:gd name="T79" fmla="*/ 106 h 304"/>
                <a:gd name="T80" fmla="*/ 580 w 830"/>
                <a:gd name="T81" fmla="*/ 70 h 304"/>
                <a:gd name="T82" fmla="*/ 605 w 830"/>
                <a:gd name="T83" fmla="*/ 76 h 304"/>
                <a:gd name="T84" fmla="*/ 611 w 830"/>
                <a:gd name="T85" fmla="*/ 140 h 304"/>
                <a:gd name="T86" fmla="*/ 661 w 830"/>
                <a:gd name="T87" fmla="*/ 67 h 304"/>
                <a:gd name="T88" fmla="*/ 680 w 830"/>
                <a:gd name="T89" fmla="*/ 72 h 304"/>
                <a:gd name="T90" fmla="*/ 686 w 830"/>
                <a:gd name="T91" fmla="*/ 139 h 304"/>
                <a:gd name="T92" fmla="*/ 724 w 830"/>
                <a:gd name="T93" fmla="*/ 115 h 304"/>
                <a:gd name="T94" fmla="*/ 769 w 830"/>
                <a:gd name="T95" fmla="*/ 118 h 304"/>
                <a:gd name="T96" fmla="*/ 823 w 830"/>
                <a:gd name="T97" fmla="*/ 156 h 304"/>
                <a:gd name="T98" fmla="*/ 788 w 830"/>
                <a:gd name="T99" fmla="*/ 155 h 304"/>
                <a:gd name="T100" fmla="*/ 710 w 830"/>
                <a:gd name="T101" fmla="*/ 167 h 304"/>
                <a:gd name="T102" fmla="*/ 663 w 830"/>
                <a:gd name="T103" fmla="*/ 149 h 304"/>
                <a:gd name="T104" fmla="*/ 47 w 830"/>
                <a:gd name="T105" fmla="*/ 131 h 304"/>
                <a:gd name="T106" fmla="*/ 35 w 830"/>
                <a:gd name="T107" fmla="*/ 118 h 304"/>
                <a:gd name="T108" fmla="*/ 521 w 830"/>
                <a:gd name="T109" fmla="*/ 212 h 304"/>
                <a:gd name="T110" fmla="*/ 542 w 830"/>
                <a:gd name="T111" fmla="*/ 161 h 304"/>
                <a:gd name="T112" fmla="*/ 521 w 830"/>
                <a:gd name="T113" fmla="*/ 2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0" h="304">
                  <a:moveTo>
                    <a:pt x="659" y="132"/>
                  </a:moveTo>
                  <a:lnTo>
                    <a:pt x="659" y="132"/>
                  </a:lnTo>
                  <a:lnTo>
                    <a:pt x="647" y="141"/>
                  </a:lnTo>
                  <a:lnTo>
                    <a:pt x="637" y="151"/>
                  </a:lnTo>
                  <a:lnTo>
                    <a:pt x="628" y="159"/>
                  </a:lnTo>
                  <a:lnTo>
                    <a:pt x="618" y="168"/>
                  </a:lnTo>
                  <a:lnTo>
                    <a:pt x="608" y="174"/>
                  </a:lnTo>
                  <a:lnTo>
                    <a:pt x="602" y="177"/>
                  </a:lnTo>
                  <a:lnTo>
                    <a:pt x="596" y="178"/>
                  </a:lnTo>
                  <a:lnTo>
                    <a:pt x="590" y="179"/>
                  </a:lnTo>
                  <a:lnTo>
                    <a:pt x="582" y="180"/>
                  </a:lnTo>
                  <a:lnTo>
                    <a:pt x="575" y="179"/>
                  </a:lnTo>
                  <a:lnTo>
                    <a:pt x="566" y="178"/>
                  </a:lnTo>
                  <a:lnTo>
                    <a:pt x="566" y="178"/>
                  </a:lnTo>
                  <a:lnTo>
                    <a:pt x="562" y="187"/>
                  </a:lnTo>
                  <a:lnTo>
                    <a:pt x="555" y="199"/>
                  </a:lnTo>
                  <a:lnTo>
                    <a:pt x="545" y="211"/>
                  </a:lnTo>
                  <a:lnTo>
                    <a:pt x="534" y="223"/>
                  </a:lnTo>
                  <a:lnTo>
                    <a:pt x="529" y="228"/>
                  </a:lnTo>
                  <a:lnTo>
                    <a:pt x="524" y="231"/>
                  </a:lnTo>
                  <a:lnTo>
                    <a:pt x="518" y="234"/>
                  </a:lnTo>
                  <a:lnTo>
                    <a:pt x="513" y="235"/>
                  </a:lnTo>
                  <a:lnTo>
                    <a:pt x="509" y="234"/>
                  </a:lnTo>
                  <a:lnTo>
                    <a:pt x="504" y="232"/>
                  </a:lnTo>
                  <a:lnTo>
                    <a:pt x="501" y="227"/>
                  </a:lnTo>
                  <a:lnTo>
                    <a:pt x="497" y="219"/>
                  </a:lnTo>
                  <a:lnTo>
                    <a:pt x="497" y="219"/>
                  </a:lnTo>
                  <a:lnTo>
                    <a:pt x="496" y="213"/>
                  </a:lnTo>
                  <a:lnTo>
                    <a:pt x="496" y="206"/>
                  </a:lnTo>
                  <a:lnTo>
                    <a:pt x="496" y="199"/>
                  </a:lnTo>
                  <a:lnTo>
                    <a:pt x="498" y="192"/>
                  </a:lnTo>
                  <a:lnTo>
                    <a:pt x="500" y="186"/>
                  </a:lnTo>
                  <a:lnTo>
                    <a:pt x="503" y="179"/>
                  </a:lnTo>
                  <a:lnTo>
                    <a:pt x="511" y="167"/>
                  </a:lnTo>
                  <a:lnTo>
                    <a:pt x="521" y="154"/>
                  </a:lnTo>
                  <a:lnTo>
                    <a:pt x="532" y="145"/>
                  </a:lnTo>
                  <a:lnTo>
                    <a:pt x="542" y="137"/>
                  </a:lnTo>
                  <a:lnTo>
                    <a:pt x="552" y="132"/>
                  </a:lnTo>
                  <a:lnTo>
                    <a:pt x="552" y="132"/>
                  </a:lnTo>
                  <a:lnTo>
                    <a:pt x="535" y="131"/>
                  </a:lnTo>
                  <a:lnTo>
                    <a:pt x="519" y="131"/>
                  </a:lnTo>
                  <a:lnTo>
                    <a:pt x="502" y="133"/>
                  </a:lnTo>
                  <a:lnTo>
                    <a:pt x="485" y="136"/>
                  </a:lnTo>
                  <a:lnTo>
                    <a:pt x="451" y="142"/>
                  </a:lnTo>
                  <a:lnTo>
                    <a:pt x="433" y="144"/>
                  </a:lnTo>
                  <a:lnTo>
                    <a:pt x="415" y="145"/>
                  </a:lnTo>
                  <a:lnTo>
                    <a:pt x="415" y="145"/>
                  </a:lnTo>
                  <a:lnTo>
                    <a:pt x="408" y="151"/>
                  </a:lnTo>
                  <a:lnTo>
                    <a:pt x="403" y="158"/>
                  </a:lnTo>
                  <a:lnTo>
                    <a:pt x="391" y="174"/>
                  </a:lnTo>
                  <a:lnTo>
                    <a:pt x="385" y="181"/>
                  </a:lnTo>
                  <a:lnTo>
                    <a:pt x="378" y="187"/>
                  </a:lnTo>
                  <a:lnTo>
                    <a:pt x="374" y="189"/>
                  </a:lnTo>
                  <a:lnTo>
                    <a:pt x="369" y="191"/>
                  </a:lnTo>
                  <a:lnTo>
                    <a:pt x="364" y="193"/>
                  </a:lnTo>
                  <a:lnTo>
                    <a:pt x="358" y="193"/>
                  </a:lnTo>
                  <a:lnTo>
                    <a:pt x="358" y="193"/>
                  </a:lnTo>
                  <a:lnTo>
                    <a:pt x="341" y="213"/>
                  </a:lnTo>
                  <a:lnTo>
                    <a:pt x="333" y="222"/>
                  </a:lnTo>
                  <a:lnTo>
                    <a:pt x="323" y="230"/>
                  </a:lnTo>
                  <a:lnTo>
                    <a:pt x="323" y="230"/>
                  </a:lnTo>
                  <a:lnTo>
                    <a:pt x="312" y="228"/>
                  </a:lnTo>
                  <a:lnTo>
                    <a:pt x="307" y="227"/>
                  </a:lnTo>
                  <a:lnTo>
                    <a:pt x="303" y="225"/>
                  </a:lnTo>
                  <a:lnTo>
                    <a:pt x="295" y="219"/>
                  </a:lnTo>
                  <a:lnTo>
                    <a:pt x="289" y="213"/>
                  </a:lnTo>
                  <a:lnTo>
                    <a:pt x="285" y="204"/>
                  </a:lnTo>
                  <a:lnTo>
                    <a:pt x="281" y="195"/>
                  </a:lnTo>
                  <a:lnTo>
                    <a:pt x="278" y="185"/>
                  </a:lnTo>
                  <a:lnTo>
                    <a:pt x="276" y="175"/>
                  </a:lnTo>
                  <a:lnTo>
                    <a:pt x="276" y="175"/>
                  </a:lnTo>
                  <a:lnTo>
                    <a:pt x="272" y="175"/>
                  </a:lnTo>
                  <a:lnTo>
                    <a:pt x="268" y="175"/>
                  </a:lnTo>
                  <a:lnTo>
                    <a:pt x="264" y="175"/>
                  </a:lnTo>
                  <a:lnTo>
                    <a:pt x="263" y="174"/>
                  </a:lnTo>
                  <a:lnTo>
                    <a:pt x="263" y="172"/>
                  </a:lnTo>
                  <a:lnTo>
                    <a:pt x="263" y="172"/>
                  </a:lnTo>
                  <a:lnTo>
                    <a:pt x="250" y="191"/>
                  </a:lnTo>
                  <a:lnTo>
                    <a:pt x="241" y="201"/>
                  </a:lnTo>
                  <a:lnTo>
                    <a:pt x="232" y="210"/>
                  </a:lnTo>
                  <a:lnTo>
                    <a:pt x="228" y="214"/>
                  </a:lnTo>
                  <a:lnTo>
                    <a:pt x="223" y="216"/>
                  </a:lnTo>
                  <a:lnTo>
                    <a:pt x="218" y="218"/>
                  </a:lnTo>
                  <a:lnTo>
                    <a:pt x="213" y="219"/>
                  </a:lnTo>
                  <a:lnTo>
                    <a:pt x="208" y="218"/>
                  </a:lnTo>
                  <a:lnTo>
                    <a:pt x="202" y="216"/>
                  </a:lnTo>
                  <a:lnTo>
                    <a:pt x="197" y="212"/>
                  </a:lnTo>
                  <a:lnTo>
                    <a:pt x="191" y="206"/>
                  </a:lnTo>
                  <a:lnTo>
                    <a:pt x="191" y="206"/>
                  </a:lnTo>
                  <a:lnTo>
                    <a:pt x="185" y="213"/>
                  </a:lnTo>
                  <a:lnTo>
                    <a:pt x="180" y="220"/>
                  </a:lnTo>
                  <a:lnTo>
                    <a:pt x="172" y="237"/>
                  </a:lnTo>
                  <a:lnTo>
                    <a:pt x="167" y="246"/>
                  </a:lnTo>
                  <a:lnTo>
                    <a:pt x="163" y="253"/>
                  </a:lnTo>
                  <a:lnTo>
                    <a:pt x="160" y="256"/>
                  </a:lnTo>
                  <a:lnTo>
                    <a:pt x="157" y="258"/>
                  </a:lnTo>
                  <a:lnTo>
                    <a:pt x="153" y="260"/>
                  </a:lnTo>
                  <a:lnTo>
                    <a:pt x="149" y="261"/>
                  </a:lnTo>
                  <a:lnTo>
                    <a:pt x="149" y="261"/>
                  </a:lnTo>
                  <a:lnTo>
                    <a:pt x="143" y="262"/>
                  </a:lnTo>
                  <a:lnTo>
                    <a:pt x="136" y="260"/>
                  </a:lnTo>
                  <a:lnTo>
                    <a:pt x="124" y="256"/>
                  </a:lnTo>
                  <a:lnTo>
                    <a:pt x="117" y="253"/>
                  </a:lnTo>
                  <a:lnTo>
                    <a:pt x="111" y="252"/>
                  </a:lnTo>
                  <a:lnTo>
                    <a:pt x="104" y="253"/>
                  </a:lnTo>
                  <a:lnTo>
                    <a:pt x="96" y="256"/>
                  </a:lnTo>
                  <a:lnTo>
                    <a:pt x="96" y="256"/>
                  </a:lnTo>
                  <a:lnTo>
                    <a:pt x="91" y="267"/>
                  </a:lnTo>
                  <a:lnTo>
                    <a:pt x="84" y="278"/>
                  </a:lnTo>
                  <a:lnTo>
                    <a:pt x="76" y="288"/>
                  </a:lnTo>
                  <a:lnTo>
                    <a:pt x="71" y="292"/>
                  </a:lnTo>
                  <a:lnTo>
                    <a:pt x="66" y="296"/>
                  </a:lnTo>
                  <a:lnTo>
                    <a:pt x="61" y="299"/>
                  </a:lnTo>
                  <a:lnTo>
                    <a:pt x="56" y="301"/>
                  </a:lnTo>
                  <a:lnTo>
                    <a:pt x="51" y="302"/>
                  </a:lnTo>
                  <a:lnTo>
                    <a:pt x="45" y="301"/>
                  </a:lnTo>
                  <a:lnTo>
                    <a:pt x="40" y="300"/>
                  </a:lnTo>
                  <a:lnTo>
                    <a:pt x="34" y="297"/>
                  </a:lnTo>
                  <a:lnTo>
                    <a:pt x="29" y="292"/>
                  </a:lnTo>
                  <a:lnTo>
                    <a:pt x="25" y="286"/>
                  </a:lnTo>
                  <a:lnTo>
                    <a:pt x="25" y="286"/>
                  </a:lnTo>
                  <a:lnTo>
                    <a:pt x="22" y="289"/>
                  </a:lnTo>
                  <a:lnTo>
                    <a:pt x="20" y="292"/>
                  </a:lnTo>
                  <a:lnTo>
                    <a:pt x="17" y="299"/>
                  </a:lnTo>
                  <a:lnTo>
                    <a:pt x="14" y="301"/>
                  </a:lnTo>
                  <a:lnTo>
                    <a:pt x="11" y="303"/>
                  </a:lnTo>
                  <a:lnTo>
                    <a:pt x="7" y="304"/>
                  </a:lnTo>
                  <a:lnTo>
                    <a:pt x="1" y="304"/>
                  </a:lnTo>
                  <a:lnTo>
                    <a:pt x="1" y="304"/>
                  </a:lnTo>
                  <a:lnTo>
                    <a:pt x="0" y="298"/>
                  </a:lnTo>
                  <a:lnTo>
                    <a:pt x="0" y="291"/>
                  </a:lnTo>
                  <a:lnTo>
                    <a:pt x="1" y="284"/>
                  </a:lnTo>
                  <a:lnTo>
                    <a:pt x="3" y="277"/>
                  </a:lnTo>
                  <a:lnTo>
                    <a:pt x="7" y="263"/>
                  </a:lnTo>
                  <a:lnTo>
                    <a:pt x="12" y="251"/>
                  </a:lnTo>
                  <a:lnTo>
                    <a:pt x="12" y="251"/>
                  </a:lnTo>
                  <a:lnTo>
                    <a:pt x="9" y="225"/>
                  </a:lnTo>
                  <a:lnTo>
                    <a:pt x="6" y="196"/>
                  </a:lnTo>
                  <a:lnTo>
                    <a:pt x="5" y="167"/>
                  </a:lnTo>
                  <a:lnTo>
                    <a:pt x="6" y="137"/>
                  </a:lnTo>
                  <a:lnTo>
                    <a:pt x="7" y="123"/>
                  </a:lnTo>
                  <a:lnTo>
                    <a:pt x="9" y="109"/>
                  </a:lnTo>
                  <a:lnTo>
                    <a:pt x="12" y="97"/>
                  </a:lnTo>
                  <a:lnTo>
                    <a:pt x="16" y="85"/>
                  </a:lnTo>
                  <a:lnTo>
                    <a:pt x="20" y="75"/>
                  </a:lnTo>
                  <a:lnTo>
                    <a:pt x="26" y="65"/>
                  </a:lnTo>
                  <a:lnTo>
                    <a:pt x="32" y="56"/>
                  </a:lnTo>
                  <a:lnTo>
                    <a:pt x="41" y="50"/>
                  </a:lnTo>
                  <a:lnTo>
                    <a:pt x="41" y="50"/>
                  </a:lnTo>
                  <a:lnTo>
                    <a:pt x="56" y="57"/>
                  </a:lnTo>
                  <a:lnTo>
                    <a:pt x="63" y="62"/>
                  </a:lnTo>
                  <a:lnTo>
                    <a:pt x="66" y="64"/>
                  </a:lnTo>
                  <a:lnTo>
                    <a:pt x="67" y="67"/>
                  </a:lnTo>
                  <a:lnTo>
                    <a:pt x="67" y="67"/>
                  </a:lnTo>
                  <a:lnTo>
                    <a:pt x="70" y="72"/>
                  </a:lnTo>
                  <a:lnTo>
                    <a:pt x="73" y="78"/>
                  </a:lnTo>
                  <a:lnTo>
                    <a:pt x="74" y="84"/>
                  </a:lnTo>
                  <a:lnTo>
                    <a:pt x="75" y="90"/>
                  </a:lnTo>
                  <a:lnTo>
                    <a:pt x="76" y="102"/>
                  </a:lnTo>
                  <a:lnTo>
                    <a:pt x="75" y="115"/>
                  </a:lnTo>
                  <a:lnTo>
                    <a:pt x="73" y="129"/>
                  </a:lnTo>
                  <a:lnTo>
                    <a:pt x="69" y="143"/>
                  </a:lnTo>
                  <a:lnTo>
                    <a:pt x="60" y="172"/>
                  </a:lnTo>
                  <a:lnTo>
                    <a:pt x="50" y="200"/>
                  </a:lnTo>
                  <a:lnTo>
                    <a:pt x="46" y="214"/>
                  </a:lnTo>
                  <a:lnTo>
                    <a:pt x="43" y="227"/>
                  </a:lnTo>
                  <a:lnTo>
                    <a:pt x="41" y="240"/>
                  </a:lnTo>
                  <a:lnTo>
                    <a:pt x="41" y="252"/>
                  </a:lnTo>
                  <a:lnTo>
                    <a:pt x="43" y="263"/>
                  </a:lnTo>
                  <a:lnTo>
                    <a:pt x="44" y="270"/>
                  </a:lnTo>
                  <a:lnTo>
                    <a:pt x="47" y="275"/>
                  </a:lnTo>
                  <a:lnTo>
                    <a:pt x="47" y="275"/>
                  </a:lnTo>
                  <a:lnTo>
                    <a:pt x="52" y="273"/>
                  </a:lnTo>
                  <a:lnTo>
                    <a:pt x="57" y="270"/>
                  </a:lnTo>
                  <a:lnTo>
                    <a:pt x="60" y="265"/>
                  </a:lnTo>
                  <a:lnTo>
                    <a:pt x="63" y="260"/>
                  </a:lnTo>
                  <a:lnTo>
                    <a:pt x="65" y="255"/>
                  </a:lnTo>
                  <a:lnTo>
                    <a:pt x="66" y="249"/>
                  </a:lnTo>
                  <a:lnTo>
                    <a:pt x="68" y="236"/>
                  </a:lnTo>
                  <a:lnTo>
                    <a:pt x="69" y="222"/>
                  </a:lnTo>
                  <a:lnTo>
                    <a:pt x="71" y="209"/>
                  </a:lnTo>
                  <a:lnTo>
                    <a:pt x="72" y="203"/>
                  </a:lnTo>
                  <a:lnTo>
                    <a:pt x="74" y="197"/>
                  </a:lnTo>
                  <a:lnTo>
                    <a:pt x="77" y="192"/>
                  </a:lnTo>
                  <a:lnTo>
                    <a:pt x="80" y="188"/>
                  </a:lnTo>
                  <a:lnTo>
                    <a:pt x="80" y="188"/>
                  </a:lnTo>
                  <a:lnTo>
                    <a:pt x="83" y="189"/>
                  </a:lnTo>
                  <a:lnTo>
                    <a:pt x="85" y="190"/>
                  </a:lnTo>
                  <a:lnTo>
                    <a:pt x="88" y="194"/>
                  </a:lnTo>
                  <a:lnTo>
                    <a:pt x="90" y="195"/>
                  </a:lnTo>
                  <a:lnTo>
                    <a:pt x="92" y="196"/>
                  </a:lnTo>
                  <a:lnTo>
                    <a:pt x="95" y="197"/>
                  </a:lnTo>
                  <a:lnTo>
                    <a:pt x="99" y="196"/>
                  </a:lnTo>
                  <a:lnTo>
                    <a:pt x="99" y="196"/>
                  </a:lnTo>
                  <a:lnTo>
                    <a:pt x="101" y="202"/>
                  </a:lnTo>
                  <a:lnTo>
                    <a:pt x="101" y="209"/>
                  </a:lnTo>
                  <a:lnTo>
                    <a:pt x="101" y="225"/>
                  </a:lnTo>
                  <a:lnTo>
                    <a:pt x="101" y="225"/>
                  </a:lnTo>
                  <a:lnTo>
                    <a:pt x="105" y="222"/>
                  </a:lnTo>
                  <a:lnTo>
                    <a:pt x="108" y="218"/>
                  </a:lnTo>
                  <a:lnTo>
                    <a:pt x="113" y="208"/>
                  </a:lnTo>
                  <a:lnTo>
                    <a:pt x="117" y="199"/>
                  </a:lnTo>
                  <a:lnTo>
                    <a:pt x="119" y="194"/>
                  </a:lnTo>
                  <a:lnTo>
                    <a:pt x="122" y="191"/>
                  </a:lnTo>
                  <a:lnTo>
                    <a:pt x="122" y="191"/>
                  </a:lnTo>
                  <a:lnTo>
                    <a:pt x="128" y="192"/>
                  </a:lnTo>
                  <a:lnTo>
                    <a:pt x="133" y="194"/>
                  </a:lnTo>
                  <a:lnTo>
                    <a:pt x="138" y="197"/>
                  </a:lnTo>
                  <a:lnTo>
                    <a:pt x="144" y="198"/>
                  </a:lnTo>
                  <a:lnTo>
                    <a:pt x="144" y="198"/>
                  </a:lnTo>
                  <a:lnTo>
                    <a:pt x="145" y="207"/>
                  </a:lnTo>
                  <a:lnTo>
                    <a:pt x="144" y="215"/>
                  </a:lnTo>
                  <a:lnTo>
                    <a:pt x="142" y="222"/>
                  </a:lnTo>
                  <a:lnTo>
                    <a:pt x="142" y="230"/>
                  </a:lnTo>
                  <a:lnTo>
                    <a:pt x="142" y="230"/>
                  </a:lnTo>
                  <a:lnTo>
                    <a:pt x="147" y="227"/>
                  </a:lnTo>
                  <a:lnTo>
                    <a:pt x="152" y="224"/>
                  </a:lnTo>
                  <a:lnTo>
                    <a:pt x="157" y="220"/>
                  </a:lnTo>
                  <a:lnTo>
                    <a:pt x="161" y="215"/>
                  </a:lnTo>
                  <a:lnTo>
                    <a:pt x="164" y="210"/>
                  </a:lnTo>
                  <a:lnTo>
                    <a:pt x="167" y="204"/>
                  </a:lnTo>
                  <a:lnTo>
                    <a:pt x="172" y="192"/>
                  </a:lnTo>
                  <a:lnTo>
                    <a:pt x="175" y="178"/>
                  </a:lnTo>
                  <a:lnTo>
                    <a:pt x="176" y="162"/>
                  </a:lnTo>
                  <a:lnTo>
                    <a:pt x="177" y="146"/>
                  </a:lnTo>
                  <a:lnTo>
                    <a:pt x="177" y="130"/>
                  </a:lnTo>
                  <a:lnTo>
                    <a:pt x="177" y="95"/>
                  </a:lnTo>
                  <a:lnTo>
                    <a:pt x="177" y="61"/>
                  </a:lnTo>
                  <a:lnTo>
                    <a:pt x="178" y="44"/>
                  </a:lnTo>
                  <a:lnTo>
                    <a:pt x="180" y="28"/>
                  </a:lnTo>
                  <a:lnTo>
                    <a:pt x="184" y="14"/>
                  </a:lnTo>
                  <a:lnTo>
                    <a:pt x="189" y="0"/>
                  </a:lnTo>
                  <a:lnTo>
                    <a:pt x="189" y="0"/>
                  </a:lnTo>
                  <a:lnTo>
                    <a:pt x="193" y="1"/>
                  </a:lnTo>
                  <a:lnTo>
                    <a:pt x="198" y="2"/>
                  </a:lnTo>
                  <a:lnTo>
                    <a:pt x="204" y="6"/>
                  </a:lnTo>
                  <a:lnTo>
                    <a:pt x="210" y="10"/>
                  </a:lnTo>
                  <a:lnTo>
                    <a:pt x="215" y="16"/>
                  </a:lnTo>
                  <a:lnTo>
                    <a:pt x="215" y="16"/>
                  </a:lnTo>
                  <a:lnTo>
                    <a:pt x="216" y="41"/>
                  </a:lnTo>
                  <a:lnTo>
                    <a:pt x="216" y="66"/>
                  </a:lnTo>
                  <a:lnTo>
                    <a:pt x="214" y="89"/>
                  </a:lnTo>
                  <a:lnTo>
                    <a:pt x="212" y="112"/>
                  </a:lnTo>
                  <a:lnTo>
                    <a:pt x="210" y="134"/>
                  </a:lnTo>
                  <a:lnTo>
                    <a:pt x="208" y="155"/>
                  </a:lnTo>
                  <a:lnTo>
                    <a:pt x="208" y="176"/>
                  </a:lnTo>
                  <a:lnTo>
                    <a:pt x="208" y="186"/>
                  </a:lnTo>
                  <a:lnTo>
                    <a:pt x="210" y="196"/>
                  </a:lnTo>
                  <a:lnTo>
                    <a:pt x="210" y="196"/>
                  </a:lnTo>
                  <a:lnTo>
                    <a:pt x="214" y="194"/>
                  </a:lnTo>
                  <a:lnTo>
                    <a:pt x="218" y="192"/>
                  </a:lnTo>
                  <a:lnTo>
                    <a:pt x="224" y="187"/>
                  </a:lnTo>
                  <a:lnTo>
                    <a:pt x="229" y="180"/>
                  </a:lnTo>
                  <a:lnTo>
                    <a:pt x="233" y="172"/>
                  </a:lnTo>
                  <a:lnTo>
                    <a:pt x="240" y="155"/>
                  </a:lnTo>
                  <a:lnTo>
                    <a:pt x="245" y="147"/>
                  </a:lnTo>
                  <a:lnTo>
                    <a:pt x="250" y="140"/>
                  </a:lnTo>
                  <a:lnTo>
                    <a:pt x="250" y="140"/>
                  </a:lnTo>
                  <a:lnTo>
                    <a:pt x="255" y="143"/>
                  </a:lnTo>
                  <a:lnTo>
                    <a:pt x="259" y="144"/>
                  </a:lnTo>
                  <a:lnTo>
                    <a:pt x="264" y="144"/>
                  </a:lnTo>
                  <a:lnTo>
                    <a:pt x="268" y="144"/>
                  </a:lnTo>
                  <a:lnTo>
                    <a:pt x="272" y="142"/>
                  </a:lnTo>
                  <a:lnTo>
                    <a:pt x="276" y="139"/>
                  </a:lnTo>
                  <a:lnTo>
                    <a:pt x="279" y="136"/>
                  </a:lnTo>
                  <a:lnTo>
                    <a:pt x="281" y="132"/>
                  </a:lnTo>
                  <a:lnTo>
                    <a:pt x="281" y="132"/>
                  </a:lnTo>
                  <a:lnTo>
                    <a:pt x="283" y="133"/>
                  </a:lnTo>
                  <a:lnTo>
                    <a:pt x="285" y="135"/>
                  </a:lnTo>
                  <a:lnTo>
                    <a:pt x="287" y="138"/>
                  </a:lnTo>
                  <a:lnTo>
                    <a:pt x="288" y="139"/>
                  </a:lnTo>
                  <a:lnTo>
                    <a:pt x="290" y="140"/>
                  </a:lnTo>
                  <a:lnTo>
                    <a:pt x="293" y="141"/>
                  </a:lnTo>
                  <a:lnTo>
                    <a:pt x="297" y="140"/>
                  </a:lnTo>
                  <a:lnTo>
                    <a:pt x="297" y="140"/>
                  </a:lnTo>
                  <a:lnTo>
                    <a:pt x="298" y="158"/>
                  </a:lnTo>
                  <a:lnTo>
                    <a:pt x="300" y="176"/>
                  </a:lnTo>
                  <a:lnTo>
                    <a:pt x="301" y="184"/>
                  </a:lnTo>
                  <a:lnTo>
                    <a:pt x="304" y="191"/>
                  </a:lnTo>
                  <a:lnTo>
                    <a:pt x="306" y="198"/>
                  </a:lnTo>
                  <a:lnTo>
                    <a:pt x="310" y="204"/>
                  </a:lnTo>
                  <a:lnTo>
                    <a:pt x="310" y="204"/>
                  </a:lnTo>
                  <a:lnTo>
                    <a:pt x="315" y="204"/>
                  </a:lnTo>
                  <a:lnTo>
                    <a:pt x="319" y="203"/>
                  </a:lnTo>
                  <a:lnTo>
                    <a:pt x="322" y="201"/>
                  </a:lnTo>
                  <a:lnTo>
                    <a:pt x="325" y="198"/>
                  </a:lnTo>
                  <a:lnTo>
                    <a:pt x="326" y="194"/>
                  </a:lnTo>
                  <a:lnTo>
                    <a:pt x="328" y="190"/>
                  </a:lnTo>
                  <a:lnTo>
                    <a:pt x="329" y="179"/>
                  </a:lnTo>
                  <a:lnTo>
                    <a:pt x="329" y="168"/>
                  </a:lnTo>
                  <a:lnTo>
                    <a:pt x="330" y="155"/>
                  </a:lnTo>
                  <a:lnTo>
                    <a:pt x="332" y="145"/>
                  </a:lnTo>
                  <a:lnTo>
                    <a:pt x="333" y="141"/>
                  </a:lnTo>
                  <a:lnTo>
                    <a:pt x="336" y="137"/>
                  </a:lnTo>
                  <a:lnTo>
                    <a:pt x="336" y="137"/>
                  </a:lnTo>
                  <a:lnTo>
                    <a:pt x="346" y="141"/>
                  </a:lnTo>
                  <a:lnTo>
                    <a:pt x="351" y="142"/>
                  </a:lnTo>
                  <a:lnTo>
                    <a:pt x="354" y="144"/>
                  </a:lnTo>
                  <a:lnTo>
                    <a:pt x="357" y="146"/>
                  </a:lnTo>
                  <a:lnTo>
                    <a:pt x="359" y="149"/>
                  </a:lnTo>
                  <a:lnTo>
                    <a:pt x="360" y="154"/>
                  </a:lnTo>
                  <a:lnTo>
                    <a:pt x="361" y="161"/>
                  </a:lnTo>
                  <a:lnTo>
                    <a:pt x="361" y="161"/>
                  </a:lnTo>
                  <a:lnTo>
                    <a:pt x="367" y="157"/>
                  </a:lnTo>
                  <a:lnTo>
                    <a:pt x="373" y="153"/>
                  </a:lnTo>
                  <a:lnTo>
                    <a:pt x="378" y="147"/>
                  </a:lnTo>
                  <a:lnTo>
                    <a:pt x="383" y="141"/>
                  </a:lnTo>
                  <a:lnTo>
                    <a:pt x="391" y="128"/>
                  </a:lnTo>
                  <a:lnTo>
                    <a:pt x="395" y="122"/>
                  </a:lnTo>
                  <a:lnTo>
                    <a:pt x="400" y="116"/>
                  </a:lnTo>
                  <a:lnTo>
                    <a:pt x="400" y="116"/>
                  </a:lnTo>
                  <a:lnTo>
                    <a:pt x="421" y="116"/>
                  </a:lnTo>
                  <a:lnTo>
                    <a:pt x="442" y="114"/>
                  </a:lnTo>
                  <a:lnTo>
                    <a:pt x="483" y="108"/>
                  </a:lnTo>
                  <a:lnTo>
                    <a:pt x="503" y="105"/>
                  </a:lnTo>
                  <a:lnTo>
                    <a:pt x="523" y="103"/>
                  </a:lnTo>
                  <a:lnTo>
                    <a:pt x="544" y="103"/>
                  </a:lnTo>
                  <a:lnTo>
                    <a:pt x="555" y="104"/>
                  </a:lnTo>
                  <a:lnTo>
                    <a:pt x="566" y="106"/>
                  </a:lnTo>
                  <a:lnTo>
                    <a:pt x="566" y="106"/>
                  </a:lnTo>
                  <a:lnTo>
                    <a:pt x="569" y="105"/>
                  </a:lnTo>
                  <a:lnTo>
                    <a:pt x="570" y="103"/>
                  </a:lnTo>
                  <a:lnTo>
                    <a:pt x="573" y="98"/>
                  </a:lnTo>
                  <a:lnTo>
                    <a:pt x="574" y="92"/>
                  </a:lnTo>
                  <a:lnTo>
                    <a:pt x="575" y="86"/>
                  </a:lnTo>
                  <a:lnTo>
                    <a:pt x="576" y="80"/>
                  </a:lnTo>
                  <a:lnTo>
                    <a:pt x="578" y="74"/>
                  </a:lnTo>
                  <a:lnTo>
                    <a:pt x="580" y="70"/>
                  </a:lnTo>
                  <a:lnTo>
                    <a:pt x="582" y="68"/>
                  </a:lnTo>
                  <a:lnTo>
                    <a:pt x="585" y="67"/>
                  </a:lnTo>
                  <a:lnTo>
                    <a:pt x="585" y="67"/>
                  </a:lnTo>
                  <a:lnTo>
                    <a:pt x="590" y="66"/>
                  </a:lnTo>
                  <a:lnTo>
                    <a:pt x="594" y="67"/>
                  </a:lnTo>
                  <a:lnTo>
                    <a:pt x="598" y="69"/>
                  </a:lnTo>
                  <a:lnTo>
                    <a:pt x="602" y="72"/>
                  </a:lnTo>
                  <a:lnTo>
                    <a:pt x="605" y="76"/>
                  </a:lnTo>
                  <a:lnTo>
                    <a:pt x="608" y="81"/>
                  </a:lnTo>
                  <a:lnTo>
                    <a:pt x="612" y="92"/>
                  </a:lnTo>
                  <a:lnTo>
                    <a:pt x="614" y="105"/>
                  </a:lnTo>
                  <a:lnTo>
                    <a:pt x="615" y="117"/>
                  </a:lnTo>
                  <a:lnTo>
                    <a:pt x="614" y="130"/>
                  </a:lnTo>
                  <a:lnTo>
                    <a:pt x="613" y="135"/>
                  </a:lnTo>
                  <a:lnTo>
                    <a:pt x="611" y="140"/>
                  </a:lnTo>
                  <a:lnTo>
                    <a:pt x="611" y="140"/>
                  </a:lnTo>
                  <a:lnTo>
                    <a:pt x="615" y="138"/>
                  </a:lnTo>
                  <a:lnTo>
                    <a:pt x="618" y="135"/>
                  </a:lnTo>
                  <a:lnTo>
                    <a:pt x="625" y="127"/>
                  </a:lnTo>
                  <a:lnTo>
                    <a:pt x="631" y="118"/>
                  </a:lnTo>
                  <a:lnTo>
                    <a:pt x="637" y="108"/>
                  </a:lnTo>
                  <a:lnTo>
                    <a:pt x="648" y="86"/>
                  </a:lnTo>
                  <a:lnTo>
                    <a:pt x="654" y="76"/>
                  </a:lnTo>
                  <a:lnTo>
                    <a:pt x="661" y="67"/>
                  </a:lnTo>
                  <a:lnTo>
                    <a:pt x="661" y="67"/>
                  </a:lnTo>
                  <a:lnTo>
                    <a:pt x="665" y="66"/>
                  </a:lnTo>
                  <a:lnTo>
                    <a:pt x="667" y="67"/>
                  </a:lnTo>
                  <a:lnTo>
                    <a:pt x="670" y="70"/>
                  </a:lnTo>
                  <a:lnTo>
                    <a:pt x="672" y="71"/>
                  </a:lnTo>
                  <a:lnTo>
                    <a:pt x="673" y="72"/>
                  </a:lnTo>
                  <a:lnTo>
                    <a:pt x="676" y="73"/>
                  </a:lnTo>
                  <a:lnTo>
                    <a:pt x="680" y="72"/>
                  </a:lnTo>
                  <a:lnTo>
                    <a:pt x="680" y="72"/>
                  </a:lnTo>
                  <a:lnTo>
                    <a:pt x="682" y="80"/>
                  </a:lnTo>
                  <a:lnTo>
                    <a:pt x="682" y="89"/>
                  </a:lnTo>
                  <a:lnTo>
                    <a:pt x="682" y="109"/>
                  </a:lnTo>
                  <a:lnTo>
                    <a:pt x="682" y="119"/>
                  </a:lnTo>
                  <a:lnTo>
                    <a:pt x="683" y="128"/>
                  </a:lnTo>
                  <a:lnTo>
                    <a:pt x="684" y="136"/>
                  </a:lnTo>
                  <a:lnTo>
                    <a:pt x="686" y="139"/>
                  </a:lnTo>
                  <a:lnTo>
                    <a:pt x="688" y="143"/>
                  </a:lnTo>
                  <a:lnTo>
                    <a:pt x="688" y="143"/>
                  </a:lnTo>
                  <a:lnTo>
                    <a:pt x="695" y="141"/>
                  </a:lnTo>
                  <a:lnTo>
                    <a:pt x="702" y="138"/>
                  </a:lnTo>
                  <a:lnTo>
                    <a:pt x="707" y="134"/>
                  </a:lnTo>
                  <a:lnTo>
                    <a:pt x="711" y="130"/>
                  </a:lnTo>
                  <a:lnTo>
                    <a:pt x="720" y="120"/>
                  </a:lnTo>
                  <a:lnTo>
                    <a:pt x="724" y="115"/>
                  </a:lnTo>
                  <a:lnTo>
                    <a:pt x="729" y="111"/>
                  </a:lnTo>
                  <a:lnTo>
                    <a:pt x="729" y="111"/>
                  </a:lnTo>
                  <a:lnTo>
                    <a:pt x="734" y="115"/>
                  </a:lnTo>
                  <a:lnTo>
                    <a:pt x="740" y="117"/>
                  </a:lnTo>
                  <a:lnTo>
                    <a:pt x="745" y="118"/>
                  </a:lnTo>
                  <a:lnTo>
                    <a:pt x="751" y="118"/>
                  </a:lnTo>
                  <a:lnTo>
                    <a:pt x="764" y="118"/>
                  </a:lnTo>
                  <a:lnTo>
                    <a:pt x="769" y="118"/>
                  </a:lnTo>
                  <a:lnTo>
                    <a:pt x="775" y="119"/>
                  </a:lnTo>
                  <a:lnTo>
                    <a:pt x="775" y="119"/>
                  </a:lnTo>
                  <a:lnTo>
                    <a:pt x="783" y="122"/>
                  </a:lnTo>
                  <a:lnTo>
                    <a:pt x="791" y="126"/>
                  </a:lnTo>
                  <a:lnTo>
                    <a:pt x="798" y="131"/>
                  </a:lnTo>
                  <a:lnTo>
                    <a:pt x="804" y="137"/>
                  </a:lnTo>
                  <a:lnTo>
                    <a:pt x="817" y="150"/>
                  </a:lnTo>
                  <a:lnTo>
                    <a:pt x="823" y="156"/>
                  </a:lnTo>
                  <a:lnTo>
                    <a:pt x="830" y="161"/>
                  </a:lnTo>
                  <a:lnTo>
                    <a:pt x="830" y="161"/>
                  </a:lnTo>
                  <a:lnTo>
                    <a:pt x="827" y="167"/>
                  </a:lnTo>
                  <a:lnTo>
                    <a:pt x="824" y="172"/>
                  </a:lnTo>
                  <a:lnTo>
                    <a:pt x="824" y="172"/>
                  </a:lnTo>
                  <a:lnTo>
                    <a:pt x="816" y="170"/>
                  </a:lnTo>
                  <a:lnTo>
                    <a:pt x="807" y="166"/>
                  </a:lnTo>
                  <a:lnTo>
                    <a:pt x="788" y="155"/>
                  </a:lnTo>
                  <a:lnTo>
                    <a:pt x="778" y="150"/>
                  </a:lnTo>
                  <a:lnTo>
                    <a:pt x="766" y="146"/>
                  </a:lnTo>
                  <a:lnTo>
                    <a:pt x="753" y="143"/>
                  </a:lnTo>
                  <a:lnTo>
                    <a:pt x="740" y="143"/>
                  </a:lnTo>
                  <a:lnTo>
                    <a:pt x="740" y="143"/>
                  </a:lnTo>
                  <a:lnTo>
                    <a:pt x="720" y="157"/>
                  </a:lnTo>
                  <a:lnTo>
                    <a:pt x="712" y="164"/>
                  </a:lnTo>
                  <a:lnTo>
                    <a:pt x="710" y="167"/>
                  </a:lnTo>
                  <a:lnTo>
                    <a:pt x="709" y="170"/>
                  </a:lnTo>
                  <a:lnTo>
                    <a:pt x="709" y="170"/>
                  </a:lnTo>
                  <a:lnTo>
                    <a:pt x="697" y="170"/>
                  </a:lnTo>
                  <a:lnTo>
                    <a:pt x="688" y="169"/>
                  </a:lnTo>
                  <a:lnTo>
                    <a:pt x="680" y="166"/>
                  </a:lnTo>
                  <a:lnTo>
                    <a:pt x="673" y="161"/>
                  </a:lnTo>
                  <a:lnTo>
                    <a:pt x="668" y="156"/>
                  </a:lnTo>
                  <a:lnTo>
                    <a:pt x="663" y="149"/>
                  </a:lnTo>
                  <a:lnTo>
                    <a:pt x="661" y="141"/>
                  </a:lnTo>
                  <a:lnTo>
                    <a:pt x="659" y="132"/>
                  </a:lnTo>
                  <a:lnTo>
                    <a:pt x="659" y="132"/>
                  </a:lnTo>
                  <a:close/>
                  <a:moveTo>
                    <a:pt x="35" y="178"/>
                  </a:moveTo>
                  <a:lnTo>
                    <a:pt x="35" y="178"/>
                  </a:lnTo>
                  <a:lnTo>
                    <a:pt x="38" y="167"/>
                  </a:lnTo>
                  <a:lnTo>
                    <a:pt x="41" y="155"/>
                  </a:lnTo>
                  <a:lnTo>
                    <a:pt x="47" y="131"/>
                  </a:lnTo>
                  <a:lnTo>
                    <a:pt x="49" y="119"/>
                  </a:lnTo>
                  <a:lnTo>
                    <a:pt x="49" y="107"/>
                  </a:lnTo>
                  <a:lnTo>
                    <a:pt x="48" y="96"/>
                  </a:lnTo>
                  <a:lnTo>
                    <a:pt x="46" y="90"/>
                  </a:lnTo>
                  <a:lnTo>
                    <a:pt x="44" y="85"/>
                  </a:lnTo>
                  <a:lnTo>
                    <a:pt x="44" y="85"/>
                  </a:lnTo>
                  <a:lnTo>
                    <a:pt x="38" y="106"/>
                  </a:lnTo>
                  <a:lnTo>
                    <a:pt x="35" y="118"/>
                  </a:lnTo>
                  <a:lnTo>
                    <a:pt x="33" y="131"/>
                  </a:lnTo>
                  <a:lnTo>
                    <a:pt x="31" y="144"/>
                  </a:lnTo>
                  <a:lnTo>
                    <a:pt x="31" y="156"/>
                  </a:lnTo>
                  <a:lnTo>
                    <a:pt x="32" y="168"/>
                  </a:lnTo>
                  <a:lnTo>
                    <a:pt x="35" y="178"/>
                  </a:lnTo>
                  <a:lnTo>
                    <a:pt x="35" y="178"/>
                  </a:lnTo>
                  <a:close/>
                  <a:moveTo>
                    <a:pt x="521" y="212"/>
                  </a:moveTo>
                  <a:lnTo>
                    <a:pt x="521" y="212"/>
                  </a:lnTo>
                  <a:lnTo>
                    <a:pt x="524" y="205"/>
                  </a:lnTo>
                  <a:lnTo>
                    <a:pt x="527" y="199"/>
                  </a:lnTo>
                  <a:lnTo>
                    <a:pt x="536" y="185"/>
                  </a:lnTo>
                  <a:lnTo>
                    <a:pt x="540" y="178"/>
                  </a:lnTo>
                  <a:lnTo>
                    <a:pt x="542" y="172"/>
                  </a:lnTo>
                  <a:lnTo>
                    <a:pt x="543" y="166"/>
                  </a:lnTo>
                  <a:lnTo>
                    <a:pt x="543" y="164"/>
                  </a:lnTo>
                  <a:lnTo>
                    <a:pt x="542" y="161"/>
                  </a:lnTo>
                  <a:lnTo>
                    <a:pt x="542" y="161"/>
                  </a:lnTo>
                  <a:lnTo>
                    <a:pt x="534" y="172"/>
                  </a:lnTo>
                  <a:lnTo>
                    <a:pt x="529" y="178"/>
                  </a:lnTo>
                  <a:lnTo>
                    <a:pt x="525" y="184"/>
                  </a:lnTo>
                  <a:lnTo>
                    <a:pt x="522" y="190"/>
                  </a:lnTo>
                  <a:lnTo>
                    <a:pt x="520" y="197"/>
                  </a:lnTo>
                  <a:lnTo>
                    <a:pt x="519" y="204"/>
                  </a:lnTo>
                  <a:lnTo>
                    <a:pt x="521" y="212"/>
                  </a:lnTo>
                  <a:lnTo>
                    <a:pt x="521" y="212"/>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2" name="Freeform 6"/>
            <p:cNvSpPr/>
            <p:nvPr/>
          </p:nvSpPr>
          <p:spPr bwMode="auto">
            <a:xfrm>
              <a:off x="1223963" y="3013076"/>
              <a:ext cx="941388" cy="307975"/>
            </a:xfrm>
            <a:custGeom>
              <a:avLst/>
              <a:gdLst>
                <a:gd name="T0" fmla="*/ 579 w 593"/>
                <a:gd name="T1" fmla="*/ 8 h 194"/>
                <a:gd name="T2" fmla="*/ 592 w 593"/>
                <a:gd name="T3" fmla="*/ 11 h 194"/>
                <a:gd name="T4" fmla="*/ 590 w 593"/>
                <a:gd name="T5" fmla="*/ 27 h 194"/>
                <a:gd name="T6" fmla="*/ 584 w 593"/>
                <a:gd name="T7" fmla="*/ 38 h 194"/>
                <a:gd name="T8" fmla="*/ 541 w 593"/>
                <a:gd name="T9" fmla="*/ 48 h 194"/>
                <a:gd name="T10" fmla="*/ 520 w 593"/>
                <a:gd name="T11" fmla="*/ 61 h 194"/>
                <a:gd name="T12" fmla="*/ 499 w 593"/>
                <a:gd name="T13" fmla="*/ 68 h 194"/>
                <a:gd name="T14" fmla="*/ 473 w 593"/>
                <a:gd name="T15" fmla="*/ 96 h 194"/>
                <a:gd name="T16" fmla="*/ 458 w 593"/>
                <a:gd name="T17" fmla="*/ 103 h 194"/>
                <a:gd name="T18" fmla="*/ 445 w 593"/>
                <a:gd name="T19" fmla="*/ 99 h 194"/>
                <a:gd name="T20" fmla="*/ 427 w 593"/>
                <a:gd name="T21" fmla="*/ 72 h 194"/>
                <a:gd name="T22" fmla="*/ 411 w 593"/>
                <a:gd name="T23" fmla="*/ 74 h 194"/>
                <a:gd name="T24" fmla="*/ 400 w 593"/>
                <a:gd name="T25" fmla="*/ 96 h 194"/>
                <a:gd name="T26" fmla="*/ 383 w 593"/>
                <a:gd name="T27" fmla="*/ 110 h 194"/>
                <a:gd name="T28" fmla="*/ 349 w 593"/>
                <a:gd name="T29" fmla="*/ 106 h 194"/>
                <a:gd name="T30" fmla="*/ 331 w 593"/>
                <a:gd name="T31" fmla="*/ 85 h 194"/>
                <a:gd name="T32" fmla="*/ 301 w 593"/>
                <a:gd name="T33" fmla="*/ 100 h 194"/>
                <a:gd name="T34" fmla="*/ 283 w 593"/>
                <a:gd name="T35" fmla="*/ 129 h 194"/>
                <a:gd name="T36" fmla="*/ 257 w 593"/>
                <a:gd name="T37" fmla="*/ 193 h 194"/>
                <a:gd name="T38" fmla="*/ 246 w 593"/>
                <a:gd name="T39" fmla="*/ 192 h 194"/>
                <a:gd name="T40" fmla="*/ 239 w 593"/>
                <a:gd name="T41" fmla="*/ 178 h 194"/>
                <a:gd name="T42" fmla="*/ 239 w 593"/>
                <a:gd name="T43" fmla="*/ 144 h 194"/>
                <a:gd name="T44" fmla="*/ 232 w 593"/>
                <a:gd name="T45" fmla="*/ 144 h 194"/>
                <a:gd name="T46" fmla="*/ 221 w 593"/>
                <a:gd name="T47" fmla="*/ 154 h 194"/>
                <a:gd name="T48" fmla="*/ 152 w 593"/>
                <a:gd name="T49" fmla="*/ 133 h 194"/>
                <a:gd name="T50" fmla="*/ 119 w 593"/>
                <a:gd name="T51" fmla="*/ 117 h 194"/>
                <a:gd name="T52" fmla="*/ 103 w 593"/>
                <a:gd name="T53" fmla="*/ 113 h 194"/>
                <a:gd name="T54" fmla="*/ 57 w 593"/>
                <a:gd name="T55" fmla="*/ 123 h 194"/>
                <a:gd name="T56" fmla="*/ 16 w 593"/>
                <a:gd name="T57" fmla="*/ 130 h 194"/>
                <a:gd name="T58" fmla="*/ 1 w 593"/>
                <a:gd name="T59" fmla="*/ 123 h 194"/>
                <a:gd name="T60" fmla="*/ 4 w 593"/>
                <a:gd name="T61" fmla="*/ 112 h 194"/>
                <a:gd name="T62" fmla="*/ 28 w 593"/>
                <a:gd name="T63" fmla="*/ 107 h 194"/>
                <a:gd name="T64" fmla="*/ 72 w 593"/>
                <a:gd name="T65" fmla="*/ 98 h 194"/>
                <a:gd name="T66" fmla="*/ 105 w 593"/>
                <a:gd name="T67" fmla="*/ 93 h 194"/>
                <a:gd name="T68" fmla="*/ 132 w 593"/>
                <a:gd name="T69" fmla="*/ 103 h 194"/>
                <a:gd name="T70" fmla="*/ 157 w 593"/>
                <a:gd name="T71" fmla="*/ 114 h 194"/>
                <a:gd name="T72" fmla="*/ 166 w 593"/>
                <a:gd name="T73" fmla="*/ 69 h 194"/>
                <a:gd name="T74" fmla="*/ 183 w 593"/>
                <a:gd name="T75" fmla="*/ 48 h 194"/>
                <a:gd name="T76" fmla="*/ 200 w 593"/>
                <a:gd name="T77" fmla="*/ 43 h 194"/>
                <a:gd name="T78" fmla="*/ 221 w 593"/>
                <a:gd name="T79" fmla="*/ 52 h 194"/>
                <a:gd name="T80" fmla="*/ 236 w 593"/>
                <a:gd name="T81" fmla="*/ 75 h 194"/>
                <a:gd name="T82" fmla="*/ 241 w 593"/>
                <a:gd name="T83" fmla="*/ 69 h 194"/>
                <a:gd name="T84" fmla="*/ 247 w 593"/>
                <a:gd name="T85" fmla="*/ 64 h 194"/>
                <a:gd name="T86" fmla="*/ 265 w 593"/>
                <a:gd name="T87" fmla="*/ 103 h 194"/>
                <a:gd name="T88" fmla="*/ 315 w 593"/>
                <a:gd name="T89" fmla="*/ 64 h 194"/>
                <a:gd name="T90" fmla="*/ 350 w 593"/>
                <a:gd name="T91" fmla="*/ 50 h 194"/>
                <a:gd name="T92" fmla="*/ 363 w 593"/>
                <a:gd name="T93" fmla="*/ 56 h 194"/>
                <a:gd name="T94" fmla="*/ 368 w 593"/>
                <a:gd name="T95" fmla="*/ 75 h 194"/>
                <a:gd name="T96" fmla="*/ 376 w 593"/>
                <a:gd name="T97" fmla="*/ 87 h 194"/>
                <a:gd name="T98" fmla="*/ 389 w 593"/>
                <a:gd name="T99" fmla="*/ 66 h 194"/>
                <a:gd name="T100" fmla="*/ 403 w 593"/>
                <a:gd name="T101" fmla="*/ 46 h 194"/>
                <a:gd name="T102" fmla="*/ 418 w 593"/>
                <a:gd name="T103" fmla="*/ 43 h 194"/>
                <a:gd name="T104" fmla="*/ 442 w 593"/>
                <a:gd name="T105" fmla="*/ 59 h 194"/>
                <a:gd name="T106" fmla="*/ 460 w 593"/>
                <a:gd name="T107" fmla="*/ 73 h 194"/>
                <a:gd name="T108" fmla="*/ 495 w 593"/>
                <a:gd name="T109" fmla="*/ 46 h 194"/>
                <a:gd name="T110" fmla="*/ 561 w 593"/>
                <a:gd name="T111"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194">
                  <a:moveTo>
                    <a:pt x="574" y="0"/>
                  </a:moveTo>
                  <a:lnTo>
                    <a:pt x="574" y="0"/>
                  </a:lnTo>
                  <a:lnTo>
                    <a:pt x="577" y="6"/>
                  </a:lnTo>
                  <a:lnTo>
                    <a:pt x="579" y="8"/>
                  </a:lnTo>
                  <a:lnTo>
                    <a:pt x="581" y="9"/>
                  </a:lnTo>
                  <a:lnTo>
                    <a:pt x="586" y="10"/>
                  </a:lnTo>
                  <a:lnTo>
                    <a:pt x="592" y="11"/>
                  </a:lnTo>
                  <a:lnTo>
                    <a:pt x="592" y="11"/>
                  </a:lnTo>
                  <a:lnTo>
                    <a:pt x="593" y="16"/>
                  </a:lnTo>
                  <a:lnTo>
                    <a:pt x="593" y="20"/>
                  </a:lnTo>
                  <a:lnTo>
                    <a:pt x="592" y="24"/>
                  </a:lnTo>
                  <a:lnTo>
                    <a:pt x="590" y="27"/>
                  </a:lnTo>
                  <a:lnTo>
                    <a:pt x="587" y="32"/>
                  </a:lnTo>
                  <a:lnTo>
                    <a:pt x="585" y="35"/>
                  </a:lnTo>
                  <a:lnTo>
                    <a:pt x="584" y="38"/>
                  </a:lnTo>
                  <a:lnTo>
                    <a:pt x="584" y="38"/>
                  </a:lnTo>
                  <a:lnTo>
                    <a:pt x="558" y="38"/>
                  </a:lnTo>
                  <a:lnTo>
                    <a:pt x="558" y="38"/>
                  </a:lnTo>
                  <a:lnTo>
                    <a:pt x="549" y="43"/>
                  </a:lnTo>
                  <a:lnTo>
                    <a:pt x="541" y="48"/>
                  </a:lnTo>
                  <a:lnTo>
                    <a:pt x="533" y="54"/>
                  </a:lnTo>
                  <a:lnTo>
                    <a:pt x="527" y="62"/>
                  </a:lnTo>
                  <a:lnTo>
                    <a:pt x="527" y="62"/>
                  </a:lnTo>
                  <a:lnTo>
                    <a:pt x="520" y="61"/>
                  </a:lnTo>
                  <a:lnTo>
                    <a:pt x="514" y="61"/>
                  </a:lnTo>
                  <a:lnTo>
                    <a:pt x="509" y="63"/>
                  </a:lnTo>
                  <a:lnTo>
                    <a:pt x="503" y="65"/>
                  </a:lnTo>
                  <a:lnTo>
                    <a:pt x="499" y="68"/>
                  </a:lnTo>
                  <a:lnTo>
                    <a:pt x="495" y="71"/>
                  </a:lnTo>
                  <a:lnTo>
                    <a:pt x="487" y="80"/>
                  </a:lnTo>
                  <a:lnTo>
                    <a:pt x="480" y="88"/>
                  </a:lnTo>
                  <a:lnTo>
                    <a:pt x="473" y="96"/>
                  </a:lnTo>
                  <a:lnTo>
                    <a:pt x="470" y="99"/>
                  </a:lnTo>
                  <a:lnTo>
                    <a:pt x="466" y="101"/>
                  </a:lnTo>
                  <a:lnTo>
                    <a:pt x="462" y="103"/>
                  </a:lnTo>
                  <a:lnTo>
                    <a:pt x="458" y="103"/>
                  </a:lnTo>
                  <a:lnTo>
                    <a:pt x="458" y="103"/>
                  </a:lnTo>
                  <a:lnTo>
                    <a:pt x="454" y="103"/>
                  </a:lnTo>
                  <a:lnTo>
                    <a:pt x="451" y="102"/>
                  </a:lnTo>
                  <a:lnTo>
                    <a:pt x="445" y="99"/>
                  </a:lnTo>
                  <a:lnTo>
                    <a:pt x="441" y="95"/>
                  </a:lnTo>
                  <a:lnTo>
                    <a:pt x="438" y="90"/>
                  </a:lnTo>
                  <a:lnTo>
                    <a:pt x="431" y="78"/>
                  </a:lnTo>
                  <a:lnTo>
                    <a:pt x="427" y="72"/>
                  </a:lnTo>
                  <a:lnTo>
                    <a:pt x="421" y="67"/>
                  </a:lnTo>
                  <a:lnTo>
                    <a:pt x="421" y="67"/>
                  </a:lnTo>
                  <a:lnTo>
                    <a:pt x="415" y="70"/>
                  </a:lnTo>
                  <a:lnTo>
                    <a:pt x="411" y="74"/>
                  </a:lnTo>
                  <a:lnTo>
                    <a:pt x="408" y="79"/>
                  </a:lnTo>
                  <a:lnTo>
                    <a:pt x="406" y="85"/>
                  </a:lnTo>
                  <a:lnTo>
                    <a:pt x="404" y="91"/>
                  </a:lnTo>
                  <a:lnTo>
                    <a:pt x="400" y="96"/>
                  </a:lnTo>
                  <a:lnTo>
                    <a:pt x="397" y="102"/>
                  </a:lnTo>
                  <a:lnTo>
                    <a:pt x="391" y="106"/>
                  </a:lnTo>
                  <a:lnTo>
                    <a:pt x="391" y="106"/>
                  </a:lnTo>
                  <a:lnTo>
                    <a:pt x="383" y="110"/>
                  </a:lnTo>
                  <a:lnTo>
                    <a:pt x="374" y="112"/>
                  </a:lnTo>
                  <a:lnTo>
                    <a:pt x="365" y="112"/>
                  </a:lnTo>
                  <a:lnTo>
                    <a:pt x="357" y="110"/>
                  </a:lnTo>
                  <a:lnTo>
                    <a:pt x="349" y="106"/>
                  </a:lnTo>
                  <a:lnTo>
                    <a:pt x="342" y="100"/>
                  </a:lnTo>
                  <a:lnTo>
                    <a:pt x="336" y="93"/>
                  </a:lnTo>
                  <a:lnTo>
                    <a:pt x="331" y="85"/>
                  </a:lnTo>
                  <a:lnTo>
                    <a:pt x="331" y="85"/>
                  </a:lnTo>
                  <a:lnTo>
                    <a:pt x="322" y="87"/>
                  </a:lnTo>
                  <a:lnTo>
                    <a:pt x="314" y="91"/>
                  </a:lnTo>
                  <a:lnTo>
                    <a:pt x="307" y="95"/>
                  </a:lnTo>
                  <a:lnTo>
                    <a:pt x="301" y="100"/>
                  </a:lnTo>
                  <a:lnTo>
                    <a:pt x="295" y="106"/>
                  </a:lnTo>
                  <a:lnTo>
                    <a:pt x="290" y="113"/>
                  </a:lnTo>
                  <a:lnTo>
                    <a:pt x="286" y="120"/>
                  </a:lnTo>
                  <a:lnTo>
                    <a:pt x="283" y="129"/>
                  </a:lnTo>
                  <a:lnTo>
                    <a:pt x="276" y="145"/>
                  </a:lnTo>
                  <a:lnTo>
                    <a:pt x="271" y="162"/>
                  </a:lnTo>
                  <a:lnTo>
                    <a:pt x="264" y="178"/>
                  </a:lnTo>
                  <a:lnTo>
                    <a:pt x="257" y="193"/>
                  </a:lnTo>
                  <a:lnTo>
                    <a:pt x="257" y="193"/>
                  </a:lnTo>
                  <a:lnTo>
                    <a:pt x="253" y="194"/>
                  </a:lnTo>
                  <a:lnTo>
                    <a:pt x="249" y="193"/>
                  </a:lnTo>
                  <a:lnTo>
                    <a:pt x="246" y="192"/>
                  </a:lnTo>
                  <a:lnTo>
                    <a:pt x="243" y="190"/>
                  </a:lnTo>
                  <a:lnTo>
                    <a:pt x="242" y="187"/>
                  </a:lnTo>
                  <a:lnTo>
                    <a:pt x="240" y="185"/>
                  </a:lnTo>
                  <a:lnTo>
                    <a:pt x="239" y="178"/>
                  </a:lnTo>
                  <a:lnTo>
                    <a:pt x="238" y="169"/>
                  </a:lnTo>
                  <a:lnTo>
                    <a:pt x="239" y="161"/>
                  </a:lnTo>
                  <a:lnTo>
                    <a:pt x="239" y="152"/>
                  </a:lnTo>
                  <a:lnTo>
                    <a:pt x="239" y="144"/>
                  </a:lnTo>
                  <a:lnTo>
                    <a:pt x="239" y="144"/>
                  </a:lnTo>
                  <a:lnTo>
                    <a:pt x="236" y="142"/>
                  </a:lnTo>
                  <a:lnTo>
                    <a:pt x="234" y="142"/>
                  </a:lnTo>
                  <a:lnTo>
                    <a:pt x="232" y="144"/>
                  </a:lnTo>
                  <a:lnTo>
                    <a:pt x="230" y="146"/>
                  </a:lnTo>
                  <a:lnTo>
                    <a:pt x="225" y="150"/>
                  </a:lnTo>
                  <a:lnTo>
                    <a:pt x="223" y="153"/>
                  </a:lnTo>
                  <a:lnTo>
                    <a:pt x="221" y="154"/>
                  </a:lnTo>
                  <a:lnTo>
                    <a:pt x="221" y="154"/>
                  </a:lnTo>
                  <a:lnTo>
                    <a:pt x="188" y="143"/>
                  </a:lnTo>
                  <a:lnTo>
                    <a:pt x="152" y="133"/>
                  </a:lnTo>
                  <a:lnTo>
                    <a:pt x="152" y="133"/>
                  </a:lnTo>
                  <a:lnTo>
                    <a:pt x="146" y="131"/>
                  </a:lnTo>
                  <a:lnTo>
                    <a:pt x="140" y="129"/>
                  </a:lnTo>
                  <a:lnTo>
                    <a:pt x="129" y="122"/>
                  </a:lnTo>
                  <a:lnTo>
                    <a:pt x="119" y="117"/>
                  </a:lnTo>
                  <a:lnTo>
                    <a:pt x="114" y="115"/>
                  </a:lnTo>
                  <a:lnTo>
                    <a:pt x="110" y="114"/>
                  </a:lnTo>
                  <a:lnTo>
                    <a:pt x="110" y="114"/>
                  </a:lnTo>
                  <a:lnTo>
                    <a:pt x="103" y="113"/>
                  </a:lnTo>
                  <a:lnTo>
                    <a:pt x="97" y="114"/>
                  </a:lnTo>
                  <a:lnTo>
                    <a:pt x="83" y="116"/>
                  </a:lnTo>
                  <a:lnTo>
                    <a:pt x="70" y="119"/>
                  </a:lnTo>
                  <a:lnTo>
                    <a:pt x="57" y="123"/>
                  </a:lnTo>
                  <a:lnTo>
                    <a:pt x="44" y="127"/>
                  </a:lnTo>
                  <a:lnTo>
                    <a:pt x="30" y="130"/>
                  </a:lnTo>
                  <a:lnTo>
                    <a:pt x="23" y="131"/>
                  </a:lnTo>
                  <a:lnTo>
                    <a:pt x="16" y="130"/>
                  </a:lnTo>
                  <a:lnTo>
                    <a:pt x="9" y="130"/>
                  </a:lnTo>
                  <a:lnTo>
                    <a:pt x="2" y="127"/>
                  </a:lnTo>
                  <a:lnTo>
                    <a:pt x="2" y="127"/>
                  </a:lnTo>
                  <a:lnTo>
                    <a:pt x="1" y="123"/>
                  </a:lnTo>
                  <a:lnTo>
                    <a:pt x="0" y="119"/>
                  </a:lnTo>
                  <a:lnTo>
                    <a:pt x="1" y="116"/>
                  </a:lnTo>
                  <a:lnTo>
                    <a:pt x="2" y="114"/>
                  </a:lnTo>
                  <a:lnTo>
                    <a:pt x="4" y="112"/>
                  </a:lnTo>
                  <a:lnTo>
                    <a:pt x="7" y="110"/>
                  </a:lnTo>
                  <a:lnTo>
                    <a:pt x="13" y="108"/>
                  </a:lnTo>
                  <a:lnTo>
                    <a:pt x="20" y="107"/>
                  </a:lnTo>
                  <a:lnTo>
                    <a:pt x="28" y="107"/>
                  </a:lnTo>
                  <a:lnTo>
                    <a:pt x="41" y="106"/>
                  </a:lnTo>
                  <a:lnTo>
                    <a:pt x="41" y="106"/>
                  </a:lnTo>
                  <a:lnTo>
                    <a:pt x="56" y="102"/>
                  </a:lnTo>
                  <a:lnTo>
                    <a:pt x="72" y="98"/>
                  </a:lnTo>
                  <a:lnTo>
                    <a:pt x="88" y="94"/>
                  </a:lnTo>
                  <a:lnTo>
                    <a:pt x="97" y="93"/>
                  </a:lnTo>
                  <a:lnTo>
                    <a:pt x="105" y="93"/>
                  </a:lnTo>
                  <a:lnTo>
                    <a:pt x="105" y="93"/>
                  </a:lnTo>
                  <a:lnTo>
                    <a:pt x="113" y="94"/>
                  </a:lnTo>
                  <a:lnTo>
                    <a:pt x="120" y="97"/>
                  </a:lnTo>
                  <a:lnTo>
                    <a:pt x="126" y="99"/>
                  </a:lnTo>
                  <a:lnTo>
                    <a:pt x="132" y="103"/>
                  </a:lnTo>
                  <a:lnTo>
                    <a:pt x="144" y="109"/>
                  </a:lnTo>
                  <a:lnTo>
                    <a:pt x="150" y="112"/>
                  </a:lnTo>
                  <a:lnTo>
                    <a:pt x="157" y="114"/>
                  </a:lnTo>
                  <a:lnTo>
                    <a:pt x="157" y="114"/>
                  </a:lnTo>
                  <a:lnTo>
                    <a:pt x="158" y="103"/>
                  </a:lnTo>
                  <a:lnTo>
                    <a:pt x="159" y="92"/>
                  </a:lnTo>
                  <a:lnTo>
                    <a:pt x="162" y="80"/>
                  </a:lnTo>
                  <a:lnTo>
                    <a:pt x="166" y="69"/>
                  </a:lnTo>
                  <a:lnTo>
                    <a:pt x="172" y="59"/>
                  </a:lnTo>
                  <a:lnTo>
                    <a:pt x="175" y="55"/>
                  </a:lnTo>
                  <a:lnTo>
                    <a:pt x="179" y="51"/>
                  </a:lnTo>
                  <a:lnTo>
                    <a:pt x="183" y="48"/>
                  </a:lnTo>
                  <a:lnTo>
                    <a:pt x="188" y="45"/>
                  </a:lnTo>
                  <a:lnTo>
                    <a:pt x="193" y="44"/>
                  </a:lnTo>
                  <a:lnTo>
                    <a:pt x="200" y="43"/>
                  </a:lnTo>
                  <a:lnTo>
                    <a:pt x="200" y="43"/>
                  </a:lnTo>
                  <a:lnTo>
                    <a:pt x="205" y="44"/>
                  </a:lnTo>
                  <a:lnTo>
                    <a:pt x="211" y="46"/>
                  </a:lnTo>
                  <a:lnTo>
                    <a:pt x="216" y="49"/>
                  </a:lnTo>
                  <a:lnTo>
                    <a:pt x="221" y="52"/>
                  </a:lnTo>
                  <a:lnTo>
                    <a:pt x="226" y="57"/>
                  </a:lnTo>
                  <a:lnTo>
                    <a:pt x="230" y="63"/>
                  </a:lnTo>
                  <a:lnTo>
                    <a:pt x="233" y="68"/>
                  </a:lnTo>
                  <a:lnTo>
                    <a:pt x="236" y="75"/>
                  </a:lnTo>
                  <a:lnTo>
                    <a:pt x="236" y="75"/>
                  </a:lnTo>
                  <a:lnTo>
                    <a:pt x="238" y="74"/>
                  </a:lnTo>
                  <a:lnTo>
                    <a:pt x="240" y="73"/>
                  </a:lnTo>
                  <a:lnTo>
                    <a:pt x="241" y="69"/>
                  </a:lnTo>
                  <a:lnTo>
                    <a:pt x="243" y="66"/>
                  </a:lnTo>
                  <a:lnTo>
                    <a:pt x="245" y="65"/>
                  </a:lnTo>
                  <a:lnTo>
                    <a:pt x="247" y="64"/>
                  </a:lnTo>
                  <a:lnTo>
                    <a:pt x="247" y="64"/>
                  </a:lnTo>
                  <a:lnTo>
                    <a:pt x="256" y="70"/>
                  </a:lnTo>
                  <a:lnTo>
                    <a:pt x="265" y="75"/>
                  </a:lnTo>
                  <a:lnTo>
                    <a:pt x="265" y="75"/>
                  </a:lnTo>
                  <a:lnTo>
                    <a:pt x="265" y="103"/>
                  </a:lnTo>
                  <a:lnTo>
                    <a:pt x="265" y="103"/>
                  </a:lnTo>
                  <a:lnTo>
                    <a:pt x="287" y="84"/>
                  </a:lnTo>
                  <a:lnTo>
                    <a:pt x="305" y="70"/>
                  </a:lnTo>
                  <a:lnTo>
                    <a:pt x="315" y="64"/>
                  </a:lnTo>
                  <a:lnTo>
                    <a:pt x="324" y="58"/>
                  </a:lnTo>
                  <a:lnTo>
                    <a:pt x="334" y="54"/>
                  </a:lnTo>
                  <a:lnTo>
                    <a:pt x="342" y="51"/>
                  </a:lnTo>
                  <a:lnTo>
                    <a:pt x="350" y="50"/>
                  </a:lnTo>
                  <a:lnTo>
                    <a:pt x="354" y="51"/>
                  </a:lnTo>
                  <a:lnTo>
                    <a:pt x="357" y="52"/>
                  </a:lnTo>
                  <a:lnTo>
                    <a:pt x="360" y="54"/>
                  </a:lnTo>
                  <a:lnTo>
                    <a:pt x="363" y="56"/>
                  </a:lnTo>
                  <a:lnTo>
                    <a:pt x="365" y="60"/>
                  </a:lnTo>
                  <a:lnTo>
                    <a:pt x="366" y="64"/>
                  </a:lnTo>
                  <a:lnTo>
                    <a:pt x="368" y="69"/>
                  </a:lnTo>
                  <a:lnTo>
                    <a:pt x="368" y="75"/>
                  </a:lnTo>
                  <a:lnTo>
                    <a:pt x="368" y="90"/>
                  </a:lnTo>
                  <a:lnTo>
                    <a:pt x="368" y="90"/>
                  </a:lnTo>
                  <a:lnTo>
                    <a:pt x="372" y="89"/>
                  </a:lnTo>
                  <a:lnTo>
                    <a:pt x="376" y="87"/>
                  </a:lnTo>
                  <a:lnTo>
                    <a:pt x="379" y="84"/>
                  </a:lnTo>
                  <a:lnTo>
                    <a:pt x="382" y="81"/>
                  </a:lnTo>
                  <a:lnTo>
                    <a:pt x="386" y="74"/>
                  </a:lnTo>
                  <a:lnTo>
                    <a:pt x="389" y="66"/>
                  </a:lnTo>
                  <a:lnTo>
                    <a:pt x="392" y="58"/>
                  </a:lnTo>
                  <a:lnTo>
                    <a:pt x="396" y="51"/>
                  </a:lnTo>
                  <a:lnTo>
                    <a:pt x="399" y="48"/>
                  </a:lnTo>
                  <a:lnTo>
                    <a:pt x="403" y="46"/>
                  </a:lnTo>
                  <a:lnTo>
                    <a:pt x="406" y="44"/>
                  </a:lnTo>
                  <a:lnTo>
                    <a:pt x="411" y="43"/>
                  </a:lnTo>
                  <a:lnTo>
                    <a:pt x="411" y="43"/>
                  </a:lnTo>
                  <a:lnTo>
                    <a:pt x="418" y="43"/>
                  </a:lnTo>
                  <a:lnTo>
                    <a:pt x="424" y="45"/>
                  </a:lnTo>
                  <a:lnTo>
                    <a:pt x="430" y="49"/>
                  </a:lnTo>
                  <a:lnTo>
                    <a:pt x="436" y="54"/>
                  </a:lnTo>
                  <a:lnTo>
                    <a:pt x="442" y="59"/>
                  </a:lnTo>
                  <a:lnTo>
                    <a:pt x="447" y="66"/>
                  </a:lnTo>
                  <a:lnTo>
                    <a:pt x="455" y="80"/>
                  </a:lnTo>
                  <a:lnTo>
                    <a:pt x="455" y="80"/>
                  </a:lnTo>
                  <a:lnTo>
                    <a:pt x="460" y="73"/>
                  </a:lnTo>
                  <a:lnTo>
                    <a:pt x="466" y="66"/>
                  </a:lnTo>
                  <a:lnTo>
                    <a:pt x="472" y="60"/>
                  </a:lnTo>
                  <a:lnTo>
                    <a:pt x="479" y="55"/>
                  </a:lnTo>
                  <a:lnTo>
                    <a:pt x="495" y="46"/>
                  </a:lnTo>
                  <a:lnTo>
                    <a:pt x="512" y="38"/>
                  </a:lnTo>
                  <a:lnTo>
                    <a:pt x="529" y="30"/>
                  </a:lnTo>
                  <a:lnTo>
                    <a:pt x="545" y="21"/>
                  </a:lnTo>
                  <a:lnTo>
                    <a:pt x="561" y="12"/>
                  </a:lnTo>
                  <a:lnTo>
                    <a:pt x="567" y="6"/>
                  </a:lnTo>
                  <a:lnTo>
                    <a:pt x="574" y="0"/>
                  </a:lnTo>
                  <a:lnTo>
                    <a:pt x="574"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3" name="Freeform 7"/>
            <p:cNvSpPr/>
            <p:nvPr/>
          </p:nvSpPr>
          <p:spPr bwMode="auto">
            <a:xfrm>
              <a:off x="1071563" y="3308351"/>
              <a:ext cx="165100" cy="104775"/>
            </a:xfrm>
            <a:custGeom>
              <a:avLst/>
              <a:gdLst>
                <a:gd name="T0" fmla="*/ 42 w 104"/>
                <a:gd name="T1" fmla="*/ 10 h 66"/>
                <a:gd name="T2" fmla="*/ 42 w 104"/>
                <a:gd name="T3" fmla="*/ 10 h 66"/>
                <a:gd name="T4" fmla="*/ 50 w 104"/>
                <a:gd name="T5" fmla="*/ 5 h 66"/>
                <a:gd name="T6" fmla="*/ 58 w 104"/>
                <a:gd name="T7" fmla="*/ 2 h 66"/>
                <a:gd name="T8" fmla="*/ 65 w 104"/>
                <a:gd name="T9" fmla="*/ 1 h 66"/>
                <a:gd name="T10" fmla="*/ 72 w 104"/>
                <a:gd name="T11" fmla="*/ 0 h 66"/>
                <a:gd name="T12" fmla="*/ 78 w 104"/>
                <a:gd name="T13" fmla="*/ 1 h 66"/>
                <a:gd name="T14" fmla="*/ 85 w 104"/>
                <a:gd name="T15" fmla="*/ 3 h 66"/>
                <a:gd name="T16" fmla="*/ 90 w 104"/>
                <a:gd name="T17" fmla="*/ 5 h 66"/>
                <a:gd name="T18" fmla="*/ 94 w 104"/>
                <a:gd name="T19" fmla="*/ 9 h 66"/>
                <a:gd name="T20" fmla="*/ 97 w 104"/>
                <a:gd name="T21" fmla="*/ 14 h 66"/>
                <a:gd name="T22" fmla="*/ 100 w 104"/>
                <a:gd name="T23" fmla="*/ 19 h 66"/>
                <a:gd name="T24" fmla="*/ 102 w 104"/>
                <a:gd name="T25" fmla="*/ 25 h 66"/>
                <a:gd name="T26" fmla="*/ 103 w 104"/>
                <a:gd name="T27" fmla="*/ 32 h 66"/>
                <a:gd name="T28" fmla="*/ 104 w 104"/>
                <a:gd name="T29" fmla="*/ 40 h 66"/>
                <a:gd name="T30" fmla="*/ 103 w 104"/>
                <a:gd name="T31" fmla="*/ 49 h 66"/>
                <a:gd name="T32" fmla="*/ 102 w 104"/>
                <a:gd name="T33" fmla="*/ 57 h 66"/>
                <a:gd name="T34" fmla="*/ 100 w 104"/>
                <a:gd name="T35" fmla="*/ 66 h 66"/>
                <a:gd name="T36" fmla="*/ 100 w 104"/>
                <a:gd name="T37" fmla="*/ 66 h 66"/>
                <a:gd name="T38" fmla="*/ 97 w 104"/>
                <a:gd name="T39" fmla="*/ 65 h 66"/>
                <a:gd name="T40" fmla="*/ 94 w 104"/>
                <a:gd name="T41" fmla="*/ 65 h 66"/>
                <a:gd name="T42" fmla="*/ 91 w 104"/>
                <a:gd name="T43" fmla="*/ 63 h 66"/>
                <a:gd name="T44" fmla="*/ 89 w 104"/>
                <a:gd name="T45" fmla="*/ 61 h 66"/>
                <a:gd name="T46" fmla="*/ 86 w 104"/>
                <a:gd name="T47" fmla="*/ 56 h 66"/>
                <a:gd name="T48" fmla="*/ 85 w 104"/>
                <a:gd name="T49" fmla="*/ 50 h 66"/>
                <a:gd name="T50" fmla="*/ 84 w 104"/>
                <a:gd name="T51" fmla="*/ 41 h 66"/>
                <a:gd name="T52" fmla="*/ 84 w 104"/>
                <a:gd name="T53" fmla="*/ 34 h 66"/>
                <a:gd name="T54" fmla="*/ 85 w 104"/>
                <a:gd name="T55" fmla="*/ 18 h 66"/>
                <a:gd name="T56" fmla="*/ 85 w 104"/>
                <a:gd name="T57" fmla="*/ 18 h 66"/>
                <a:gd name="T58" fmla="*/ 73 w 104"/>
                <a:gd name="T59" fmla="*/ 19 h 66"/>
                <a:gd name="T60" fmla="*/ 61 w 104"/>
                <a:gd name="T61" fmla="*/ 22 h 66"/>
                <a:gd name="T62" fmla="*/ 50 w 104"/>
                <a:gd name="T63" fmla="*/ 25 h 66"/>
                <a:gd name="T64" fmla="*/ 38 w 104"/>
                <a:gd name="T65" fmla="*/ 27 h 66"/>
                <a:gd name="T66" fmla="*/ 27 w 104"/>
                <a:gd name="T67" fmla="*/ 28 h 66"/>
                <a:gd name="T68" fmla="*/ 21 w 104"/>
                <a:gd name="T69" fmla="*/ 28 h 66"/>
                <a:gd name="T70" fmla="*/ 16 w 104"/>
                <a:gd name="T71" fmla="*/ 27 h 66"/>
                <a:gd name="T72" fmla="*/ 12 w 104"/>
                <a:gd name="T73" fmla="*/ 25 h 66"/>
                <a:gd name="T74" fmla="*/ 7 w 104"/>
                <a:gd name="T75" fmla="*/ 23 h 66"/>
                <a:gd name="T76" fmla="*/ 3 w 104"/>
                <a:gd name="T77" fmla="*/ 19 h 66"/>
                <a:gd name="T78" fmla="*/ 0 w 104"/>
                <a:gd name="T79" fmla="*/ 15 h 66"/>
                <a:gd name="T80" fmla="*/ 0 w 104"/>
                <a:gd name="T81" fmla="*/ 15 h 66"/>
                <a:gd name="T82" fmla="*/ 1 w 104"/>
                <a:gd name="T83" fmla="*/ 12 h 66"/>
                <a:gd name="T84" fmla="*/ 2 w 104"/>
                <a:gd name="T85" fmla="*/ 9 h 66"/>
                <a:gd name="T86" fmla="*/ 4 w 104"/>
                <a:gd name="T87" fmla="*/ 7 h 66"/>
                <a:gd name="T88" fmla="*/ 6 w 104"/>
                <a:gd name="T89" fmla="*/ 5 h 66"/>
                <a:gd name="T90" fmla="*/ 12 w 104"/>
                <a:gd name="T91" fmla="*/ 2 h 66"/>
                <a:gd name="T92" fmla="*/ 19 w 104"/>
                <a:gd name="T93" fmla="*/ 0 h 66"/>
                <a:gd name="T94" fmla="*/ 26 w 104"/>
                <a:gd name="T95" fmla="*/ 0 h 66"/>
                <a:gd name="T96" fmla="*/ 33 w 104"/>
                <a:gd name="T97" fmla="*/ 2 h 66"/>
                <a:gd name="T98" fmla="*/ 38 w 104"/>
                <a:gd name="T99" fmla="*/ 5 h 66"/>
                <a:gd name="T100" fmla="*/ 40 w 104"/>
                <a:gd name="T101" fmla="*/ 7 h 66"/>
                <a:gd name="T102" fmla="*/ 42 w 104"/>
                <a:gd name="T103" fmla="*/ 10 h 66"/>
                <a:gd name="T104" fmla="*/ 42 w 104"/>
                <a:gd name="T105"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66">
                  <a:moveTo>
                    <a:pt x="42" y="10"/>
                  </a:moveTo>
                  <a:lnTo>
                    <a:pt x="42" y="10"/>
                  </a:lnTo>
                  <a:lnTo>
                    <a:pt x="50" y="5"/>
                  </a:lnTo>
                  <a:lnTo>
                    <a:pt x="58" y="2"/>
                  </a:lnTo>
                  <a:lnTo>
                    <a:pt x="65" y="1"/>
                  </a:lnTo>
                  <a:lnTo>
                    <a:pt x="72" y="0"/>
                  </a:lnTo>
                  <a:lnTo>
                    <a:pt x="78" y="1"/>
                  </a:lnTo>
                  <a:lnTo>
                    <a:pt x="85" y="3"/>
                  </a:lnTo>
                  <a:lnTo>
                    <a:pt x="90" y="5"/>
                  </a:lnTo>
                  <a:lnTo>
                    <a:pt x="94" y="9"/>
                  </a:lnTo>
                  <a:lnTo>
                    <a:pt x="97" y="14"/>
                  </a:lnTo>
                  <a:lnTo>
                    <a:pt x="100" y="19"/>
                  </a:lnTo>
                  <a:lnTo>
                    <a:pt x="102" y="25"/>
                  </a:lnTo>
                  <a:lnTo>
                    <a:pt x="103" y="32"/>
                  </a:lnTo>
                  <a:lnTo>
                    <a:pt x="104" y="40"/>
                  </a:lnTo>
                  <a:lnTo>
                    <a:pt x="103" y="49"/>
                  </a:lnTo>
                  <a:lnTo>
                    <a:pt x="102" y="57"/>
                  </a:lnTo>
                  <a:lnTo>
                    <a:pt x="100" y="66"/>
                  </a:lnTo>
                  <a:lnTo>
                    <a:pt x="100" y="66"/>
                  </a:lnTo>
                  <a:lnTo>
                    <a:pt x="97" y="65"/>
                  </a:lnTo>
                  <a:lnTo>
                    <a:pt x="94" y="65"/>
                  </a:lnTo>
                  <a:lnTo>
                    <a:pt x="91" y="63"/>
                  </a:lnTo>
                  <a:lnTo>
                    <a:pt x="89" y="61"/>
                  </a:lnTo>
                  <a:lnTo>
                    <a:pt x="86" y="56"/>
                  </a:lnTo>
                  <a:lnTo>
                    <a:pt x="85" y="50"/>
                  </a:lnTo>
                  <a:lnTo>
                    <a:pt x="84" y="41"/>
                  </a:lnTo>
                  <a:lnTo>
                    <a:pt x="84" y="34"/>
                  </a:lnTo>
                  <a:lnTo>
                    <a:pt x="85" y="18"/>
                  </a:lnTo>
                  <a:lnTo>
                    <a:pt x="85" y="18"/>
                  </a:lnTo>
                  <a:lnTo>
                    <a:pt x="73" y="19"/>
                  </a:lnTo>
                  <a:lnTo>
                    <a:pt x="61" y="22"/>
                  </a:lnTo>
                  <a:lnTo>
                    <a:pt x="50" y="25"/>
                  </a:lnTo>
                  <a:lnTo>
                    <a:pt x="38" y="27"/>
                  </a:lnTo>
                  <a:lnTo>
                    <a:pt x="27" y="28"/>
                  </a:lnTo>
                  <a:lnTo>
                    <a:pt x="21" y="28"/>
                  </a:lnTo>
                  <a:lnTo>
                    <a:pt x="16" y="27"/>
                  </a:lnTo>
                  <a:lnTo>
                    <a:pt x="12" y="25"/>
                  </a:lnTo>
                  <a:lnTo>
                    <a:pt x="7" y="23"/>
                  </a:lnTo>
                  <a:lnTo>
                    <a:pt x="3" y="19"/>
                  </a:lnTo>
                  <a:lnTo>
                    <a:pt x="0" y="15"/>
                  </a:lnTo>
                  <a:lnTo>
                    <a:pt x="0" y="15"/>
                  </a:lnTo>
                  <a:lnTo>
                    <a:pt x="1" y="12"/>
                  </a:lnTo>
                  <a:lnTo>
                    <a:pt x="2" y="9"/>
                  </a:lnTo>
                  <a:lnTo>
                    <a:pt x="4" y="7"/>
                  </a:lnTo>
                  <a:lnTo>
                    <a:pt x="6" y="5"/>
                  </a:lnTo>
                  <a:lnTo>
                    <a:pt x="12" y="2"/>
                  </a:lnTo>
                  <a:lnTo>
                    <a:pt x="19" y="0"/>
                  </a:lnTo>
                  <a:lnTo>
                    <a:pt x="26" y="0"/>
                  </a:lnTo>
                  <a:lnTo>
                    <a:pt x="33" y="2"/>
                  </a:lnTo>
                  <a:lnTo>
                    <a:pt x="38" y="5"/>
                  </a:lnTo>
                  <a:lnTo>
                    <a:pt x="40" y="7"/>
                  </a:lnTo>
                  <a:lnTo>
                    <a:pt x="42" y="10"/>
                  </a:lnTo>
                  <a:lnTo>
                    <a:pt x="42" y="1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4" name="Freeform 8"/>
            <p:cNvSpPr/>
            <p:nvPr/>
          </p:nvSpPr>
          <p:spPr bwMode="auto">
            <a:xfrm>
              <a:off x="1309688" y="3352801"/>
              <a:ext cx="41275" cy="31750"/>
            </a:xfrm>
            <a:custGeom>
              <a:avLst/>
              <a:gdLst>
                <a:gd name="T0" fmla="*/ 26 w 26"/>
                <a:gd name="T1" fmla="*/ 3 h 20"/>
                <a:gd name="T2" fmla="*/ 26 w 26"/>
                <a:gd name="T3" fmla="*/ 3 h 20"/>
                <a:gd name="T4" fmla="*/ 23 w 26"/>
                <a:gd name="T5" fmla="*/ 10 h 20"/>
                <a:gd name="T6" fmla="*/ 21 w 26"/>
                <a:gd name="T7" fmla="*/ 13 h 20"/>
                <a:gd name="T8" fmla="*/ 19 w 26"/>
                <a:gd name="T9" fmla="*/ 15 h 20"/>
                <a:gd name="T10" fmla="*/ 16 w 26"/>
                <a:gd name="T11" fmla="*/ 17 h 20"/>
                <a:gd name="T12" fmla="*/ 12 w 26"/>
                <a:gd name="T13" fmla="*/ 18 h 20"/>
                <a:gd name="T14" fmla="*/ 8 w 26"/>
                <a:gd name="T15" fmla="*/ 20 h 20"/>
                <a:gd name="T16" fmla="*/ 2 w 26"/>
                <a:gd name="T17" fmla="*/ 18 h 20"/>
                <a:gd name="T18" fmla="*/ 2 w 26"/>
                <a:gd name="T19" fmla="*/ 18 h 20"/>
                <a:gd name="T20" fmla="*/ 0 w 26"/>
                <a:gd name="T21" fmla="*/ 13 h 20"/>
                <a:gd name="T22" fmla="*/ 0 w 26"/>
                <a:gd name="T23" fmla="*/ 9 h 20"/>
                <a:gd name="T24" fmla="*/ 2 w 26"/>
                <a:gd name="T25" fmla="*/ 5 h 20"/>
                <a:gd name="T26" fmla="*/ 6 w 26"/>
                <a:gd name="T27" fmla="*/ 2 h 20"/>
                <a:gd name="T28" fmla="*/ 10 w 26"/>
                <a:gd name="T29" fmla="*/ 0 h 20"/>
                <a:gd name="T30" fmla="*/ 15 w 26"/>
                <a:gd name="T31" fmla="*/ 0 h 20"/>
                <a:gd name="T32" fmla="*/ 21 w 26"/>
                <a:gd name="T33" fmla="*/ 1 h 20"/>
                <a:gd name="T34" fmla="*/ 26 w 26"/>
                <a:gd name="T35" fmla="*/ 3 h 20"/>
                <a:gd name="T36" fmla="*/ 26 w 26"/>
                <a:gd name="T3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0">
                  <a:moveTo>
                    <a:pt x="26" y="3"/>
                  </a:moveTo>
                  <a:lnTo>
                    <a:pt x="26" y="3"/>
                  </a:lnTo>
                  <a:lnTo>
                    <a:pt x="23" y="10"/>
                  </a:lnTo>
                  <a:lnTo>
                    <a:pt x="21" y="13"/>
                  </a:lnTo>
                  <a:lnTo>
                    <a:pt x="19" y="15"/>
                  </a:lnTo>
                  <a:lnTo>
                    <a:pt x="16" y="17"/>
                  </a:lnTo>
                  <a:lnTo>
                    <a:pt x="12" y="18"/>
                  </a:lnTo>
                  <a:lnTo>
                    <a:pt x="8" y="20"/>
                  </a:lnTo>
                  <a:lnTo>
                    <a:pt x="2" y="18"/>
                  </a:lnTo>
                  <a:lnTo>
                    <a:pt x="2" y="18"/>
                  </a:lnTo>
                  <a:lnTo>
                    <a:pt x="0" y="13"/>
                  </a:lnTo>
                  <a:lnTo>
                    <a:pt x="0" y="9"/>
                  </a:lnTo>
                  <a:lnTo>
                    <a:pt x="2" y="5"/>
                  </a:lnTo>
                  <a:lnTo>
                    <a:pt x="6" y="2"/>
                  </a:lnTo>
                  <a:lnTo>
                    <a:pt x="10" y="0"/>
                  </a:lnTo>
                  <a:lnTo>
                    <a:pt x="15" y="0"/>
                  </a:lnTo>
                  <a:lnTo>
                    <a:pt x="21" y="1"/>
                  </a:lnTo>
                  <a:lnTo>
                    <a:pt x="26" y="3"/>
                  </a:lnTo>
                  <a:lnTo>
                    <a:pt x="26" y="3"/>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5" name="Freeform 9"/>
            <p:cNvSpPr/>
            <p:nvPr/>
          </p:nvSpPr>
          <p:spPr bwMode="auto">
            <a:xfrm>
              <a:off x="1390650" y="3370263"/>
              <a:ext cx="355600" cy="157163"/>
            </a:xfrm>
            <a:custGeom>
              <a:avLst/>
              <a:gdLst>
                <a:gd name="T0" fmla="*/ 92 w 224"/>
                <a:gd name="T1" fmla="*/ 0 h 99"/>
                <a:gd name="T2" fmla="*/ 103 w 224"/>
                <a:gd name="T3" fmla="*/ 2 h 99"/>
                <a:gd name="T4" fmla="*/ 110 w 224"/>
                <a:gd name="T5" fmla="*/ 9 h 99"/>
                <a:gd name="T6" fmla="*/ 116 w 224"/>
                <a:gd name="T7" fmla="*/ 17 h 99"/>
                <a:gd name="T8" fmla="*/ 126 w 224"/>
                <a:gd name="T9" fmla="*/ 47 h 99"/>
                <a:gd name="T10" fmla="*/ 133 w 224"/>
                <a:gd name="T11" fmla="*/ 60 h 99"/>
                <a:gd name="T12" fmla="*/ 136 w 224"/>
                <a:gd name="T13" fmla="*/ 63 h 99"/>
                <a:gd name="T14" fmla="*/ 139 w 224"/>
                <a:gd name="T15" fmla="*/ 46 h 99"/>
                <a:gd name="T16" fmla="*/ 148 w 224"/>
                <a:gd name="T17" fmla="*/ 30 h 99"/>
                <a:gd name="T18" fmla="*/ 160 w 224"/>
                <a:gd name="T19" fmla="*/ 17 h 99"/>
                <a:gd name="T20" fmla="*/ 175 w 224"/>
                <a:gd name="T21" fmla="*/ 9 h 99"/>
                <a:gd name="T22" fmla="*/ 190 w 224"/>
                <a:gd name="T23" fmla="*/ 4 h 99"/>
                <a:gd name="T24" fmla="*/ 205 w 224"/>
                <a:gd name="T25" fmla="*/ 9 h 99"/>
                <a:gd name="T26" fmla="*/ 217 w 224"/>
                <a:gd name="T27" fmla="*/ 20 h 99"/>
                <a:gd name="T28" fmla="*/ 224 w 224"/>
                <a:gd name="T29" fmla="*/ 40 h 99"/>
                <a:gd name="T30" fmla="*/ 220 w 224"/>
                <a:gd name="T31" fmla="*/ 41 h 99"/>
                <a:gd name="T32" fmla="*/ 213 w 224"/>
                <a:gd name="T33" fmla="*/ 41 h 99"/>
                <a:gd name="T34" fmla="*/ 207 w 224"/>
                <a:gd name="T35" fmla="*/ 37 h 99"/>
                <a:gd name="T36" fmla="*/ 201 w 224"/>
                <a:gd name="T37" fmla="*/ 29 h 99"/>
                <a:gd name="T38" fmla="*/ 192 w 224"/>
                <a:gd name="T39" fmla="*/ 23 h 99"/>
                <a:gd name="T40" fmla="*/ 186 w 224"/>
                <a:gd name="T41" fmla="*/ 22 h 99"/>
                <a:gd name="T42" fmla="*/ 181 w 224"/>
                <a:gd name="T43" fmla="*/ 22 h 99"/>
                <a:gd name="T44" fmla="*/ 173 w 224"/>
                <a:gd name="T45" fmla="*/ 26 h 99"/>
                <a:gd name="T46" fmla="*/ 168 w 224"/>
                <a:gd name="T47" fmla="*/ 33 h 99"/>
                <a:gd name="T48" fmla="*/ 163 w 224"/>
                <a:gd name="T49" fmla="*/ 47 h 99"/>
                <a:gd name="T50" fmla="*/ 156 w 224"/>
                <a:gd name="T51" fmla="*/ 67 h 99"/>
                <a:gd name="T52" fmla="*/ 150 w 224"/>
                <a:gd name="T53" fmla="*/ 75 h 99"/>
                <a:gd name="T54" fmla="*/ 142 w 224"/>
                <a:gd name="T55" fmla="*/ 82 h 99"/>
                <a:gd name="T56" fmla="*/ 140 w 224"/>
                <a:gd name="T57" fmla="*/ 83 h 99"/>
                <a:gd name="T58" fmla="*/ 134 w 224"/>
                <a:gd name="T59" fmla="*/ 82 h 99"/>
                <a:gd name="T60" fmla="*/ 126 w 224"/>
                <a:gd name="T61" fmla="*/ 75 h 99"/>
                <a:gd name="T62" fmla="*/ 118 w 224"/>
                <a:gd name="T63" fmla="*/ 64 h 99"/>
                <a:gd name="T64" fmla="*/ 116 w 224"/>
                <a:gd name="T65" fmla="*/ 63 h 99"/>
                <a:gd name="T66" fmla="*/ 107 w 224"/>
                <a:gd name="T67" fmla="*/ 68 h 99"/>
                <a:gd name="T68" fmla="*/ 91 w 224"/>
                <a:gd name="T69" fmla="*/ 85 h 99"/>
                <a:gd name="T70" fmla="*/ 78 w 224"/>
                <a:gd name="T71" fmla="*/ 95 h 99"/>
                <a:gd name="T72" fmla="*/ 73 w 224"/>
                <a:gd name="T73" fmla="*/ 97 h 99"/>
                <a:gd name="T74" fmla="*/ 56 w 224"/>
                <a:gd name="T75" fmla="*/ 99 h 99"/>
                <a:gd name="T76" fmla="*/ 42 w 224"/>
                <a:gd name="T77" fmla="*/ 96 h 99"/>
                <a:gd name="T78" fmla="*/ 30 w 224"/>
                <a:gd name="T79" fmla="*/ 88 h 99"/>
                <a:gd name="T80" fmla="*/ 19 w 224"/>
                <a:gd name="T81" fmla="*/ 78 h 99"/>
                <a:gd name="T82" fmla="*/ 11 w 224"/>
                <a:gd name="T83" fmla="*/ 65 h 99"/>
                <a:gd name="T84" fmla="*/ 6 w 224"/>
                <a:gd name="T85" fmla="*/ 49 h 99"/>
                <a:gd name="T86" fmla="*/ 0 w 224"/>
                <a:gd name="T87" fmla="*/ 14 h 99"/>
                <a:gd name="T88" fmla="*/ 3 w 224"/>
                <a:gd name="T89" fmla="*/ 17 h 99"/>
                <a:gd name="T90" fmla="*/ 12 w 224"/>
                <a:gd name="T91" fmla="*/ 30 h 99"/>
                <a:gd name="T92" fmla="*/ 27 w 224"/>
                <a:gd name="T93" fmla="*/ 59 h 99"/>
                <a:gd name="T94" fmla="*/ 36 w 224"/>
                <a:gd name="T95" fmla="*/ 71 h 99"/>
                <a:gd name="T96" fmla="*/ 44 w 224"/>
                <a:gd name="T97" fmla="*/ 75 h 99"/>
                <a:gd name="T98" fmla="*/ 49 w 224"/>
                <a:gd name="T99" fmla="*/ 76 h 99"/>
                <a:gd name="T100" fmla="*/ 62 w 224"/>
                <a:gd name="T101" fmla="*/ 76 h 99"/>
                <a:gd name="T102" fmla="*/ 73 w 224"/>
                <a:gd name="T103" fmla="*/ 72 h 99"/>
                <a:gd name="T104" fmla="*/ 81 w 224"/>
                <a:gd name="T105" fmla="*/ 65 h 99"/>
                <a:gd name="T106" fmla="*/ 87 w 224"/>
                <a:gd name="T107" fmla="*/ 55 h 99"/>
                <a:gd name="T108" fmla="*/ 92 w 224"/>
                <a:gd name="T109" fmla="*/ 43 h 99"/>
                <a:gd name="T110" fmla="*/ 94 w 224"/>
                <a:gd name="T111" fmla="*/ 15 h 99"/>
                <a:gd name="T112" fmla="*/ 92 w 224"/>
                <a:gd name="T11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9">
                  <a:moveTo>
                    <a:pt x="92" y="0"/>
                  </a:moveTo>
                  <a:lnTo>
                    <a:pt x="92" y="0"/>
                  </a:lnTo>
                  <a:lnTo>
                    <a:pt x="98" y="1"/>
                  </a:lnTo>
                  <a:lnTo>
                    <a:pt x="103" y="2"/>
                  </a:lnTo>
                  <a:lnTo>
                    <a:pt x="107" y="5"/>
                  </a:lnTo>
                  <a:lnTo>
                    <a:pt x="110" y="9"/>
                  </a:lnTo>
                  <a:lnTo>
                    <a:pt x="113" y="13"/>
                  </a:lnTo>
                  <a:lnTo>
                    <a:pt x="116" y="17"/>
                  </a:lnTo>
                  <a:lnTo>
                    <a:pt x="119" y="27"/>
                  </a:lnTo>
                  <a:lnTo>
                    <a:pt x="126" y="47"/>
                  </a:lnTo>
                  <a:lnTo>
                    <a:pt x="130" y="56"/>
                  </a:lnTo>
                  <a:lnTo>
                    <a:pt x="133" y="60"/>
                  </a:lnTo>
                  <a:lnTo>
                    <a:pt x="136" y="63"/>
                  </a:lnTo>
                  <a:lnTo>
                    <a:pt x="136" y="63"/>
                  </a:lnTo>
                  <a:lnTo>
                    <a:pt x="137" y="54"/>
                  </a:lnTo>
                  <a:lnTo>
                    <a:pt x="139" y="46"/>
                  </a:lnTo>
                  <a:lnTo>
                    <a:pt x="143" y="38"/>
                  </a:lnTo>
                  <a:lnTo>
                    <a:pt x="148" y="30"/>
                  </a:lnTo>
                  <a:lnTo>
                    <a:pt x="154" y="23"/>
                  </a:lnTo>
                  <a:lnTo>
                    <a:pt x="160" y="17"/>
                  </a:lnTo>
                  <a:lnTo>
                    <a:pt x="167" y="12"/>
                  </a:lnTo>
                  <a:lnTo>
                    <a:pt x="175" y="9"/>
                  </a:lnTo>
                  <a:lnTo>
                    <a:pt x="183" y="5"/>
                  </a:lnTo>
                  <a:lnTo>
                    <a:pt x="190" y="4"/>
                  </a:lnTo>
                  <a:lnTo>
                    <a:pt x="198" y="5"/>
                  </a:lnTo>
                  <a:lnTo>
                    <a:pt x="205" y="9"/>
                  </a:lnTo>
                  <a:lnTo>
                    <a:pt x="211" y="13"/>
                  </a:lnTo>
                  <a:lnTo>
                    <a:pt x="217" y="20"/>
                  </a:lnTo>
                  <a:lnTo>
                    <a:pt x="221" y="29"/>
                  </a:lnTo>
                  <a:lnTo>
                    <a:pt x="224" y="40"/>
                  </a:lnTo>
                  <a:lnTo>
                    <a:pt x="224" y="40"/>
                  </a:lnTo>
                  <a:lnTo>
                    <a:pt x="220" y="41"/>
                  </a:lnTo>
                  <a:lnTo>
                    <a:pt x="216" y="41"/>
                  </a:lnTo>
                  <a:lnTo>
                    <a:pt x="213" y="41"/>
                  </a:lnTo>
                  <a:lnTo>
                    <a:pt x="211" y="40"/>
                  </a:lnTo>
                  <a:lnTo>
                    <a:pt x="207" y="37"/>
                  </a:lnTo>
                  <a:lnTo>
                    <a:pt x="204" y="34"/>
                  </a:lnTo>
                  <a:lnTo>
                    <a:pt x="201" y="29"/>
                  </a:lnTo>
                  <a:lnTo>
                    <a:pt x="198" y="25"/>
                  </a:lnTo>
                  <a:lnTo>
                    <a:pt x="192" y="23"/>
                  </a:lnTo>
                  <a:lnTo>
                    <a:pt x="189" y="22"/>
                  </a:lnTo>
                  <a:lnTo>
                    <a:pt x="186" y="22"/>
                  </a:lnTo>
                  <a:lnTo>
                    <a:pt x="186" y="22"/>
                  </a:lnTo>
                  <a:lnTo>
                    <a:pt x="181" y="22"/>
                  </a:lnTo>
                  <a:lnTo>
                    <a:pt x="177" y="24"/>
                  </a:lnTo>
                  <a:lnTo>
                    <a:pt x="173" y="26"/>
                  </a:lnTo>
                  <a:lnTo>
                    <a:pt x="170" y="29"/>
                  </a:lnTo>
                  <a:lnTo>
                    <a:pt x="168" y="33"/>
                  </a:lnTo>
                  <a:lnTo>
                    <a:pt x="166" y="37"/>
                  </a:lnTo>
                  <a:lnTo>
                    <a:pt x="163" y="47"/>
                  </a:lnTo>
                  <a:lnTo>
                    <a:pt x="160" y="57"/>
                  </a:lnTo>
                  <a:lnTo>
                    <a:pt x="156" y="67"/>
                  </a:lnTo>
                  <a:lnTo>
                    <a:pt x="153" y="71"/>
                  </a:lnTo>
                  <a:lnTo>
                    <a:pt x="150" y="75"/>
                  </a:lnTo>
                  <a:lnTo>
                    <a:pt x="146" y="79"/>
                  </a:lnTo>
                  <a:lnTo>
                    <a:pt x="142" y="82"/>
                  </a:lnTo>
                  <a:lnTo>
                    <a:pt x="142" y="82"/>
                  </a:lnTo>
                  <a:lnTo>
                    <a:pt x="140" y="83"/>
                  </a:lnTo>
                  <a:lnTo>
                    <a:pt x="138" y="83"/>
                  </a:lnTo>
                  <a:lnTo>
                    <a:pt x="134" y="82"/>
                  </a:lnTo>
                  <a:lnTo>
                    <a:pt x="130" y="79"/>
                  </a:lnTo>
                  <a:lnTo>
                    <a:pt x="126" y="75"/>
                  </a:lnTo>
                  <a:lnTo>
                    <a:pt x="120" y="67"/>
                  </a:lnTo>
                  <a:lnTo>
                    <a:pt x="118" y="64"/>
                  </a:lnTo>
                  <a:lnTo>
                    <a:pt x="116" y="63"/>
                  </a:lnTo>
                  <a:lnTo>
                    <a:pt x="116" y="63"/>
                  </a:lnTo>
                  <a:lnTo>
                    <a:pt x="112" y="65"/>
                  </a:lnTo>
                  <a:lnTo>
                    <a:pt x="107" y="68"/>
                  </a:lnTo>
                  <a:lnTo>
                    <a:pt x="97" y="79"/>
                  </a:lnTo>
                  <a:lnTo>
                    <a:pt x="91" y="85"/>
                  </a:lnTo>
                  <a:lnTo>
                    <a:pt x="84" y="91"/>
                  </a:lnTo>
                  <a:lnTo>
                    <a:pt x="78" y="95"/>
                  </a:lnTo>
                  <a:lnTo>
                    <a:pt x="73" y="97"/>
                  </a:lnTo>
                  <a:lnTo>
                    <a:pt x="73" y="97"/>
                  </a:lnTo>
                  <a:lnTo>
                    <a:pt x="64" y="99"/>
                  </a:lnTo>
                  <a:lnTo>
                    <a:pt x="56" y="99"/>
                  </a:lnTo>
                  <a:lnTo>
                    <a:pt x="49" y="98"/>
                  </a:lnTo>
                  <a:lnTo>
                    <a:pt x="42" y="96"/>
                  </a:lnTo>
                  <a:lnTo>
                    <a:pt x="35" y="92"/>
                  </a:lnTo>
                  <a:lnTo>
                    <a:pt x="30" y="88"/>
                  </a:lnTo>
                  <a:lnTo>
                    <a:pt x="24" y="84"/>
                  </a:lnTo>
                  <a:lnTo>
                    <a:pt x="19" y="78"/>
                  </a:lnTo>
                  <a:lnTo>
                    <a:pt x="15" y="72"/>
                  </a:lnTo>
                  <a:lnTo>
                    <a:pt x="11" y="65"/>
                  </a:lnTo>
                  <a:lnTo>
                    <a:pt x="8" y="57"/>
                  </a:lnTo>
                  <a:lnTo>
                    <a:pt x="6" y="49"/>
                  </a:lnTo>
                  <a:lnTo>
                    <a:pt x="2" y="32"/>
                  </a:lnTo>
                  <a:lnTo>
                    <a:pt x="0" y="14"/>
                  </a:lnTo>
                  <a:lnTo>
                    <a:pt x="0" y="14"/>
                  </a:lnTo>
                  <a:lnTo>
                    <a:pt x="3" y="17"/>
                  </a:lnTo>
                  <a:lnTo>
                    <a:pt x="7" y="21"/>
                  </a:lnTo>
                  <a:lnTo>
                    <a:pt x="12" y="30"/>
                  </a:lnTo>
                  <a:lnTo>
                    <a:pt x="22" y="50"/>
                  </a:lnTo>
                  <a:lnTo>
                    <a:pt x="27" y="59"/>
                  </a:lnTo>
                  <a:lnTo>
                    <a:pt x="33" y="67"/>
                  </a:lnTo>
                  <a:lnTo>
                    <a:pt x="36" y="71"/>
                  </a:lnTo>
                  <a:lnTo>
                    <a:pt x="40" y="73"/>
                  </a:lnTo>
                  <a:lnTo>
                    <a:pt x="44" y="75"/>
                  </a:lnTo>
                  <a:lnTo>
                    <a:pt x="49" y="76"/>
                  </a:lnTo>
                  <a:lnTo>
                    <a:pt x="49" y="76"/>
                  </a:lnTo>
                  <a:lnTo>
                    <a:pt x="56" y="77"/>
                  </a:lnTo>
                  <a:lnTo>
                    <a:pt x="62" y="76"/>
                  </a:lnTo>
                  <a:lnTo>
                    <a:pt x="68" y="75"/>
                  </a:lnTo>
                  <a:lnTo>
                    <a:pt x="73" y="72"/>
                  </a:lnTo>
                  <a:lnTo>
                    <a:pt x="77" y="69"/>
                  </a:lnTo>
                  <a:lnTo>
                    <a:pt x="81" y="65"/>
                  </a:lnTo>
                  <a:lnTo>
                    <a:pt x="84" y="60"/>
                  </a:lnTo>
                  <a:lnTo>
                    <a:pt x="87" y="55"/>
                  </a:lnTo>
                  <a:lnTo>
                    <a:pt x="90" y="49"/>
                  </a:lnTo>
                  <a:lnTo>
                    <a:pt x="92" y="43"/>
                  </a:lnTo>
                  <a:lnTo>
                    <a:pt x="94" y="29"/>
                  </a:lnTo>
                  <a:lnTo>
                    <a:pt x="94" y="15"/>
                  </a:lnTo>
                  <a:lnTo>
                    <a:pt x="92" y="0"/>
                  </a:lnTo>
                  <a:lnTo>
                    <a:pt x="92"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6" name="Freeform 10"/>
            <p:cNvSpPr/>
            <p:nvPr/>
          </p:nvSpPr>
          <p:spPr bwMode="auto">
            <a:xfrm>
              <a:off x="2000250" y="3378201"/>
              <a:ext cx="239713" cy="344488"/>
            </a:xfrm>
            <a:custGeom>
              <a:avLst/>
              <a:gdLst>
                <a:gd name="T0" fmla="*/ 11 w 151"/>
                <a:gd name="T1" fmla="*/ 0 h 217"/>
                <a:gd name="T2" fmla="*/ 11 w 151"/>
                <a:gd name="T3" fmla="*/ 0 h 217"/>
                <a:gd name="T4" fmla="*/ 25 w 151"/>
                <a:gd name="T5" fmla="*/ 9 h 217"/>
                <a:gd name="T6" fmla="*/ 36 w 151"/>
                <a:gd name="T7" fmla="*/ 19 h 217"/>
                <a:gd name="T8" fmla="*/ 47 w 151"/>
                <a:gd name="T9" fmla="*/ 29 h 217"/>
                <a:gd name="T10" fmla="*/ 56 w 151"/>
                <a:gd name="T11" fmla="*/ 41 h 217"/>
                <a:gd name="T12" fmla="*/ 65 w 151"/>
                <a:gd name="T13" fmla="*/ 54 h 217"/>
                <a:gd name="T14" fmla="*/ 72 w 151"/>
                <a:gd name="T15" fmla="*/ 67 h 217"/>
                <a:gd name="T16" fmla="*/ 87 w 151"/>
                <a:gd name="T17" fmla="*/ 96 h 217"/>
                <a:gd name="T18" fmla="*/ 100 w 151"/>
                <a:gd name="T19" fmla="*/ 126 h 217"/>
                <a:gd name="T20" fmla="*/ 114 w 151"/>
                <a:gd name="T21" fmla="*/ 154 h 217"/>
                <a:gd name="T22" fmla="*/ 123 w 151"/>
                <a:gd name="T23" fmla="*/ 167 h 217"/>
                <a:gd name="T24" fmla="*/ 131 w 151"/>
                <a:gd name="T25" fmla="*/ 180 h 217"/>
                <a:gd name="T26" fmla="*/ 141 w 151"/>
                <a:gd name="T27" fmla="*/ 192 h 217"/>
                <a:gd name="T28" fmla="*/ 151 w 151"/>
                <a:gd name="T29" fmla="*/ 203 h 217"/>
                <a:gd name="T30" fmla="*/ 151 w 151"/>
                <a:gd name="T31" fmla="*/ 203 h 217"/>
                <a:gd name="T32" fmla="*/ 148 w 151"/>
                <a:gd name="T33" fmla="*/ 209 h 217"/>
                <a:gd name="T34" fmla="*/ 145 w 151"/>
                <a:gd name="T35" fmla="*/ 212 h 217"/>
                <a:gd name="T36" fmla="*/ 142 w 151"/>
                <a:gd name="T37" fmla="*/ 216 h 217"/>
                <a:gd name="T38" fmla="*/ 138 w 151"/>
                <a:gd name="T39" fmla="*/ 217 h 217"/>
                <a:gd name="T40" fmla="*/ 129 w 151"/>
                <a:gd name="T41" fmla="*/ 217 h 217"/>
                <a:gd name="T42" fmla="*/ 116 w 151"/>
                <a:gd name="T43" fmla="*/ 217 h 217"/>
                <a:gd name="T44" fmla="*/ 116 w 151"/>
                <a:gd name="T45" fmla="*/ 217 h 217"/>
                <a:gd name="T46" fmla="*/ 111 w 151"/>
                <a:gd name="T47" fmla="*/ 204 h 217"/>
                <a:gd name="T48" fmla="*/ 105 w 151"/>
                <a:gd name="T49" fmla="*/ 193 h 217"/>
                <a:gd name="T50" fmla="*/ 99 w 151"/>
                <a:gd name="T51" fmla="*/ 182 h 217"/>
                <a:gd name="T52" fmla="*/ 93 w 151"/>
                <a:gd name="T53" fmla="*/ 171 h 217"/>
                <a:gd name="T54" fmla="*/ 78 w 151"/>
                <a:gd name="T55" fmla="*/ 151 h 217"/>
                <a:gd name="T56" fmla="*/ 63 w 151"/>
                <a:gd name="T57" fmla="*/ 132 h 217"/>
                <a:gd name="T58" fmla="*/ 31 w 151"/>
                <a:gd name="T59" fmla="*/ 95 h 217"/>
                <a:gd name="T60" fmla="*/ 14 w 151"/>
                <a:gd name="T61" fmla="*/ 76 h 217"/>
                <a:gd name="T62" fmla="*/ 0 w 151"/>
                <a:gd name="T63" fmla="*/ 56 h 217"/>
                <a:gd name="T64" fmla="*/ 0 w 151"/>
                <a:gd name="T65" fmla="*/ 56 h 217"/>
                <a:gd name="T66" fmla="*/ 3 w 151"/>
                <a:gd name="T67" fmla="*/ 56 h 217"/>
                <a:gd name="T68" fmla="*/ 5 w 151"/>
                <a:gd name="T69" fmla="*/ 54 h 217"/>
                <a:gd name="T70" fmla="*/ 5 w 151"/>
                <a:gd name="T71" fmla="*/ 51 h 217"/>
                <a:gd name="T72" fmla="*/ 5 w 151"/>
                <a:gd name="T73" fmla="*/ 48 h 217"/>
                <a:gd name="T74" fmla="*/ 5 w 151"/>
                <a:gd name="T75" fmla="*/ 48 h 217"/>
                <a:gd name="T76" fmla="*/ 15 w 151"/>
                <a:gd name="T77" fmla="*/ 51 h 217"/>
                <a:gd name="T78" fmla="*/ 25 w 151"/>
                <a:gd name="T79" fmla="*/ 55 h 217"/>
                <a:gd name="T80" fmla="*/ 32 w 151"/>
                <a:gd name="T81" fmla="*/ 61 h 217"/>
                <a:gd name="T82" fmla="*/ 38 w 151"/>
                <a:gd name="T83" fmla="*/ 67 h 217"/>
                <a:gd name="T84" fmla="*/ 50 w 151"/>
                <a:gd name="T85" fmla="*/ 81 h 217"/>
                <a:gd name="T86" fmla="*/ 57 w 151"/>
                <a:gd name="T87" fmla="*/ 87 h 217"/>
                <a:gd name="T88" fmla="*/ 64 w 151"/>
                <a:gd name="T89" fmla="*/ 92 h 217"/>
                <a:gd name="T90" fmla="*/ 64 w 151"/>
                <a:gd name="T91" fmla="*/ 92 h 217"/>
                <a:gd name="T92" fmla="*/ 58 w 151"/>
                <a:gd name="T93" fmla="*/ 81 h 217"/>
                <a:gd name="T94" fmla="*/ 52 w 151"/>
                <a:gd name="T95" fmla="*/ 70 h 217"/>
                <a:gd name="T96" fmla="*/ 39 w 151"/>
                <a:gd name="T97" fmla="*/ 49 h 217"/>
                <a:gd name="T98" fmla="*/ 24 w 151"/>
                <a:gd name="T99" fmla="*/ 30 h 217"/>
                <a:gd name="T100" fmla="*/ 8 w 151"/>
                <a:gd name="T101" fmla="*/ 11 h 217"/>
                <a:gd name="T102" fmla="*/ 8 w 151"/>
                <a:gd name="T103" fmla="*/ 11 h 217"/>
                <a:gd name="T104" fmla="*/ 8 w 151"/>
                <a:gd name="T105" fmla="*/ 8 h 217"/>
                <a:gd name="T106" fmla="*/ 9 w 151"/>
                <a:gd name="T107" fmla="*/ 6 h 217"/>
                <a:gd name="T108" fmla="*/ 10 w 151"/>
                <a:gd name="T109" fmla="*/ 4 h 217"/>
                <a:gd name="T110" fmla="*/ 11 w 151"/>
                <a:gd name="T111" fmla="*/ 0 h 217"/>
                <a:gd name="T112" fmla="*/ 11 w 151"/>
                <a:gd name="T11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217">
                  <a:moveTo>
                    <a:pt x="11" y="0"/>
                  </a:moveTo>
                  <a:lnTo>
                    <a:pt x="11" y="0"/>
                  </a:lnTo>
                  <a:lnTo>
                    <a:pt x="25" y="9"/>
                  </a:lnTo>
                  <a:lnTo>
                    <a:pt x="36" y="19"/>
                  </a:lnTo>
                  <a:lnTo>
                    <a:pt x="47" y="29"/>
                  </a:lnTo>
                  <a:lnTo>
                    <a:pt x="56" y="41"/>
                  </a:lnTo>
                  <a:lnTo>
                    <a:pt x="65" y="54"/>
                  </a:lnTo>
                  <a:lnTo>
                    <a:pt x="72" y="67"/>
                  </a:lnTo>
                  <a:lnTo>
                    <a:pt x="87" y="96"/>
                  </a:lnTo>
                  <a:lnTo>
                    <a:pt x="100" y="126"/>
                  </a:lnTo>
                  <a:lnTo>
                    <a:pt x="114" y="154"/>
                  </a:lnTo>
                  <a:lnTo>
                    <a:pt x="123" y="167"/>
                  </a:lnTo>
                  <a:lnTo>
                    <a:pt x="131" y="180"/>
                  </a:lnTo>
                  <a:lnTo>
                    <a:pt x="141" y="192"/>
                  </a:lnTo>
                  <a:lnTo>
                    <a:pt x="151" y="203"/>
                  </a:lnTo>
                  <a:lnTo>
                    <a:pt x="151" y="203"/>
                  </a:lnTo>
                  <a:lnTo>
                    <a:pt x="148" y="209"/>
                  </a:lnTo>
                  <a:lnTo>
                    <a:pt x="145" y="212"/>
                  </a:lnTo>
                  <a:lnTo>
                    <a:pt x="142" y="216"/>
                  </a:lnTo>
                  <a:lnTo>
                    <a:pt x="138" y="217"/>
                  </a:lnTo>
                  <a:lnTo>
                    <a:pt x="129" y="217"/>
                  </a:lnTo>
                  <a:lnTo>
                    <a:pt x="116" y="217"/>
                  </a:lnTo>
                  <a:lnTo>
                    <a:pt x="116" y="217"/>
                  </a:lnTo>
                  <a:lnTo>
                    <a:pt x="111" y="204"/>
                  </a:lnTo>
                  <a:lnTo>
                    <a:pt x="105" y="193"/>
                  </a:lnTo>
                  <a:lnTo>
                    <a:pt x="99" y="182"/>
                  </a:lnTo>
                  <a:lnTo>
                    <a:pt x="93" y="171"/>
                  </a:lnTo>
                  <a:lnTo>
                    <a:pt x="78" y="151"/>
                  </a:lnTo>
                  <a:lnTo>
                    <a:pt x="63" y="132"/>
                  </a:lnTo>
                  <a:lnTo>
                    <a:pt x="31" y="95"/>
                  </a:lnTo>
                  <a:lnTo>
                    <a:pt x="14" y="76"/>
                  </a:lnTo>
                  <a:lnTo>
                    <a:pt x="0" y="56"/>
                  </a:lnTo>
                  <a:lnTo>
                    <a:pt x="0" y="56"/>
                  </a:lnTo>
                  <a:lnTo>
                    <a:pt x="3" y="56"/>
                  </a:lnTo>
                  <a:lnTo>
                    <a:pt x="5" y="54"/>
                  </a:lnTo>
                  <a:lnTo>
                    <a:pt x="5" y="51"/>
                  </a:lnTo>
                  <a:lnTo>
                    <a:pt x="5" y="48"/>
                  </a:lnTo>
                  <a:lnTo>
                    <a:pt x="5" y="48"/>
                  </a:lnTo>
                  <a:lnTo>
                    <a:pt x="15" y="51"/>
                  </a:lnTo>
                  <a:lnTo>
                    <a:pt x="25" y="55"/>
                  </a:lnTo>
                  <a:lnTo>
                    <a:pt x="32" y="61"/>
                  </a:lnTo>
                  <a:lnTo>
                    <a:pt x="38" y="67"/>
                  </a:lnTo>
                  <a:lnTo>
                    <a:pt x="50" y="81"/>
                  </a:lnTo>
                  <a:lnTo>
                    <a:pt x="57" y="87"/>
                  </a:lnTo>
                  <a:lnTo>
                    <a:pt x="64" y="92"/>
                  </a:lnTo>
                  <a:lnTo>
                    <a:pt x="64" y="92"/>
                  </a:lnTo>
                  <a:lnTo>
                    <a:pt x="58" y="81"/>
                  </a:lnTo>
                  <a:lnTo>
                    <a:pt x="52" y="70"/>
                  </a:lnTo>
                  <a:lnTo>
                    <a:pt x="39" y="49"/>
                  </a:lnTo>
                  <a:lnTo>
                    <a:pt x="24" y="30"/>
                  </a:lnTo>
                  <a:lnTo>
                    <a:pt x="8" y="11"/>
                  </a:lnTo>
                  <a:lnTo>
                    <a:pt x="8" y="11"/>
                  </a:lnTo>
                  <a:lnTo>
                    <a:pt x="8" y="8"/>
                  </a:lnTo>
                  <a:lnTo>
                    <a:pt x="9" y="6"/>
                  </a:lnTo>
                  <a:lnTo>
                    <a:pt x="10" y="4"/>
                  </a:lnTo>
                  <a:lnTo>
                    <a:pt x="11" y="0"/>
                  </a:lnTo>
                  <a:lnTo>
                    <a:pt x="11" y="0"/>
                  </a:lnTo>
                  <a:close/>
                </a:path>
              </a:pathLst>
            </a:custGeom>
            <a:grpFill/>
            <a:ln w="9525">
              <a:noFill/>
              <a:round/>
            </a:ln>
          </p:spPr>
          <p:txBody>
            <a:bodyPr vert="horz" wrap="square" lIns="91440" tIns="45720" rIns="91440" bIns="45720" numCol="1" anchor="t" anchorCtr="0" compatLnSpc="1"/>
            <a:lstStyle/>
            <a:p>
              <a:endParaRPr lang="ko-KR" altLang="en-US" sz="1600"/>
            </a:p>
          </p:txBody>
        </p:sp>
      </p:grpSp>
      <p:sp>
        <p:nvSpPr>
          <p:cNvPr id="48" name="文本框 47"/>
          <p:cNvSpPr txBox="1"/>
          <p:nvPr/>
        </p:nvSpPr>
        <p:spPr>
          <a:xfrm>
            <a:off x="318770" y="1157605"/>
            <a:ext cx="8890635" cy="2676525"/>
          </a:xfrm>
          <a:prstGeom prst="rect">
            <a:avLst/>
          </a:prstGeom>
          <a:noFill/>
        </p:spPr>
        <p:txBody>
          <a:bodyPr wrap="square" rtlCol="0">
            <a:spAutoFit/>
          </a:bodyPr>
          <a:lstStyle/>
          <a:p>
            <a:r>
              <a:rPr lang="zh-CN" altLang="en-US" sz="2400">
                <a:solidFill>
                  <a:schemeClr val="bg1">
                    <a:lumMod val="95000"/>
                  </a:schemeClr>
                </a:solidFill>
                <a:latin typeface="+mn-ea"/>
              </a:rPr>
              <a:t>所有的软件项目都不能摆脱系统集成这个阶段。不管采用什么开发模式，具体的开发工作总得从一个一个的软件单元做起，软件单元只有经过集成才能形成一个有机的整体。具体的集成过程可能是显性的也可能是隐性的。只要有集成，总是会出现一些常见问题，工程实践中，几乎不存在软件单元组装过程中不出任何问题的情况。从表中可以看出，集成测试需要花费的时间远远超过单元测试，直接从单元测试过渡到系统测试是极不妥当的做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2"/>
          </p:nvPr>
        </p:nvSpPr>
        <p:spPr>
          <a:xfrm>
            <a:off x="6804248" y="124518"/>
            <a:ext cx="2133600" cy="365125"/>
          </a:xfrm>
        </p:spPr>
        <p:txBody>
          <a:bodyPr/>
          <a:lstStyle/>
          <a:p>
            <a:fld id="{6D496982-6B67-48BF-BE88-CEE75E286A28}" type="slidenum">
              <a:rPr lang="ko-KR" altLang="en-US" smtClean="0"/>
              <a:t>11</a:t>
            </a:fld>
            <a:endParaRPr lang="ko-KR" altLang="en-US"/>
          </a:p>
        </p:txBody>
      </p:sp>
      <p:pic>
        <p:nvPicPr>
          <p:cNvPr id="51" name="그림 50"/>
          <p:cNvPicPr>
            <a:picLocks noChangeAspect="1"/>
          </p:cNvPicPr>
          <p:nvPr/>
        </p:nvPicPr>
        <p:blipFill rotWithShape="1">
          <a:blip r:embed="rId2"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18445" y="1373148"/>
            <a:ext cx="984032" cy="968410"/>
          </a:xfrm>
          <a:prstGeom prst="rect">
            <a:avLst/>
          </a:prstGeom>
        </p:spPr>
      </p:pic>
      <p:sp>
        <p:nvSpPr>
          <p:cNvPr id="6" name="文本占位符 5"/>
          <p:cNvSpPr>
            <a:spLocks noGrp="1"/>
          </p:cNvSpPr>
          <p:nvPr>
            <p:ph type="body" sz="quarter" idx="13"/>
          </p:nvPr>
        </p:nvSpPr>
        <p:spPr/>
        <p:txBody>
          <a:bodyPr/>
          <a:lstStyle/>
          <a:p>
            <a:r>
              <a:rPr lang="zh-CN" altLang="en-US"/>
              <a:t>集成测试的规划</a:t>
            </a:r>
          </a:p>
        </p:txBody>
      </p:sp>
      <p:graphicFrame>
        <p:nvGraphicFramePr>
          <p:cNvPr id="2" name="表格 -1"/>
          <p:cNvGraphicFramePr/>
          <p:nvPr/>
        </p:nvGraphicFramePr>
        <p:xfrm>
          <a:off x="388620" y="1372870"/>
          <a:ext cx="8734425" cy="2809245"/>
        </p:xfrm>
        <a:graphic>
          <a:graphicData uri="http://schemas.openxmlformats.org/drawingml/2006/table">
            <a:tbl>
              <a:tblPr firstRow="1" bandRow="1">
                <a:tableStyleId>{5940675A-B579-460E-94D1-54222C63F5DA}</a:tableStyleId>
              </a:tblPr>
              <a:tblGrid>
                <a:gridCol w="1061085">
                  <a:extLst>
                    <a:ext uri="{9D8B030D-6E8A-4147-A177-3AD203B41FA5}">
                      <a16:colId xmlns:a16="http://schemas.microsoft.com/office/drawing/2014/main" val="20000"/>
                    </a:ext>
                  </a:extLst>
                </a:gridCol>
                <a:gridCol w="1557655">
                  <a:extLst>
                    <a:ext uri="{9D8B030D-6E8A-4147-A177-3AD203B41FA5}">
                      <a16:colId xmlns:a16="http://schemas.microsoft.com/office/drawing/2014/main" val="20001"/>
                    </a:ext>
                  </a:extLst>
                </a:gridCol>
                <a:gridCol w="1510030">
                  <a:extLst>
                    <a:ext uri="{9D8B030D-6E8A-4147-A177-3AD203B41FA5}">
                      <a16:colId xmlns:a16="http://schemas.microsoft.com/office/drawing/2014/main" val="20002"/>
                    </a:ext>
                  </a:extLst>
                </a:gridCol>
                <a:gridCol w="4605655">
                  <a:extLst>
                    <a:ext uri="{9D8B030D-6E8A-4147-A177-3AD203B41FA5}">
                      <a16:colId xmlns:a16="http://schemas.microsoft.com/office/drawing/2014/main" val="20003"/>
                    </a:ext>
                  </a:extLst>
                </a:gridCol>
              </a:tblGrid>
              <a:tr h="243840">
                <a:tc>
                  <a:txBody>
                    <a:bodyPr/>
                    <a:lstStyle/>
                    <a:p>
                      <a:pPr indent="0" algn="ctr">
                        <a:buNone/>
                      </a:pPr>
                      <a:r>
                        <a:rPr lang="ko-KR" altLang="en-US" sz="1600" b="1">
                          <a:solidFill>
                            <a:schemeClr val="bg1"/>
                          </a:solidFill>
                          <a:latin typeface="-apple-system-font" charset="0"/>
                          <a:cs typeface="-apple-system-font" charset="0"/>
                        </a:rPr>
                        <a:t>活动</a:t>
                      </a:r>
                      <a:endParaRPr lang="ko-KR" altLang="en-US" sz="1600" b="1">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lgn="ctr">
                        <a:buNone/>
                      </a:pPr>
                      <a:r>
                        <a:rPr lang="ko-KR" altLang="en-US" sz="1600" b="1">
                          <a:solidFill>
                            <a:schemeClr val="bg1"/>
                          </a:solidFill>
                          <a:latin typeface="-apple-system-font" charset="0"/>
                          <a:cs typeface="-apple-system-font" charset="0"/>
                        </a:rPr>
                        <a:t>输入</a:t>
                      </a:r>
                      <a:endParaRPr lang="ko-KR" altLang="en-US" sz="1600" b="1">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lgn="ctr">
                        <a:buNone/>
                      </a:pPr>
                      <a:r>
                        <a:rPr lang="ko-KR" altLang="en-US" sz="1600" b="1">
                          <a:solidFill>
                            <a:schemeClr val="bg1"/>
                          </a:solidFill>
                          <a:latin typeface="-apple-system-font" charset="0"/>
                          <a:cs typeface="-apple-system-font" charset="0"/>
                        </a:rPr>
                        <a:t>输出</a:t>
                      </a:r>
                      <a:endParaRPr lang="ko-KR" altLang="en-US" sz="1600" b="1">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lgn="ctr">
                        <a:buNone/>
                      </a:pPr>
                      <a:r>
                        <a:rPr lang="ko-KR" altLang="en-US" sz="1600" b="1">
                          <a:solidFill>
                            <a:schemeClr val="bg1"/>
                          </a:solidFill>
                          <a:latin typeface="-apple-system-font" charset="0"/>
                          <a:cs typeface="-apple-system-font" charset="0"/>
                        </a:rPr>
                        <a:t>参与角色和职责</a:t>
                      </a:r>
                      <a:endParaRPr lang="ko-KR" altLang="en-US" sz="1600" b="1">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020">
                <a:tc>
                  <a:txBody>
                    <a:bodyPr/>
                    <a:lstStyle/>
                    <a:p>
                      <a:pPr indent="0">
                        <a:buNone/>
                      </a:pPr>
                      <a:r>
                        <a:rPr lang="ko-KR" altLang="en-US" sz="1600" b="0">
                          <a:solidFill>
                            <a:schemeClr val="bg1"/>
                          </a:solidFill>
                          <a:latin typeface="-apple-system-font" charset="0"/>
                          <a:cs typeface="-apple-system-font" charset="0"/>
                        </a:rPr>
                        <a:t>制定集成测试计划</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设计模型设计模型</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集成测试用例测试过程</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测试设计员负责设计集成测试用例和测试过程</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680">
                <a:tc rowSpan="2">
                  <a:txBody>
                    <a:bodyPr/>
                    <a:lstStyle/>
                    <a:p>
                      <a:pPr indent="0">
                        <a:buNone/>
                      </a:pPr>
                      <a:r>
                        <a:rPr lang="ko-KR" altLang="en-US" sz="1600" b="0">
                          <a:solidFill>
                            <a:schemeClr val="bg1"/>
                          </a:solidFill>
                          <a:latin typeface="-apple-system-font" charset="0"/>
                          <a:cs typeface="-apple-system-font" charset="0"/>
                        </a:rPr>
                        <a:t>实施集成测试</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rowSpan="2">
                  <a:txBody>
                    <a:bodyPr/>
                    <a:lstStyle/>
                    <a:p>
                      <a:pPr indent="0">
                        <a:buNone/>
                      </a:pPr>
                      <a:r>
                        <a:rPr lang="ko-KR" altLang="en-US" sz="1600" b="0">
                          <a:solidFill>
                            <a:schemeClr val="bg1"/>
                          </a:solidFill>
                          <a:latin typeface="-apple-system-font" charset="0"/>
                          <a:cs typeface="-apple-system-font" charset="0"/>
                        </a:rPr>
                        <a:t>集成测试用例</a:t>
                      </a:r>
                    </a:p>
                    <a:p>
                      <a:pPr indent="0">
                        <a:buNone/>
                      </a:pPr>
                      <a:r>
                        <a:rPr lang="ko-KR" altLang="en-US" sz="1600" b="0">
                          <a:solidFill>
                            <a:schemeClr val="bg1"/>
                          </a:solidFill>
                          <a:latin typeface="-apple-system-font" charset="0"/>
                          <a:cs typeface="-apple-system-font" charset="0"/>
                        </a:rPr>
                        <a:t>测试过程</a:t>
                      </a:r>
                    </a:p>
                    <a:p>
                      <a:pPr indent="0">
                        <a:buNone/>
                      </a:pPr>
                      <a:r>
                        <a:rPr lang="ko-KR" altLang="en-US" sz="1600" b="0">
                          <a:solidFill>
                            <a:schemeClr val="bg1"/>
                          </a:solidFill>
                          <a:latin typeface="-apple-system-font" charset="0"/>
                          <a:cs typeface="-apple-system-font" charset="0"/>
                        </a:rPr>
                        <a:t>工作版本</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测试脚本（可选）测试过程（更新）</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测试设计员负责编制测试脚本（可选），更新测试过程。</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9385">
                <a:tc vMerge="1">
                  <a:txBody>
                    <a:bodyPr/>
                    <a:lstStyle/>
                    <a:p>
                      <a:endParaRPr lang="zh-CN"/>
                    </a:p>
                  </a:txBody>
                  <a:tcP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B w="12700" cap="flat" cmpd="sng">
                      <a:solidFill>
                        <a:srgbClr val="D8D8D8"/>
                      </a:solidFill>
                      <a:prstDash val="solid"/>
                      <a:headEnd type="none" w="med" len="med"/>
                      <a:tailEnd type="none" w="med" len="med"/>
                    </a:lnB>
                  </a:tcPr>
                </a:tc>
                <a:tc vMerge="1">
                  <a:txBody>
                    <a:bodyPr/>
                    <a:lstStyle/>
                    <a:p>
                      <a:endParaRPr lang="zh-CN"/>
                    </a:p>
                  </a:txBody>
                  <a:tcP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B w="12700" cap="flat" cmpd="sng">
                      <a:solidFill>
                        <a:srgbClr val="D8D8D8"/>
                      </a:solidFill>
                      <a:prstDash val="solid"/>
                      <a:headEnd type="none" w="med" len="med"/>
                      <a:tailEnd type="none" w="med" len="med"/>
                    </a:lnB>
                  </a:tcPr>
                </a:tc>
                <a:tc>
                  <a:txBody>
                    <a:bodyPr/>
                    <a:lstStyle/>
                    <a:p>
                      <a:pPr indent="0">
                        <a:buNone/>
                      </a:pPr>
                      <a:r>
                        <a:rPr lang="ko-KR" altLang="en-US" sz="1600" b="0">
                          <a:solidFill>
                            <a:schemeClr val="bg1"/>
                          </a:solidFill>
                          <a:latin typeface="-apple-system-font" charset="0"/>
                          <a:cs typeface="-apple-system-font" charset="0"/>
                        </a:rPr>
                        <a:t>驱动程序或稳定桩</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设计员负责设计驱动程序和装，实施员负责实施驱动程序和桩</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040">
                <a:tc>
                  <a:txBody>
                    <a:bodyPr/>
                    <a:lstStyle/>
                    <a:p>
                      <a:pPr indent="0">
                        <a:buNone/>
                      </a:pPr>
                      <a:r>
                        <a:rPr lang="ko-KR" altLang="en-US" sz="1600" b="0">
                          <a:solidFill>
                            <a:schemeClr val="bg1"/>
                          </a:solidFill>
                          <a:latin typeface="-apple-system-font" charset="0"/>
                          <a:cs typeface="-apple-system-font" charset="0"/>
                        </a:rPr>
                        <a:t>执行集成测试</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测试脚本（可选）工作版本</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测试结果</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测试员负责执行测试并记录测试结果</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a:txBody>
                    <a:bodyPr/>
                    <a:lstStyle/>
                    <a:p>
                      <a:pPr indent="0">
                        <a:buNone/>
                      </a:pPr>
                      <a:r>
                        <a:rPr lang="ko-KR" altLang="en-US" sz="1600" b="0">
                          <a:solidFill>
                            <a:schemeClr val="bg1"/>
                          </a:solidFill>
                          <a:latin typeface="-apple-system-font" charset="0"/>
                          <a:cs typeface="-apple-system-font" charset="0"/>
                        </a:rPr>
                        <a:t>评估集成测试</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集成测试计划测试结果</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测试评估摘要</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测试员负责会同及成员、编码员、设计员等有关人员（具体化）评估此次测试，并生成测试评估摘要。</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集成测试的目标</a:t>
            </a:r>
          </a:p>
        </p:txBody>
      </p:sp>
      <p:sp>
        <p:nvSpPr>
          <p:cNvPr id="4" name="텍스트 개체 틀 3"/>
          <p:cNvSpPr txBox="1"/>
          <p:nvPr/>
        </p:nvSpPr>
        <p:spPr>
          <a:xfrm>
            <a:off x="308816" y="1464187"/>
            <a:ext cx="8367698" cy="258508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latin typeface="+mn-ea"/>
                <a:ea typeface="+mn-ea"/>
              </a:rPr>
              <a:t>集成测试的目标是按照设计要求使用那些通过单元测试的构件来构造程序结构。单个模块具有高质量但不足以保证整个系统的质量。</a:t>
            </a:r>
          </a:p>
          <a:p>
            <a:endParaRPr lang="zh-CN" altLang="en-US" sz="2400" dirty="0">
              <a:solidFill>
                <a:schemeClr val="bg1"/>
              </a:solidFill>
              <a:latin typeface="+mn-ea"/>
              <a:ea typeface="+mn-ea"/>
            </a:endParaRPr>
          </a:p>
          <a:p>
            <a:r>
              <a:rPr lang="zh-CN" altLang="en-US" sz="2400" dirty="0">
                <a:solidFill>
                  <a:schemeClr val="bg1"/>
                </a:solidFill>
                <a:latin typeface="+mn-ea"/>
                <a:ea typeface="+mn-ea"/>
              </a:rPr>
              <a:t>下面的两种测试方法用于集成测试</a:t>
            </a:r>
          </a:p>
          <a:p>
            <a:r>
              <a:rPr lang="en-US" altLang="zh-CN" sz="2400" dirty="0">
                <a:solidFill>
                  <a:schemeClr val="bg1"/>
                </a:solidFill>
                <a:latin typeface="+mn-ea"/>
                <a:ea typeface="+mn-ea"/>
              </a:rPr>
              <a:t>1. </a:t>
            </a:r>
            <a:r>
              <a:rPr lang="zh-CN" altLang="en-US" sz="2400" dirty="0">
                <a:solidFill>
                  <a:schemeClr val="bg1"/>
                </a:solidFill>
                <a:latin typeface="+mn-ea"/>
                <a:ea typeface="+mn-ea"/>
              </a:rPr>
              <a:t>非渐增式调试方法</a:t>
            </a:r>
          </a:p>
          <a:p>
            <a:r>
              <a:rPr lang="en-US" altLang="zh-CN" sz="2400" dirty="0">
                <a:solidFill>
                  <a:schemeClr val="bg1"/>
                </a:solidFill>
                <a:latin typeface="+mn-ea"/>
                <a:ea typeface="+mn-ea"/>
              </a:rPr>
              <a:t>2. </a:t>
            </a:r>
            <a:r>
              <a:rPr lang="zh-CN" altLang="en-US" sz="2400" dirty="0">
                <a:solidFill>
                  <a:schemeClr val="bg1"/>
                </a:solidFill>
                <a:latin typeface="+mn-ea"/>
                <a:ea typeface="+mn-ea"/>
              </a:rPr>
              <a:t>渐增式调试方法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12</a:t>
            </a:fld>
            <a:endParaRPr lang="ko-KR" altLang="en-US"/>
          </a:p>
        </p:txBody>
      </p:sp>
      <p:pic>
        <p:nvPicPr>
          <p:cNvPr id="51" name="그림 50"/>
          <p:cNvPicPr>
            <a:picLocks noChangeAspect="1"/>
          </p:cNvPicPr>
          <p:nvPr/>
        </p:nvPicPr>
        <p:blipFill rotWithShape="1">
          <a:blip r:embed="rId2"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18445" y="1373148"/>
            <a:ext cx="984032" cy="9684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CE9DA6C-2ADD-0649-BC5D-DFF5095DA75A}"/>
              </a:ext>
            </a:extLst>
          </p:cNvPr>
          <p:cNvSpPr>
            <a:spLocks noGrp="1"/>
          </p:cNvSpPr>
          <p:nvPr>
            <p:ph type="sldNum" sz="quarter" idx="12"/>
          </p:nvPr>
        </p:nvSpPr>
        <p:spPr/>
        <p:txBody>
          <a:bodyPr/>
          <a:lstStyle/>
          <a:p>
            <a:fld id="{6D496982-6B67-48BF-BE88-CEE75E286A28}" type="slidenum">
              <a:rPr lang="ko-KR" altLang="en-US" smtClean="0"/>
              <a:t>13</a:t>
            </a:fld>
            <a:endParaRPr lang="ko-KR" altLang="en-US"/>
          </a:p>
        </p:txBody>
      </p:sp>
      <p:sp>
        <p:nvSpPr>
          <p:cNvPr id="3" name="文本占位符 2">
            <a:extLst>
              <a:ext uri="{FF2B5EF4-FFF2-40B4-BE49-F238E27FC236}">
                <a16:creationId xmlns:a16="http://schemas.microsoft.com/office/drawing/2014/main" id="{1EA0E4A4-F73F-2741-906A-5899216188D0}"/>
              </a:ext>
            </a:extLst>
          </p:cNvPr>
          <p:cNvSpPr>
            <a:spLocks noGrp="1"/>
          </p:cNvSpPr>
          <p:nvPr>
            <p:ph type="body" sz="quarter" idx="13"/>
          </p:nvPr>
        </p:nvSpPr>
        <p:spPr/>
        <p:txBody>
          <a:bodyPr/>
          <a:lstStyle/>
          <a:p>
            <a:r>
              <a:rPr kumimoji="1" lang="zh-CN" altLang="en-US" dirty="0"/>
              <a:t>提问</a:t>
            </a:r>
          </a:p>
        </p:txBody>
      </p:sp>
      <p:sp>
        <p:nvSpPr>
          <p:cNvPr id="5" name="文本占位符 3">
            <a:extLst>
              <a:ext uri="{FF2B5EF4-FFF2-40B4-BE49-F238E27FC236}">
                <a16:creationId xmlns:a16="http://schemas.microsoft.com/office/drawing/2014/main" id="{3D6C8DFA-B86C-264F-82E7-C908F0A15BD4}"/>
              </a:ext>
            </a:extLst>
          </p:cNvPr>
          <p:cNvSpPr txBox="1">
            <a:spLocks/>
          </p:cNvSpPr>
          <p:nvPr/>
        </p:nvSpPr>
        <p:spPr>
          <a:xfrm>
            <a:off x="107504" y="987574"/>
            <a:ext cx="8357480" cy="648072"/>
          </a:xfrm>
          <a:prstGeom prst="rect">
            <a:avLst/>
          </a:prstGeom>
        </p:spPr>
        <p:txBody>
          <a:bodyPr lIns="0" tIns="0" rIns="0" bIns="0"/>
          <a:lstStyle>
            <a:lvl1pPr marL="0" indent="0" algn="l" defTabSz="914400" rtl="0" eaLnBrk="1" latinLnBrk="1" hangingPunct="1">
              <a:spcBef>
                <a:spcPct val="20000"/>
              </a:spcBef>
              <a:buFont typeface="Arial" panose="020B0604020202090204" pitchFamily="34" charset="0"/>
              <a:buNone/>
              <a:defRPr sz="1600" b="1" kern="1200" baseline="0">
                <a:ln>
                  <a:noFill/>
                </a:ln>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kumimoji="1" lang="en-US" altLang="zh-CN" sz="2800" dirty="0"/>
              <a:t>Q3</a:t>
            </a:r>
            <a:r>
              <a:rPr kumimoji="1" lang="zh-CN" altLang="en-US" sz="2800" dirty="0"/>
              <a:t>：书中主要提到了哪些用于集成测试的方法</a:t>
            </a:r>
            <a:endParaRPr kumimoji="1" lang="zh-CN" altLang="en-US" dirty="0"/>
          </a:p>
        </p:txBody>
      </p:sp>
      <p:sp>
        <p:nvSpPr>
          <p:cNvPr id="6" name="文本框 5">
            <a:extLst>
              <a:ext uri="{FF2B5EF4-FFF2-40B4-BE49-F238E27FC236}">
                <a16:creationId xmlns:a16="http://schemas.microsoft.com/office/drawing/2014/main" id="{F9D9AFE2-1835-744D-93D1-C4F9B67C6B74}"/>
              </a:ext>
            </a:extLst>
          </p:cNvPr>
          <p:cNvSpPr txBox="1"/>
          <p:nvPr/>
        </p:nvSpPr>
        <p:spPr>
          <a:xfrm>
            <a:off x="107504" y="1609452"/>
            <a:ext cx="6492920" cy="954107"/>
          </a:xfrm>
          <a:prstGeom prst="rect">
            <a:avLst/>
          </a:prstGeom>
          <a:noFill/>
        </p:spPr>
        <p:txBody>
          <a:bodyPr wrap="square" rtlCol="0">
            <a:spAutoFit/>
          </a:bodyPr>
          <a:lstStyle/>
          <a:p>
            <a:r>
              <a:rPr kumimoji="1" lang="zh-CN" altLang="en-US" sz="2800" dirty="0">
                <a:solidFill>
                  <a:srgbClr val="92D050"/>
                </a:solidFill>
              </a:rPr>
              <a:t>非渐增式调试方法</a:t>
            </a:r>
            <a:endParaRPr kumimoji="1" lang="en-US" altLang="zh-CN" sz="2800" dirty="0">
              <a:solidFill>
                <a:srgbClr val="92D050"/>
              </a:solidFill>
            </a:endParaRPr>
          </a:p>
          <a:p>
            <a:r>
              <a:rPr kumimoji="1" lang="zh-CN" altLang="en-US" sz="2800" dirty="0">
                <a:solidFill>
                  <a:srgbClr val="92D050"/>
                </a:solidFill>
              </a:rPr>
              <a:t>渐增式调试方法</a:t>
            </a:r>
          </a:p>
        </p:txBody>
      </p:sp>
    </p:spTree>
    <p:extLst>
      <p:ext uri="{BB962C8B-B14F-4D97-AF65-F5344CB8AC3E}">
        <p14:creationId xmlns:p14="http://schemas.microsoft.com/office/powerpoint/2010/main" val="93901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非渐增式测试方法</a:t>
            </a:r>
            <a:endParaRPr lang="en-US" altLang="ko-KR" dirty="0">
              <a:ea typeface="Tahoma" panose="020B0804030504040204" pitchFamily="34" charset="0"/>
            </a:endParaRPr>
          </a:p>
        </p:txBody>
      </p:sp>
      <p:sp>
        <p:nvSpPr>
          <p:cNvPr id="4" name="텍스트 개체 틀 3"/>
          <p:cNvSpPr txBox="1"/>
          <p:nvPr/>
        </p:nvSpPr>
        <p:spPr>
          <a:xfrm>
            <a:off x="308816" y="1464187"/>
            <a:ext cx="8367698" cy="221551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latin typeface="+mn-ea"/>
                <a:ea typeface="+mn-ea"/>
              </a:rPr>
              <a:t>非渐增式测试一下子将所有的模块放在一起，并把庞大的程序作为一个整体来测试，测试者要面对的情况十分复杂。测试时会遇到许许多多的错误。更改错误更是极端困难，因为在一个</a:t>
            </a:r>
          </a:p>
          <a:p>
            <a:r>
              <a:rPr lang="zh-CN" altLang="en-US" sz="2400" dirty="0">
                <a:solidFill>
                  <a:schemeClr val="bg1"/>
                </a:solidFill>
                <a:latin typeface="+mn-ea"/>
                <a:ea typeface="+mn-ea"/>
              </a:rPr>
              <a:t>庞大的程序中想要诊断定位一个错误是非常困难的。而且一旦更改一个错误之后，马上又会遇到新的错误，这个过程可能将会继续下去，永远没有尽头。</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14</a:t>
            </a:fld>
            <a:endParaRPr lang="ko-KR" altLang="en-US"/>
          </a:p>
        </p:txBody>
      </p:sp>
      <p:pic>
        <p:nvPicPr>
          <p:cNvPr id="51" name="그림 50"/>
          <p:cNvPicPr>
            <a:picLocks noChangeAspect="1"/>
          </p:cNvPicPr>
          <p:nvPr/>
        </p:nvPicPr>
        <p:blipFill rotWithShape="1">
          <a:blip r:embed="rId2"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18445" y="1373148"/>
            <a:ext cx="984032" cy="9684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渐增式测试方法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15</a:t>
            </a:fld>
            <a:endParaRPr lang="ko-KR" altLang="en-US"/>
          </a:p>
        </p:txBody>
      </p:sp>
      <p:grpSp>
        <p:nvGrpSpPr>
          <p:cNvPr id="10" name="그룹 9"/>
          <p:cNvGrpSpPr/>
          <p:nvPr/>
        </p:nvGrpSpPr>
        <p:grpSpPr>
          <a:xfrm rot="17117124">
            <a:off x="873172" y="3911057"/>
            <a:ext cx="914574" cy="706346"/>
            <a:chOff x="817563" y="2624138"/>
            <a:chExt cx="1422400" cy="1098551"/>
          </a:xfrm>
          <a:solidFill>
            <a:schemeClr val="tx1">
              <a:lumMod val="65000"/>
              <a:lumOff val="35000"/>
            </a:schemeClr>
          </a:solidFill>
        </p:grpSpPr>
        <p:sp>
          <p:nvSpPr>
            <p:cNvPr id="11" name="Freeform 5"/>
            <p:cNvSpPr>
              <a:spLocks noEditPoints="1"/>
            </p:cNvSpPr>
            <p:nvPr/>
          </p:nvSpPr>
          <p:spPr bwMode="auto">
            <a:xfrm>
              <a:off x="817563" y="2624138"/>
              <a:ext cx="1317625" cy="482600"/>
            </a:xfrm>
            <a:custGeom>
              <a:avLst/>
              <a:gdLst>
                <a:gd name="T0" fmla="*/ 602 w 830"/>
                <a:gd name="T1" fmla="*/ 177 h 304"/>
                <a:gd name="T2" fmla="*/ 555 w 830"/>
                <a:gd name="T3" fmla="*/ 199 h 304"/>
                <a:gd name="T4" fmla="*/ 504 w 830"/>
                <a:gd name="T5" fmla="*/ 232 h 304"/>
                <a:gd name="T6" fmla="*/ 500 w 830"/>
                <a:gd name="T7" fmla="*/ 186 h 304"/>
                <a:gd name="T8" fmla="*/ 535 w 830"/>
                <a:gd name="T9" fmla="*/ 131 h 304"/>
                <a:gd name="T10" fmla="*/ 408 w 830"/>
                <a:gd name="T11" fmla="*/ 151 h 304"/>
                <a:gd name="T12" fmla="*/ 358 w 830"/>
                <a:gd name="T13" fmla="*/ 193 h 304"/>
                <a:gd name="T14" fmla="*/ 303 w 830"/>
                <a:gd name="T15" fmla="*/ 225 h 304"/>
                <a:gd name="T16" fmla="*/ 272 w 830"/>
                <a:gd name="T17" fmla="*/ 175 h 304"/>
                <a:gd name="T18" fmla="*/ 232 w 830"/>
                <a:gd name="T19" fmla="*/ 210 h 304"/>
                <a:gd name="T20" fmla="*/ 191 w 830"/>
                <a:gd name="T21" fmla="*/ 206 h 304"/>
                <a:gd name="T22" fmla="*/ 157 w 830"/>
                <a:gd name="T23" fmla="*/ 258 h 304"/>
                <a:gd name="T24" fmla="*/ 111 w 830"/>
                <a:gd name="T25" fmla="*/ 252 h 304"/>
                <a:gd name="T26" fmla="*/ 66 w 830"/>
                <a:gd name="T27" fmla="*/ 296 h 304"/>
                <a:gd name="T28" fmla="*/ 25 w 830"/>
                <a:gd name="T29" fmla="*/ 286 h 304"/>
                <a:gd name="T30" fmla="*/ 1 w 830"/>
                <a:gd name="T31" fmla="*/ 304 h 304"/>
                <a:gd name="T32" fmla="*/ 12 w 830"/>
                <a:gd name="T33" fmla="*/ 251 h 304"/>
                <a:gd name="T34" fmla="*/ 16 w 830"/>
                <a:gd name="T35" fmla="*/ 85 h 304"/>
                <a:gd name="T36" fmla="*/ 66 w 830"/>
                <a:gd name="T37" fmla="*/ 64 h 304"/>
                <a:gd name="T38" fmla="*/ 75 w 830"/>
                <a:gd name="T39" fmla="*/ 115 h 304"/>
                <a:gd name="T40" fmla="*/ 41 w 830"/>
                <a:gd name="T41" fmla="*/ 252 h 304"/>
                <a:gd name="T42" fmla="*/ 63 w 830"/>
                <a:gd name="T43" fmla="*/ 260 h 304"/>
                <a:gd name="T44" fmla="*/ 77 w 830"/>
                <a:gd name="T45" fmla="*/ 192 h 304"/>
                <a:gd name="T46" fmla="*/ 95 w 830"/>
                <a:gd name="T47" fmla="*/ 197 h 304"/>
                <a:gd name="T48" fmla="*/ 108 w 830"/>
                <a:gd name="T49" fmla="*/ 218 h 304"/>
                <a:gd name="T50" fmla="*/ 138 w 830"/>
                <a:gd name="T51" fmla="*/ 197 h 304"/>
                <a:gd name="T52" fmla="*/ 147 w 830"/>
                <a:gd name="T53" fmla="*/ 227 h 304"/>
                <a:gd name="T54" fmla="*/ 176 w 830"/>
                <a:gd name="T55" fmla="*/ 162 h 304"/>
                <a:gd name="T56" fmla="*/ 189 w 830"/>
                <a:gd name="T57" fmla="*/ 0 h 304"/>
                <a:gd name="T58" fmla="*/ 216 w 830"/>
                <a:gd name="T59" fmla="*/ 41 h 304"/>
                <a:gd name="T60" fmla="*/ 210 w 830"/>
                <a:gd name="T61" fmla="*/ 196 h 304"/>
                <a:gd name="T62" fmla="*/ 245 w 830"/>
                <a:gd name="T63" fmla="*/ 147 h 304"/>
                <a:gd name="T64" fmla="*/ 276 w 830"/>
                <a:gd name="T65" fmla="*/ 139 h 304"/>
                <a:gd name="T66" fmla="*/ 290 w 830"/>
                <a:gd name="T67" fmla="*/ 140 h 304"/>
                <a:gd name="T68" fmla="*/ 306 w 830"/>
                <a:gd name="T69" fmla="*/ 198 h 304"/>
                <a:gd name="T70" fmla="*/ 328 w 830"/>
                <a:gd name="T71" fmla="*/ 190 h 304"/>
                <a:gd name="T72" fmla="*/ 346 w 830"/>
                <a:gd name="T73" fmla="*/ 141 h 304"/>
                <a:gd name="T74" fmla="*/ 367 w 830"/>
                <a:gd name="T75" fmla="*/ 157 h 304"/>
                <a:gd name="T76" fmla="*/ 421 w 830"/>
                <a:gd name="T77" fmla="*/ 116 h 304"/>
                <a:gd name="T78" fmla="*/ 566 w 830"/>
                <a:gd name="T79" fmla="*/ 106 h 304"/>
                <a:gd name="T80" fmla="*/ 580 w 830"/>
                <a:gd name="T81" fmla="*/ 70 h 304"/>
                <a:gd name="T82" fmla="*/ 605 w 830"/>
                <a:gd name="T83" fmla="*/ 76 h 304"/>
                <a:gd name="T84" fmla="*/ 611 w 830"/>
                <a:gd name="T85" fmla="*/ 140 h 304"/>
                <a:gd name="T86" fmla="*/ 661 w 830"/>
                <a:gd name="T87" fmla="*/ 67 h 304"/>
                <a:gd name="T88" fmla="*/ 680 w 830"/>
                <a:gd name="T89" fmla="*/ 72 h 304"/>
                <a:gd name="T90" fmla="*/ 686 w 830"/>
                <a:gd name="T91" fmla="*/ 139 h 304"/>
                <a:gd name="T92" fmla="*/ 724 w 830"/>
                <a:gd name="T93" fmla="*/ 115 h 304"/>
                <a:gd name="T94" fmla="*/ 769 w 830"/>
                <a:gd name="T95" fmla="*/ 118 h 304"/>
                <a:gd name="T96" fmla="*/ 823 w 830"/>
                <a:gd name="T97" fmla="*/ 156 h 304"/>
                <a:gd name="T98" fmla="*/ 788 w 830"/>
                <a:gd name="T99" fmla="*/ 155 h 304"/>
                <a:gd name="T100" fmla="*/ 710 w 830"/>
                <a:gd name="T101" fmla="*/ 167 h 304"/>
                <a:gd name="T102" fmla="*/ 663 w 830"/>
                <a:gd name="T103" fmla="*/ 149 h 304"/>
                <a:gd name="T104" fmla="*/ 47 w 830"/>
                <a:gd name="T105" fmla="*/ 131 h 304"/>
                <a:gd name="T106" fmla="*/ 35 w 830"/>
                <a:gd name="T107" fmla="*/ 118 h 304"/>
                <a:gd name="T108" fmla="*/ 521 w 830"/>
                <a:gd name="T109" fmla="*/ 212 h 304"/>
                <a:gd name="T110" fmla="*/ 542 w 830"/>
                <a:gd name="T111" fmla="*/ 161 h 304"/>
                <a:gd name="T112" fmla="*/ 521 w 830"/>
                <a:gd name="T113" fmla="*/ 2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0" h="304">
                  <a:moveTo>
                    <a:pt x="659" y="132"/>
                  </a:moveTo>
                  <a:lnTo>
                    <a:pt x="659" y="132"/>
                  </a:lnTo>
                  <a:lnTo>
                    <a:pt x="647" y="141"/>
                  </a:lnTo>
                  <a:lnTo>
                    <a:pt x="637" y="151"/>
                  </a:lnTo>
                  <a:lnTo>
                    <a:pt x="628" y="159"/>
                  </a:lnTo>
                  <a:lnTo>
                    <a:pt x="618" y="168"/>
                  </a:lnTo>
                  <a:lnTo>
                    <a:pt x="608" y="174"/>
                  </a:lnTo>
                  <a:lnTo>
                    <a:pt x="602" y="177"/>
                  </a:lnTo>
                  <a:lnTo>
                    <a:pt x="596" y="178"/>
                  </a:lnTo>
                  <a:lnTo>
                    <a:pt x="590" y="179"/>
                  </a:lnTo>
                  <a:lnTo>
                    <a:pt x="582" y="180"/>
                  </a:lnTo>
                  <a:lnTo>
                    <a:pt x="575" y="179"/>
                  </a:lnTo>
                  <a:lnTo>
                    <a:pt x="566" y="178"/>
                  </a:lnTo>
                  <a:lnTo>
                    <a:pt x="566" y="178"/>
                  </a:lnTo>
                  <a:lnTo>
                    <a:pt x="562" y="187"/>
                  </a:lnTo>
                  <a:lnTo>
                    <a:pt x="555" y="199"/>
                  </a:lnTo>
                  <a:lnTo>
                    <a:pt x="545" y="211"/>
                  </a:lnTo>
                  <a:lnTo>
                    <a:pt x="534" y="223"/>
                  </a:lnTo>
                  <a:lnTo>
                    <a:pt x="529" y="228"/>
                  </a:lnTo>
                  <a:lnTo>
                    <a:pt x="524" y="231"/>
                  </a:lnTo>
                  <a:lnTo>
                    <a:pt x="518" y="234"/>
                  </a:lnTo>
                  <a:lnTo>
                    <a:pt x="513" y="235"/>
                  </a:lnTo>
                  <a:lnTo>
                    <a:pt x="509" y="234"/>
                  </a:lnTo>
                  <a:lnTo>
                    <a:pt x="504" y="232"/>
                  </a:lnTo>
                  <a:lnTo>
                    <a:pt x="501" y="227"/>
                  </a:lnTo>
                  <a:lnTo>
                    <a:pt x="497" y="219"/>
                  </a:lnTo>
                  <a:lnTo>
                    <a:pt x="497" y="219"/>
                  </a:lnTo>
                  <a:lnTo>
                    <a:pt x="496" y="213"/>
                  </a:lnTo>
                  <a:lnTo>
                    <a:pt x="496" y="206"/>
                  </a:lnTo>
                  <a:lnTo>
                    <a:pt x="496" y="199"/>
                  </a:lnTo>
                  <a:lnTo>
                    <a:pt x="498" y="192"/>
                  </a:lnTo>
                  <a:lnTo>
                    <a:pt x="500" y="186"/>
                  </a:lnTo>
                  <a:lnTo>
                    <a:pt x="503" y="179"/>
                  </a:lnTo>
                  <a:lnTo>
                    <a:pt x="511" y="167"/>
                  </a:lnTo>
                  <a:lnTo>
                    <a:pt x="521" y="154"/>
                  </a:lnTo>
                  <a:lnTo>
                    <a:pt x="532" y="145"/>
                  </a:lnTo>
                  <a:lnTo>
                    <a:pt x="542" y="137"/>
                  </a:lnTo>
                  <a:lnTo>
                    <a:pt x="552" y="132"/>
                  </a:lnTo>
                  <a:lnTo>
                    <a:pt x="552" y="132"/>
                  </a:lnTo>
                  <a:lnTo>
                    <a:pt x="535" y="131"/>
                  </a:lnTo>
                  <a:lnTo>
                    <a:pt x="519" y="131"/>
                  </a:lnTo>
                  <a:lnTo>
                    <a:pt x="502" y="133"/>
                  </a:lnTo>
                  <a:lnTo>
                    <a:pt x="485" y="136"/>
                  </a:lnTo>
                  <a:lnTo>
                    <a:pt x="451" y="142"/>
                  </a:lnTo>
                  <a:lnTo>
                    <a:pt x="433" y="144"/>
                  </a:lnTo>
                  <a:lnTo>
                    <a:pt x="415" y="145"/>
                  </a:lnTo>
                  <a:lnTo>
                    <a:pt x="415" y="145"/>
                  </a:lnTo>
                  <a:lnTo>
                    <a:pt x="408" y="151"/>
                  </a:lnTo>
                  <a:lnTo>
                    <a:pt x="403" y="158"/>
                  </a:lnTo>
                  <a:lnTo>
                    <a:pt x="391" y="174"/>
                  </a:lnTo>
                  <a:lnTo>
                    <a:pt x="385" y="181"/>
                  </a:lnTo>
                  <a:lnTo>
                    <a:pt x="378" y="187"/>
                  </a:lnTo>
                  <a:lnTo>
                    <a:pt x="374" y="189"/>
                  </a:lnTo>
                  <a:lnTo>
                    <a:pt x="369" y="191"/>
                  </a:lnTo>
                  <a:lnTo>
                    <a:pt x="364" y="193"/>
                  </a:lnTo>
                  <a:lnTo>
                    <a:pt x="358" y="193"/>
                  </a:lnTo>
                  <a:lnTo>
                    <a:pt x="358" y="193"/>
                  </a:lnTo>
                  <a:lnTo>
                    <a:pt x="341" y="213"/>
                  </a:lnTo>
                  <a:lnTo>
                    <a:pt x="333" y="222"/>
                  </a:lnTo>
                  <a:lnTo>
                    <a:pt x="323" y="230"/>
                  </a:lnTo>
                  <a:lnTo>
                    <a:pt x="323" y="230"/>
                  </a:lnTo>
                  <a:lnTo>
                    <a:pt x="312" y="228"/>
                  </a:lnTo>
                  <a:lnTo>
                    <a:pt x="307" y="227"/>
                  </a:lnTo>
                  <a:lnTo>
                    <a:pt x="303" y="225"/>
                  </a:lnTo>
                  <a:lnTo>
                    <a:pt x="295" y="219"/>
                  </a:lnTo>
                  <a:lnTo>
                    <a:pt x="289" y="213"/>
                  </a:lnTo>
                  <a:lnTo>
                    <a:pt x="285" y="204"/>
                  </a:lnTo>
                  <a:lnTo>
                    <a:pt x="281" y="195"/>
                  </a:lnTo>
                  <a:lnTo>
                    <a:pt x="278" y="185"/>
                  </a:lnTo>
                  <a:lnTo>
                    <a:pt x="276" y="175"/>
                  </a:lnTo>
                  <a:lnTo>
                    <a:pt x="276" y="175"/>
                  </a:lnTo>
                  <a:lnTo>
                    <a:pt x="272" y="175"/>
                  </a:lnTo>
                  <a:lnTo>
                    <a:pt x="268" y="175"/>
                  </a:lnTo>
                  <a:lnTo>
                    <a:pt x="264" y="175"/>
                  </a:lnTo>
                  <a:lnTo>
                    <a:pt x="263" y="174"/>
                  </a:lnTo>
                  <a:lnTo>
                    <a:pt x="263" y="172"/>
                  </a:lnTo>
                  <a:lnTo>
                    <a:pt x="263" y="172"/>
                  </a:lnTo>
                  <a:lnTo>
                    <a:pt x="250" y="191"/>
                  </a:lnTo>
                  <a:lnTo>
                    <a:pt x="241" y="201"/>
                  </a:lnTo>
                  <a:lnTo>
                    <a:pt x="232" y="210"/>
                  </a:lnTo>
                  <a:lnTo>
                    <a:pt x="228" y="214"/>
                  </a:lnTo>
                  <a:lnTo>
                    <a:pt x="223" y="216"/>
                  </a:lnTo>
                  <a:lnTo>
                    <a:pt x="218" y="218"/>
                  </a:lnTo>
                  <a:lnTo>
                    <a:pt x="213" y="219"/>
                  </a:lnTo>
                  <a:lnTo>
                    <a:pt x="208" y="218"/>
                  </a:lnTo>
                  <a:lnTo>
                    <a:pt x="202" y="216"/>
                  </a:lnTo>
                  <a:lnTo>
                    <a:pt x="197" y="212"/>
                  </a:lnTo>
                  <a:lnTo>
                    <a:pt x="191" y="206"/>
                  </a:lnTo>
                  <a:lnTo>
                    <a:pt x="191" y="206"/>
                  </a:lnTo>
                  <a:lnTo>
                    <a:pt x="185" y="213"/>
                  </a:lnTo>
                  <a:lnTo>
                    <a:pt x="180" y="220"/>
                  </a:lnTo>
                  <a:lnTo>
                    <a:pt x="172" y="237"/>
                  </a:lnTo>
                  <a:lnTo>
                    <a:pt x="167" y="246"/>
                  </a:lnTo>
                  <a:lnTo>
                    <a:pt x="163" y="253"/>
                  </a:lnTo>
                  <a:lnTo>
                    <a:pt x="160" y="256"/>
                  </a:lnTo>
                  <a:lnTo>
                    <a:pt x="157" y="258"/>
                  </a:lnTo>
                  <a:lnTo>
                    <a:pt x="153" y="260"/>
                  </a:lnTo>
                  <a:lnTo>
                    <a:pt x="149" y="261"/>
                  </a:lnTo>
                  <a:lnTo>
                    <a:pt x="149" y="261"/>
                  </a:lnTo>
                  <a:lnTo>
                    <a:pt x="143" y="262"/>
                  </a:lnTo>
                  <a:lnTo>
                    <a:pt x="136" y="260"/>
                  </a:lnTo>
                  <a:lnTo>
                    <a:pt x="124" y="256"/>
                  </a:lnTo>
                  <a:lnTo>
                    <a:pt x="117" y="253"/>
                  </a:lnTo>
                  <a:lnTo>
                    <a:pt x="111" y="252"/>
                  </a:lnTo>
                  <a:lnTo>
                    <a:pt x="104" y="253"/>
                  </a:lnTo>
                  <a:lnTo>
                    <a:pt x="96" y="256"/>
                  </a:lnTo>
                  <a:lnTo>
                    <a:pt x="96" y="256"/>
                  </a:lnTo>
                  <a:lnTo>
                    <a:pt x="91" y="267"/>
                  </a:lnTo>
                  <a:lnTo>
                    <a:pt x="84" y="278"/>
                  </a:lnTo>
                  <a:lnTo>
                    <a:pt x="76" y="288"/>
                  </a:lnTo>
                  <a:lnTo>
                    <a:pt x="71" y="292"/>
                  </a:lnTo>
                  <a:lnTo>
                    <a:pt x="66" y="296"/>
                  </a:lnTo>
                  <a:lnTo>
                    <a:pt x="61" y="299"/>
                  </a:lnTo>
                  <a:lnTo>
                    <a:pt x="56" y="301"/>
                  </a:lnTo>
                  <a:lnTo>
                    <a:pt x="51" y="302"/>
                  </a:lnTo>
                  <a:lnTo>
                    <a:pt x="45" y="301"/>
                  </a:lnTo>
                  <a:lnTo>
                    <a:pt x="40" y="300"/>
                  </a:lnTo>
                  <a:lnTo>
                    <a:pt x="34" y="297"/>
                  </a:lnTo>
                  <a:lnTo>
                    <a:pt x="29" y="292"/>
                  </a:lnTo>
                  <a:lnTo>
                    <a:pt x="25" y="286"/>
                  </a:lnTo>
                  <a:lnTo>
                    <a:pt x="25" y="286"/>
                  </a:lnTo>
                  <a:lnTo>
                    <a:pt x="22" y="289"/>
                  </a:lnTo>
                  <a:lnTo>
                    <a:pt x="20" y="292"/>
                  </a:lnTo>
                  <a:lnTo>
                    <a:pt x="17" y="299"/>
                  </a:lnTo>
                  <a:lnTo>
                    <a:pt x="14" y="301"/>
                  </a:lnTo>
                  <a:lnTo>
                    <a:pt x="11" y="303"/>
                  </a:lnTo>
                  <a:lnTo>
                    <a:pt x="7" y="304"/>
                  </a:lnTo>
                  <a:lnTo>
                    <a:pt x="1" y="304"/>
                  </a:lnTo>
                  <a:lnTo>
                    <a:pt x="1" y="304"/>
                  </a:lnTo>
                  <a:lnTo>
                    <a:pt x="0" y="298"/>
                  </a:lnTo>
                  <a:lnTo>
                    <a:pt x="0" y="291"/>
                  </a:lnTo>
                  <a:lnTo>
                    <a:pt x="1" y="284"/>
                  </a:lnTo>
                  <a:lnTo>
                    <a:pt x="3" y="277"/>
                  </a:lnTo>
                  <a:lnTo>
                    <a:pt x="7" y="263"/>
                  </a:lnTo>
                  <a:lnTo>
                    <a:pt x="12" y="251"/>
                  </a:lnTo>
                  <a:lnTo>
                    <a:pt x="12" y="251"/>
                  </a:lnTo>
                  <a:lnTo>
                    <a:pt x="9" y="225"/>
                  </a:lnTo>
                  <a:lnTo>
                    <a:pt x="6" y="196"/>
                  </a:lnTo>
                  <a:lnTo>
                    <a:pt x="5" y="167"/>
                  </a:lnTo>
                  <a:lnTo>
                    <a:pt x="6" y="137"/>
                  </a:lnTo>
                  <a:lnTo>
                    <a:pt x="7" y="123"/>
                  </a:lnTo>
                  <a:lnTo>
                    <a:pt x="9" y="109"/>
                  </a:lnTo>
                  <a:lnTo>
                    <a:pt x="12" y="97"/>
                  </a:lnTo>
                  <a:lnTo>
                    <a:pt x="16" y="85"/>
                  </a:lnTo>
                  <a:lnTo>
                    <a:pt x="20" y="75"/>
                  </a:lnTo>
                  <a:lnTo>
                    <a:pt x="26" y="65"/>
                  </a:lnTo>
                  <a:lnTo>
                    <a:pt x="32" y="56"/>
                  </a:lnTo>
                  <a:lnTo>
                    <a:pt x="41" y="50"/>
                  </a:lnTo>
                  <a:lnTo>
                    <a:pt x="41" y="50"/>
                  </a:lnTo>
                  <a:lnTo>
                    <a:pt x="56" y="57"/>
                  </a:lnTo>
                  <a:lnTo>
                    <a:pt x="63" y="62"/>
                  </a:lnTo>
                  <a:lnTo>
                    <a:pt x="66" y="64"/>
                  </a:lnTo>
                  <a:lnTo>
                    <a:pt x="67" y="67"/>
                  </a:lnTo>
                  <a:lnTo>
                    <a:pt x="67" y="67"/>
                  </a:lnTo>
                  <a:lnTo>
                    <a:pt x="70" y="72"/>
                  </a:lnTo>
                  <a:lnTo>
                    <a:pt x="73" y="78"/>
                  </a:lnTo>
                  <a:lnTo>
                    <a:pt x="74" y="84"/>
                  </a:lnTo>
                  <a:lnTo>
                    <a:pt x="75" y="90"/>
                  </a:lnTo>
                  <a:lnTo>
                    <a:pt x="76" y="102"/>
                  </a:lnTo>
                  <a:lnTo>
                    <a:pt x="75" y="115"/>
                  </a:lnTo>
                  <a:lnTo>
                    <a:pt x="73" y="129"/>
                  </a:lnTo>
                  <a:lnTo>
                    <a:pt x="69" y="143"/>
                  </a:lnTo>
                  <a:lnTo>
                    <a:pt x="60" y="172"/>
                  </a:lnTo>
                  <a:lnTo>
                    <a:pt x="50" y="200"/>
                  </a:lnTo>
                  <a:lnTo>
                    <a:pt x="46" y="214"/>
                  </a:lnTo>
                  <a:lnTo>
                    <a:pt x="43" y="227"/>
                  </a:lnTo>
                  <a:lnTo>
                    <a:pt x="41" y="240"/>
                  </a:lnTo>
                  <a:lnTo>
                    <a:pt x="41" y="252"/>
                  </a:lnTo>
                  <a:lnTo>
                    <a:pt x="43" y="263"/>
                  </a:lnTo>
                  <a:lnTo>
                    <a:pt x="44" y="270"/>
                  </a:lnTo>
                  <a:lnTo>
                    <a:pt x="47" y="275"/>
                  </a:lnTo>
                  <a:lnTo>
                    <a:pt x="47" y="275"/>
                  </a:lnTo>
                  <a:lnTo>
                    <a:pt x="52" y="273"/>
                  </a:lnTo>
                  <a:lnTo>
                    <a:pt x="57" y="270"/>
                  </a:lnTo>
                  <a:lnTo>
                    <a:pt x="60" y="265"/>
                  </a:lnTo>
                  <a:lnTo>
                    <a:pt x="63" y="260"/>
                  </a:lnTo>
                  <a:lnTo>
                    <a:pt x="65" y="255"/>
                  </a:lnTo>
                  <a:lnTo>
                    <a:pt x="66" y="249"/>
                  </a:lnTo>
                  <a:lnTo>
                    <a:pt x="68" y="236"/>
                  </a:lnTo>
                  <a:lnTo>
                    <a:pt x="69" y="222"/>
                  </a:lnTo>
                  <a:lnTo>
                    <a:pt x="71" y="209"/>
                  </a:lnTo>
                  <a:lnTo>
                    <a:pt x="72" y="203"/>
                  </a:lnTo>
                  <a:lnTo>
                    <a:pt x="74" y="197"/>
                  </a:lnTo>
                  <a:lnTo>
                    <a:pt x="77" y="192"/>
                  </a:lnTo>
                  <a:lnTo>
                    <a:pt x="80" y="188"/>
                  </a:lnTo>
                  <a:lnTo>
                    <a:pt x="80" y="188"/>
                  </a:lnTo>
                  <a:lnTo>
                    <a:pt x="83" y="189"/>
                  </a:lnTo>
                  <a:lnTo>
                    <a:pt x="85" y="190"/>
                  </a:lnTo>
                  <a:lnTo>
                    <a:pt x="88" y="194"/>
                  </a:lnTo>
                  <a:lnTo>
                    <a:pt x="90" y="195"/>
                  </a:lnTo>
                  <a:lnTo>
                    <a:pt x="92" y="196"/>
                  </a:lnTo>
                  <a:lnTo>
                    <a:pt x="95" y="197"/>
                  </a:lnTo>
                  <a:lnTo>
                    <a:pt x="99" y="196"/>
                  </a:lnTo>
                  <a:lnTo>
                    <a:pt x="99" y="196"/>
                  </a:lnTo>
                  <a:lnTo>
                    <a:pt x="101" y="202"/>
                  </a:lnTo>
                  <a:lnTo>
                    <a:pt x="101" y="209"/>
                  </a:lnTo>
                  <a:lnTo>
                    <a:pt x="101" y="225"/>
                  </a:lnTo>
                  <a:lnTo>
                    <a:pt x="101" y="225"/>
                  </a:lnTo>
                  <a:lnTo>
                    <a:pt x="105" y="222"/>
                  </a:lnTo>
                  <a:lnTo>
                    <a:pt x="108" y="218"/>
                  </a:lnTo>
                  <a:lnTo>
                    <a:pt x="113" y="208"/>
                  </a:lnTo>
                  <a:lnTo>
                    <a:pt x="117" y="199"/>
                  </a:lnTo>
                  <a:lnTo>
                    <a:pt x="119" y="194"/>
                  </a:lnTo>
                  <a:lnTo>
                    <a:pt x="122" y="191"/>
                  </a:lnTo>
                  <a:lnTo>
                    <a:pt x="122" y="191"/>
                  </a:lnTo>
                  <a:lnTo>
                    <a:pt x="128" y="192"/>
                  </a:lnTo>
                  <a:lnTo>
                    <a:pt x="133" y="194"/>
                  </a:lnTo>
                  <a:lnTo>
                    <a:pt x="138" y="197"/>
                  </a:lnTo>
                  <a:lnTo>
                    <a:pt x="144" y="198"/>
                  </a:lnTo>
                  <a:lnTo>
                    <a:pt x="144" y="198"/>
                  </a:lnTo>
                  <a:lnTo>
                    <a:pt x="145" y="207"/>
                  </a:lnTo>
                  <a:lnTo>
                    <a:pt x="144" y="215"/>
                  </a:lnTo>
                  <a:lnTo>
                    <a:pt x="142" y="222"/>
                  </a:lnTo>
                  <a:lnTo>
                    <a:pt x="142" y="230"/>
                  </a:lnTo>
                  <a:lnTo>
                    <a:pt x="142" y="230"/>
                  </a:lnTo>
                  <a:lnTo>
                    <a:pt x="147" y="227"/>
                  </a:lnTo>
                  <a:lnTo>
                    <a:pt x="152" y="224"/>
                  </a:lnTo>
                  <a:lnTo>
                    <a:pt x="157" y="220"/>
                  </a:lnTo>
                  <a:lnTo>
                    <a:pt x="161" y="215"/>
                  </a:lnTo>
                  <a:lnTo>
                    <a:pt x="164" y="210"/>
                  </a:lnTo>
                  <a:lnTo>
                    <a:pt x="167" y="204"/>
                  </a:lnTo>
                  <a:lnTo>
                    <a:pt x="172" y="192"/>
                  </a:lnTo>
                  <a:lnTo>
                    <a:pt x="175" y="178"/>
                  </a:lnTo>
                  <a:lnTo>
                    <a:pt x="176" y="162"/>
                  </a:lnTo>
                  <a:lnTo>
                    <a:pt x="177" y="146"/>
                  </a:lnTo>
                  <a:lnTo>
                    <a:pt x="177" y="130"/>
                  </a:lnTo>
                  <a:lnTo>
                    <a:pt x="177" y="95"/>
                  </a:lnTo>
                  <a:lnTo>
                    <a:pt x="177" y="61"/>
                  </a:lnTo>
                  <a:lnTo>
                    <a:pt x="178" y="44"/>
                  </a:lnTo>
                  <a:lnTo>
                    <a:pt x="180" y="28"/>
                  </a:lnTo>
                  <a:lnTo>
                    <a:pt x="184" y="14"/>
                  </a:lnTo>
                  <a:lnTo>
                    <a:pt x="189" y="0"/>
                  </a:lnTo>
                  <a:lnTo>
                    <a:pt x="189" y="0"/>
                  </a:lnTo>
                  <a:lnTo>
                    <a:pt x="193" y="1"/>
                  </a:lnTo>
                  <a:lnTo>
                    <a:pt x="198" y="2"/>
                  </a:lnTo>
                  <a:lnTo>
                    <a:pt x="204" y="6"/>
                  </a:lnTo>
                  <a:lnTo>
                    <a:pt x="210" y="10"/>
                  </a:lnTo>
                  <a:lnTo>
                    <a:pt x="215" y="16"/>
                  </a:lnTo>
                  <a:lnTo>
                    <a:pt x="215" y="16"/>
                  </a:lnTo>
                  <a:lnTo>
                    <a:pt x="216" y="41"/>
                  </a:lnTo>
                  <a:lnTo>
                    <a:pt x="216" y="66"/>
                  </a:lnTo>
                  <a:lnTo>
                    <a:pt x="214" y="89"/>
                  </a:lnTo>
                  <a:lnTo>
                    <a:pt x="212" y="112"/>
                  </a:lnTo>
                  <a:lnTo>
                    <a:pt x="210" y="134"/>
                  </a:lnTo>
                  <a:lnTo>
                    <a:pt x="208" y="155"/>
                  </a:lnTo>
                  <a:lnTo>
                    <a:pt x="208" y="176"/>
                  </a:lnTo>
                  <a:lnTo>
                    <a:pt x="208" y="186"/>
                  </a:lnTo>
                  <a:lnTo>
                    <a:pt x="210" y="196"/>
                  </a:lnTo>
                  <a:lnTo>
                    <a:pt x="210" y="196"/>
                  </a:lnTo>
                  <a:lnTo>
                    <a:pt x="214" y="194"/>
                  </a:lnTo>
                  <a:lnTo>
                    <a:pt x="218" y="192"/>
                  </a:lnTo>
                  <a:lnTo>
                    <a:pt x="224" y="187"/>
                  </a:lnTo>
                  <a:lnTo>
                    <a:pt x="229" y="180"/>
                  </a:lnTo>
                  <a:lnTo>
                    <a:pt x="233" y="172"/>
                  </a:lnTo>
                  <a:lnTo>
                    <a:pt x="240" y="155"/>
                  </a:lnTo>
                  <a:lnTo>
                    <a:pt x="245" y="147"/>
                  </a:lnTo>
                  <a:lnTo>
                    <a:pt x="250" y="140"/>
                  </a:lnTo>
                  <a:lnTo>
                    <a:pt x="250" y="140"/>
                  </a:lnTo>
                  <a:lnTo>
                    <a:pt x="255" y="143"/>
                  </a:lnTo>
                  <a:lnTo>
                    <a:pt x="259" y="144"/>
                  </a:lnTo>
                  <a:lnTo>
                    <a:pt x="264" y="144"/>
                  </a:lnTo>
                  <a:lnTo>
                    <a:pt x="268" y="144"/>
                  </a:lnTo>
                  <a:lnTo>
                    <a:pt x="272" y="142"/>
                  </a:lnTo>
                  <a:lnTo>
                    <a:pt x="276" y="139"/>
                  </a:lnTo>
                  <a:lnTo>
                    <a:pt x="279" y="136"/>
                  </a:lnTo>
                  <a:lnTo>
                    <a:pt x="281" y="132"/>
                  </a:lnTo>
                  <a:lnTo>
                    <a:pt x="281" y="132"/>
                  </a:lnTo>
                  <a:lnTo>
                    <a:pt x="283" y="133"/>
                  </a:lnTo>
                  <a:lnTo>
                    <a:pt x="285" y="135"/>
                  </a:lnTo>
                  <a:lnTo>
                    <a:pt x="287" y="138"/>
                  </a:lnTo>
                  <a:lnTo>
                    <a:pt x="288" y="139"/>
                  </a:lnTo>
                  <a:lnTo>
                    <a:pt x="290" y="140"/>
                  </a:lnTo>
                  <a:lnTo>
                    <a:pt x="293" y="141"/>
                  </a:lnTo>
                  <a:lnTo>
                    <a:pt x="297" y="140"/>
                  </a:lnTo>
                  <a:lnTo>
                    <a:pt x="297" y="140"/>
                  </a:lnTo>
                  <a:lnTo>
                    <a:pt x="298" y="158"/>
                  </a:lnTo>
                  <a:lnTo>
                    <a:pt x="300" y="176"/>
                  </a:lnTo>
                  <a:lnTo>
                    <a:pt x="301" y="184"/>
                  </a:lnTo>
                  <a:lnTo>
                    <a:pt x="304" y="191"/>
                  </a:lnTo>
                  <a:lnTo>
                    <a:pt x="306" y="198"/>
                  </a:lnTo>
                  <a:lnTo>
                    <a:pt x="310" y="204"/>
                  </a:lnTo>
                  <a:lnTo>
                    <a:pt x="310" y="204"/>
                  </a:lnTo>
                  <a:lnTo>
                    <a:pt x="315" y="204"/>
                  </a:lnTo>
                  <a:lnTo>
                    <a:pt x="319" y="203"/>
                  </a:lnTo>
                  <a:lnTo>
                    <a:pt x="322" y="201"/>
                  </a:lnTo>
                  <a:lnTo>
                    <a:pt x="325" y="198"/>
                  </a:lnTo>
                  <a:lnTo>
                    <a:pt x="326" y="194"/>
                  </a:lnTo>
                  <a:lnTo>
                    <a:pt x="328" y="190"/>
                  </a:lnTo>
                  <a:lnTo>
                    <a:pt x="329" y="179"/>
                  </a:lnTo>
                  <a:lnTo>
                    <a:pt x="329" y="168"/>
                  </a:lnTo>
                  <a:lnTo>
                    <a:pt x="330" y="155"/>
                  </a:lnTo>
                  <a:lnTo>
                    <a:pt x="332" y="145"/>
                  </a:lnTo>
                  <a:lnTo>
                    <a:pt x="333" y="141"/>
                  </a:lnTo>
                  <a:lnTo>
                    <a:pt x="336" y="137"/>
                  </a:lnTo>
                  <a:lnTo>
                    <a:pt x="336" y="137"/>
                  </a:lnTo>
                  <a:lnTo>
                    <a:pt x="346" y="141"/>
                  </a:lnTo>
                  <a:lnTo>
                    <a:pt x="351" y="142"/>
                  </a:lnTo>
                  <a:lnTo>
                    <a:pt x="354" y="144"/>
                  </a:lnTo>
                  <a:lnTo>
                    <a:pt x="357" y="146"/>
                  </a:lnTo>
                  <a:lnTo>
                    <a:pt x="359" y="149"/>
                  </a:lnTo>
                  <a:lnTo>
                    <a:pt x="360" y="154"/>
                  </a:lnTo>
                  <a:lnTo>
                    <a:pt x="361" y="161"/>
                  </a:lnTo>
                  <a:lnTo>
                    <a:pt x="361" y="161"/>
                  </a:lnTo>
                  <a:lnTo>
                    <a:pt x="367" y="157"/>
                  </a:lnTo>
                  <a:lnTo>
                    <a:pt x="373" y="153"/>
                  </a:lnTo>
                  <a:lnTo>
                    <a:pt x="378" y="147"/>
                  </a:lnTo>
                  <a:lnTo>
                    <a:pt x="383" y="141"/>
                  </a:lnTo>
                  <a:lnTo>
                    <a:pt x="391" y="128"/>
                  </a:lnTo>
                  <a:lnTo>
                    <a:pt x="395" y="122"/>
                  </a:lnTo>
                  <a:lnTo>
                    <a:pt x="400" y="116"/>
                  </a:lnTo>
                  <a:lnTo>
                    <a:pt x="400" y="116"/>
                  </a:lnTo>
                  <a:lnTo>
                    <a:pt x="421" y="116"/>
                  </a:lnTo>
                  <a:lnTo>
                    <a:pt x="442" y="114"/>
                  </a:lnTo>
                  <a:lnTo>
                    <a:pt x="483" y="108"/>
                  </a:lnTo>
                  <a:lnTo>
                    <a:pt x="503" y="105"/>
                  </a:lnTo>
                  <a:lnTo>
                    <a:pt x="523" y="103"/>
                  </a:lnTo>
                  <a:lnTo>
                    <a:pt x="544" y="103"/>
                  </a:lnTo>
                  <a:lnTo>
                    <a:pt x="555" y="104"/>
                  </a:lnTo>
                  <a:lnTo>
                    <a:pt x="566" y="106"/>
                  </a:lnTo>
                  <a:lnTo>
                    <a:pt x="566" y="106"/>
                  </a:lnTo>
                  <a:lnTo>
                    <a:pt x="569" y="105"/>
                  </a:lnTo>
                  <a:lnTo>
                    <a:pt x="570" y="103"/>
                  </a:lnTo>
                  <a:lnTo>
                    <a:pt x="573" y="98"/>
                  </a:lnTo>
                  <a:lnTo>
                    <a:pt x="574" y="92"/>
                  </a:lnTo>
                  <a:lnTo>
                    <a:pt x="575" y="86"/>
                  </a:lnTo>
                  <a:lnTo>
                    <a:pt x="576" y="80"/>
                  </a:lnTo>
                  <a:lnTo>
                    <a:pt x="578" y="74"/>
                  </a:lnTo>
                  <a:lnTo>
                    <a:pt x="580" y="70"/>
                  </a:lnTo>
                  <a:lnTo>
                    <a:pt x="582" y="68"/>
                  </a:lnTo>
                  <a:lnTo>
                    <a:pt x="585" y="67"/>
                  </a:lnTo>
                  <a:lnTo>
                    <a:pt x="585" y="67"/>
                  </a:lnTo>
                  <a:lnTo>
                    <a:pt x="590" y="66"/>
                  </a:lnTo>
                  <a:lnTo>
                    <a:pt x="594" y="67"/>
                  </a:lnTo>
                  <a:lnTo>
                    <a:pt x="598" y="69"/>
                  </a:lnTo>
                  <a:lnTo>
                    <a:pt x="602" y="72"/>
                  </a:lnTo>
                  <a:lnTo>
                    <a:pt x="605" y="76"/>
                  </a:lnTo>
                  <a:lnTo>
                    <a:pt x="608" y="81"/>
                  </a:lnTo>
                  <a:lnTo>
                    <a:pt x="612" y="92"/>
                  </a:lnTo>
                  <a:lnTo>
                    <a:pt x="614" y="105"/>
                  </a:lnTo>
                  <a:lnTo>
                    <a:pt x="615" y="117"/>
                  </a:lnTo>
                  <a:lnTo>
                    <a:pt x="614" y="130"/>
                  </a:lnTo>
                  <a:lnTo>
                    <a:pt x="613" y="135"/>
                  </a:lnTo>
                  <a:lnTo>
                    <a:pt x="611" y="140"/>
                  </a:lnTo>
                  <a:lnTo>
                    <a:pt x="611" y="140"/>
                  </a:lnTo>
                  <a:lnTo>
                    <a:pt x="615" y="138"/>
                  </a:lnTo>
                  <a:lnTo>
                    <a:pt x="618" y="135"/>
                  </a:lnTo>
                  <a:lnTo>
                    <a:pt x="625" y="127"/>
                  </a:lnTo>
                  <a:lnTo>
                    <a:pt x="631" y="118"/>
                  </a:lnTo>
                  <a:lnTo>
                    <a:pt x="637" y="108"/>
                  </a:lnTo>
                  <a:lnTo>
                    <a:pt x="648" y="86"/>
                  </a:lnTo>
                  <a:lnTo>
                    <a:pt x="654" y="76"/>
                  </a:lnTo>
                  <a:lnTo>
                    <a:pt x="661" y="67"/>
                  </a:lnTo>
                  <a:lnTo>
                    <a:pt x="661" y="67"/>
                  </a:lnTo>
                  <a:lnTo>
                    <a:pt x="665" y="66"/>
                  </a:lnTo>
                  <a:lnTo>
                    <a:pt x="667" y="67"/>
                  </a:lnTo>
                  <a:lnTo>
                    <a:pt x="670" y="70"/>
                  </a:lnTo>
                  <a:lnTo>
                    <a:pt x="672" y="71"/>
                  </a:lnTo>
                  <a:lnTo>
                    <a:pt x="673" y="72"/>
                  </a:lnTo>
                  <a:lnTo>
                    <a:pt x="676" y="73"/>
                  </a:lnTo>
                  <a:lnTo>
                    <a:pt x="680" y="72"/>
                  </a:lnTo>
                  <a:lnTo>
                    <a:pt x="680" y="72"/>
                  </a:lnTo>
                  <a:lnTo>
                    <a:pt x="682" y="80"/>
                  </a:lnTo>
                  <a:lnTo>
                    <a:pt x="682" y="89"/>
                  </a:lnTo>
                  <a:lnTo>
                    <a:pt x="682" y="109"/>
                  </a:lnTo>
                  <a:lnTo>
                    <a:pt x="682" y="119"/>
                  </a:lnTo>
                  <a:lnTo>
                    <a:pt x="683" y="128"/>
                  </a:lnTo>
                  <a:lnTo>
                    <a:pt x="684" y="136"/>
                  </a:lnTo>
                  <a:lnTo>
                    <a:pt x="686" y="139"/>
                  </a:lnTo>
                  <a:lnTo>
                    <a:pt x="688" y="143"/>
                  </a:lnTo>
                  <a:lnTo>
                    <a:pt x="688" y="143"/>
                  </a:lnTo>
                  <a:lnTo>
                    <a:pt x="695" y="141"/>
                  </a:lnTo>
                  <a:lnTo>
                    <a:pt x="702" y="138"/>
                  </a:lnTo>
                  <a:lnTo>
                    <a:pt x="707" y="134"/>
                  </a:lnTo>
                  <a:lnTo>
                    <a:pt x="711" y="130"/>
                  </a:lnTo>
                  <a:lnTo>
                    <a:pt x="720" y="120"/>
                  </a:lnTo>
                  <a:lnTo>
                    <a:pt x="724" y="115"/>
                  </a:lnTo>
                  <a:lnTo>
                    <a:pt x="729" y="111"/>
                  </a:lnTo>
                  <a:lnTo>
                    <a:pt x="729" y="111"/>
                  </a:lnTo>
                  <a:lnTo>
                    <a:pt x="734" y="115"/>
                  </a:lnTo>
                  <a:lnTo>
                    <a:pt x="740" y="117"/>
                  </a:lnTo>
                  <a:lnTo>
                    <a:pt x="745" y="118"/>
                  </a:lnTo>
                  <a:lnTo>
                    <a:pt x="751" y="118"/>
                  </a:lnTo>
                  <a:lnTo>
                    <a:pt x="764" y="118"/>
                  </a:lnTo>
                  <a:lnTo>
                    <a:pt x="769" y="118"/>
                  </a:lnTo>
                  <a:lnTo>
                    <a:pt x="775" y="119"/>
                  </a:lnTo>
                  <a:lnTo>
                    <a:pt x="775" y="119"/>
                  </a:lnTo>
                  <a:lnTo>
                    <a:pt x="783" y="122"/>
                  </a:lnTo>
                  <a:lnTo>
                    <a:pt x="791" y="126"/>
                  </a:lnTo>
                  <a:lnTo>
                    <a:pt x="798" y="131"/>
                  </a:lnTo>
                  <a:lnTo>
                    <a:pt x="804" y="137"/>
                  </a:lnTo>
                  <a:lnTo>
                    <a:pt x="817" y="150"/>
                  </a:lnTo>
                  <a:lnTo>
                    <a:pt x="823" y="156"/>
                  </a:lnTo>
                  <a:lnTo>
                    <a:pt x="830" y="161"/>
                  </a:lnTo>
                  <a:lnTo>
                    <a:pt x="830" y="161"/>
                  </a:lnTo>
                  <a:lnTo>
                    <a:pt x="827" y="167"/>
                  </a:lnTo>
                  <a:lnTo>
                    <a:pt x="824" y="172"/>
                  </a:lnTo>
                  <a:lnTo>
                    <a:pt x="824" y="172"/>
                  </a:lnTo>
                  <a:lnTo>
                    <a:pt x="816" y="170"/>
                  </a:lnTo>
                  <a:lnTo>
                    <a:pt x="807" y="166"/>
                  </a:lnTo>
                  <a:lnTo>
                    <a:pt x="788" y="155"/>
                  </a:lnTo>
                  <a:lnTo>
                    <a:pt x="778" y="150"/>
                  </a:lnTo>
                  <a:lnTo>
                    <a:pt x="766" y="146"/>
                  </a:lnTo>
                  <a:lnTo>
                    <a:pt x="753" y="143"/>
                  </a:lnTo>
                  <a:lnTo>
                    <a:pt x="740" y="143"/>
                  </a:lnTo>
                  <a:lnTo>
                    <a:pt x="740" y="143"/>
                  </a:lnTo>
                  <a:lnTo>
                    <a:pt x="720" y="157"/>
                  </a:lnTo>
                  <a:lnTo>
                    <a:pt x="712" y="164"/>
                  </a:lnTo>
                  <a:lnTo>
                    <a:pt x="710" y="167"/>
                  </a:lnTo>
                  <a:lnTo>
                    <a:pt x="709" y="170"/>
                  </a:lnTo>
                  <a:lnTo>
                    <a:pt x="709" y="170"/>
                  </a:lnTo>
                  <a:lnTo>
                    <a:pt x="697" y="170"/>
                  </a:lnTo>
                  <a:lnTo>
                    <a:pt x="688" y="169"/>
                  </a:lnTo>
                  <a:lnTo>
                    <a:pt x="680" y="166"/>
                  </a:lnTo>
                  <a:lnTo>
                    <a:pt x="673" y="161"/>
                  </a:lnTo>
                  <a:lnTo>
                    <a:pt x="668" y="156"/>
                  </a:lnTo>
                  <a:lnTo>
                    <a:pt x="663" y="149"/>
                  </a:lnTo>
                  <a:lnTo>
                    <a:pt x="661" y="141"/>
                  </a:lnTo>
                  <a:lnTo>
                    <a:pt x="659" y="132"/>
                  </a:lnTo>
                  <a:lnTo>
                    <a:pt x="659" y="132"/>
                  </a:lnTo>
                  <a:close/>
                  <a:moveTo>
                    <a:pt x="35" y="178"/>
                  </a:moveTo>
                  <a:lnTo>
                    <a:pt x="35" y="178"/>
                  </a:lnTo>
                  <a:lnTo>
                    <a:pt x="38" y="167"/>
                  </a:lnTo>
                  <a:lnTo>
                    <a:pt x="41" y="155"/>
                  </a:lnTo>
                  <a:lnTo>
                    <a:pt x="47" y="131"/>
                  </a:lnTo>
                  <a:lnTo>
                    <a:pt x="49" y="119"/>
                  </a:lnTo>
                  <a:lnTo>
                    <a:pt x="49" y="107"/>
                  </a:lnTo>
                  <a:lnTo>
                    <a:pt x="48" y="96"/>
                  </a:lnTo>
                  <a:lnTo>
                    <a:pt x="46" y="90"/>
                  </a:lnTo>
                  <a:lnTo>
                    <a:pt x="44" y="85"/>
                  </a:lnTo>
                  <a:lnTo>
                    <a:pt x="44" y="85"/>
                  </a:lnTo>
                  <a:lnTo>
                    <a:pt x="38" y="106"/>
                  </a:lnTo>
                  <a:lnTo>
                    <a:pt x="35" y="118"/>
                  </a:lnTo>
                  <a:lnTo>
                    <a:pt x="33" y="131"/>
                  </a:lnTo>
                  <a:lnTo>
                    <a:pt x="31" y="144"/>
                  </a:lnTo>
                  <a:lnTo>
                    <a:pt x="31" y="156"/>
                  </a:lnTo>
                  <a:lnTo>
                    <a:pt x="32" y="168"/>
                  </a:lnTo>
                  <a:lnTo>
                    <a:pt x="35" y="178"/>
                  </a:lnTo>
                  <a:lnTo>
                    <a:pt x="35" y="178"/>
                  </a:lnTo>
                  <a:close/>
                  <a:moveTo>
                    <a:pt x="521" y="212"/>
                  </a:moveTo>
                  <a:lnTo>
                    <a:pt x="521" y="212"/>
                  </a:lnTo>
                  <a:lnTo>
                    <a:pt x="524" y="205"/>
                  </a:lnTo>
                  <a:lnTo>
                    <a:pt x="527" y="199"/>
                  </a:lnTo>
                  <a:lnTo>
                    <a:pt x="536" y="185"/>
                  </a:lnTo>
                  <a:lnTo>
                    <a:pt x="540" y="178"/>
                  </a:lnTo>
                  <a:lnTo>
                    <a:pt x="542" y="172"/>
                  </a:lnTo>
                  <a:lnTo>
                    <a:pt x="543" y="166"/>
                  </a:lnTo>
                  <a:lnTo>
                    <a:pt x="543" y="164"/>
                  </a:lnTo>
                  <a:lnTo>
                    <a:pt x="542" y="161"/>
                  </a:lnTo>
                  <a:lnTo>
                    <a:pt x="542" y="161"/>
                  </a:lnTo>
                  <a:lnTo>
                    <a:pt x="534" y="172"/>
                  </a:lnTo>
                  <a:lnTo>
                    <a:pt x="529" y="178"/>
                  </a:lnTo>
                  <a:lnTo>
                    <a:pt x="525" y="184"/>
                  </a:lnTo>
                  <a:lnTo>
                    <a:pt x="522" y="190"/>
                  </a:lnTo>
                  <a:lnTo>
                    <a:pt x="520" y="197"/>
                  </a:lnTo>
                  <a:lnTo>
                    <a:pt x="519" y="204"/>
                  </a:lnTo>
                  <a:lnTo>
                    <a:pt x="521" y="212"/>
                  </a:lnTo>
                  <a:lnTo>
                    <a:pt x="521" y="212"/>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2" name="Freeform 6"/>
            <p:cNvSpPr/>
            <p:nvPr/>
          </p:nvSpPr>
          <p:spPr bwMode="auto">
            <a:xfrm>
              <a:off x="1223963" y="3013076"/>
              <a:ext cx="941388" cy="307975"/>
            </a:xfrm>
            <a:custGeom>
              <a:avLst/>
              <a:gdLst>
                <a:gd name="T0" fmla="*/ 579 w 593"/>
                <a:gd name="T1" fmla="*/ 8 h 194"/>
                <a:gd name="T2" fmla="*/ 592 w 593"/>
                <a:gd name="T3" fmla="*/ 11 h 194"/>
                <a:gd name="T4" fmla="*/ 590 w 593"/>
                <a:gd name="T5" fmla="*/ 27 h 194"/>
                <a:gd name="T6" fmla="*/ 584 w 593"/>
                <a:gd name="T7" fmla="*/ 38 h 194"/>
                <a:gd name="T8" fmla="*/ 541 w 593"/>
                <a:gd name="T9" fmla="*/ 48 h 194"/>
                <a:gd name="T10" fmla="*/ 520 w 593"/>
                <a:gd name="T11" fmla="*/ 61 h 194"/>
                <a:gd name="T12" fmla="*/ 499 w 593"/>
                <a:gd name="T13" fmla="*/ 68 h 194"/>
                <a:gd name="T14" fmla="*/ 473 w 593"/>
                <a:gd name="T15" fmla="*/ 96 h 194"/>
                <a:gd name="T16" fmla="*/ 458 w 593"/>
                <a:gd name="T17" fmla="*/ 103 h 194"/>
                <a:gd name="T18" fmla="*/ 445 w 593"/>
                <a:gd name="T19" fmla="*/ 99 h 194"/>
                <a:gd name="T20" fmla="*/ 427 w 593"/>
                <a:gd name="T21" fmla="*/ 72 h 194"/>
                <a:gd name="T22" fmla="*/ 411 w 593"/>
                <a:gd name="T23" fmla="*/ 74 h 194"/>
                <a:gd name="T24" fmla="*/ 400 w 593"/>
                <a:gd name="T25" fmla="*/ 96 h 194"/>
                <a:gd name="T26" fmla="*/ 383 w 593"/>
                <a:gd name="T27" fmla="*/ 110 h 194"/>
                <a:gd name="T28" fmla="*/ 349 w 593"/>
                <a:gd name="T29" fmla="*/ 106 h 194"/>
                <a:gd name="T30" fmla="*/ 331 w 593"/>
                <a:gd name="T31" fmla="*/ 85 h 194"/>
                <a:gd name="T32" fmla="*/ 301 w 593"/>
                <a:gd name="T33" fmla="*/ 100 h 194"/>
                <a:gd name="T34" fmla="*/ 283 w 593"/>
                <a:gd name="T35" fmla="*/ 129 h 194"/>
                <a:gd name="T36" fmla="*/ 257 w 593"/>
                <a:gd name="T37" fmla="*/ 193 h 194"/>
                <a:gd name="T38" fmla="*/ 246 w 593"/>
                <a:gd name="T39" fmla="*/ 192 h 194"/>
                <a:gd name="T40" fmla="*/ 239 w 593"/>
                <a:gd name="T41" fmla="*/ 178 h 194"/>
                <a:gd name="T42" fmla="*/ 239 w 593"/>
                <a:gd name="T43" fmla="*/ 144 h 194"/>
                <a:gd name="T44" fmla="*/ 232 w 593"/>
                <a:gd name="T45" fmla="*/ 144 h 194"/>
                <a:gd name="T46" fmla="*/ 221 w 593"/>
                <a:gd name="T47" fmla="*/ 154 h 194"/>
                <a:gd name="T48" fmla="*/ 152 w 593"/>
                <a:gd name="T49" fmla="*/ 133 h 194"/>
                <a:gd name="T50" fmla="*/ 119 w 593"/>
                <a:gd name="T51" fmla="*/ 117 h 194"/>
                <a:gd name="T52" fmla="*/ 103 w 593"/>
                <a:gd name="T53" fmla="*/ 113 h 194"/>
                <a:gd name="T54" fmla="*/ 57 w 593"/>
                <a:gd name="T55" fmla="*/ 123 h 194"/>
                <a:gd name="T56" fmla="*/ 16 w 593"/>
                <a:gd name="T57" fmla="*/ 130 h 194"/>
                <a:gd name="T58" fmla="*/ 1 w 593"/>
                <a:gd name="T59" fmla="*/ 123 h 194"/>
                <a:gd name="T60" fmla="*/ 4 w 593"/>
                <a:gd name="T61" fmla="*/ 112 h 194"/>
                <a:gd name="T62" fmla="*/ 28 w 593"/>
                <a:gd name="T63" fmla="*/ 107 h 194"/>
                <a:gd name="T64" fmla="*/ 72 w 593"/>
                <a:gd name="T65" fmla="*/ 98 h 194"/>
                <a:gd name="T66" fmla="*/ 105 w 593"/>
                <a:gd name="T67" fmla="*/ 93 h 194"/>
                <a:gd name="T68" fmla="*/ 132 w 593"/>
                <a:gd name="T69" fmla="*/ 103 h 194"/>
                <a:gd name="T70" fmla="*/ 157 w 593"/>
                <a:gd name="T71" fmla="*/ 114 h 194"/>
                <a:gd name="T72" fmla="*/ 166 w 593"/>
                <a:gd name="T73" fmla="*/ 69 h 194"/>
                <a:gd name="T74" fmla="*/ 183 w 593"/>
                <a:gd name="T75" fmla="*/ 48 h 194"/>
                <a:gd name="T76" fmla="*/ 200 w 593"/>
                <a:gd name="T77" fmla="*/ 43 h 194"/>
                <a:gd name="T78" fmla="*/ 221 w 593"/>
                <a:gd name="T79" fmla="*/ 52 h 194"/>
                <a:gd name="T80" fmla="*/ 236 w 593"/>
                <a:gd name="T81" fmla="*/ 75 h 194"/>
                <a:gd name="T82" fmla="*/ 241 w 593"/>
                <a:gd name="T83" fmla="*/ 69 h 194"/>
                <a:gd name="T84" fmla="*/ 247 w 593"/>
                <a:gd name="T85" fmla="*/ 64 h 194"/>
                <a:gd name="T86" fmla="*/ 265 w 593"/>
                <a:gd name="T87" fmla="*/ 103 h 194"/>
                <a:gd name="T88" fmla="*/ 315 w 593"/>
                <a:gd name="T89" fmla="*/ 64 h 194"/>
                <a:gd name="T90" fmla="*/ 350 w 593"/>
                <a:gd name="T91" fmla="*/ 50 h 194"/>
                <a:gd name="T92" fmla="*/ 363 w 593"/>
                <a:gd name="T93" fmla="*/ 56 h 194"/>
                <a:gd name="T94" fmla="*/ 368 w 593"/>
                <a:gd name="T95" fmla="*/ 75 h 194"/>
                <a:gd name="T96" fmla="*/ 376 w 593"/>
                <a:gd name="T97" fmla="*/ 87 h 194"/>
                <a:gd name="T98" fmla="*/ 389 w 593"/>
                <a:gd name="T99" fmla="*/ 66 h 194"/>
                <a:gd name="T100" fmla="*/ 403 w 593"/>
                <a:gd name="T101" fmla="*/ 46 h 194"/>
                <a:gd name="T102" fmla="*/ 418 w 593"/>
                <a:gd name="T103" fmla="*/ 43 h 194"/>
                <a:gd name="T104" fmla="*/ 442 w 593"/>
                <a:gd name="T105" fmla="*/ 59 h 194"/>
                <a:gd name="T106" fmla="*/ 460 w 593"/>
                <a:gd name="T107" fmla="*/ 73 h 194"/>
                <a:gd name="T108" fmla="*/ 495 w 593"/>
                <a:gd name="T109" fmla="*/ 46 h 194"/>
                <a:gd name="T110" fmla="*/ 561 w 593"/>
                <a:gd name="T111"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194">
                  <a:moveTo>
                    <a:pt x="574" y="0"/>
                  </a:moveTo>
                  <a:lnTo>
                    <a:pt x="574" y="0"/>
                  </a:lnTo>
                  <a:lnTo>
                    <a:pt x="577" y="6"/>
                  </a:lnTo>
                  <a:lnTo>
                    <a:pt x="579" y="8"/>
                  </a:lnTo>
                  <a:lnTo>
                    <a:pt x="581" y="9"/>
                  </a:lnTo>
                  <a:lnTo>
                    <a:pt x="586" y="10"/>
                  </a:lnTo>
                  <a:lnTo>
                    <a:pt x="592" y="11"/>
                  </a:lnTo>
                  <a:lnTo>
                    <a:pt x="592" y="11"/>
                  </a:lnTo>
                  <a:lnTo>
                    <a:pt x="593" y="16"/>
                  </a:lnTo>
                  <a:lnTo>
                    <a:pt x="593" y="20"/>
                  </a:lnTo>
                  <a:lnTo>
                    <a:pt x="592" y="24"/>
                  </a:lnTo>
                  <a:lnTo>
                    <a:pt x="590" y="27"/>
                  </a:lnTo>
                  <a:lnTo>
                    <a:pt x="587" y="32"/>
                  </a:lnTo>
                  <a:lnTo>
                    <a:pt x="585" y="35"/>
                  </a:lnTo>
                  <a:lnTo>
                    <a:pt x="584" y="38"/>
                  </a:lnTo>
                  <a:lnTo>
                    <a:pt x="584" y="38"/>
                  </a:lnTo>
                  <a:lnTo>
                    <a:pt x="558" y="38"/>
                  </a:lnTo>
                  <a:lnTo>
                    <a:pt x="558" y="38"/>
                  </a:lnTo>
                  <a:lnTo>
                    <a:pt x="549" y="43"/>
                  </a:lnTo>
                  <a:lnTo>
                    <a:pt x="541" y="48"/>
                  </a:lnTo>
                  <a:lnTo>
                    <a:pt x="533" y="54"/>
                  </a:lnTo>
                  <a:lnTo>
                    <a:pt x="527" y="62"/>
                  </a:lnTo>
                  <a:lnTo>
                    <a:pt x="527" y="62"/>
                  </a:lnTo>
                  <a:lnTo>
                    <a:pt x="520" y="61"/>
                  </a:lnTo>
                  <a:lnTo>
                    <a:pt x="514" y="61"/>
                  </a:lnTo>
                  <a:lnTo>
                    <a:pt x="509" y="63"/>
                  </a:lnTo>
                  <a:lnTo>
                    <a:pt x="503" y="65"/>
                  </a:lnTo>
                  <a:lnTo>
                    <a:pt x="499" y="68"/>
                  </a:lnTo>
                  <a:lnTo>
                    <a:pt x="495" y="71"/>
                  </a:lnTo>
                  <a:lnTo>
                    <a:pt x="487" y="80"/>
                  </a:lnTo>
                  <a:lnTo>
                    <a:pt x="480" y="88"/>
                  </a:lnTo>
                  <a:lnTo>
                    <a:pt x="473" y="96"/>
                  </a:lnTo>
                  <a:lnTo>
                    <a:pt x="470" y="99"/>
                  </a:lnTo>
                  <a:lnTo>
                    <a:pt x="466" y="101"/>
                  </a:lnTo>
                  <a:lnTo>
                    <a:pt x="462" y="103"/>
                  </a:lnTo>
                  <a:lnTo>
                    <a:pt x="458" y="103"/>
                  </a:lnTo>
                  <a:lnTo>
                    <a:pt x="458" y="103"/>
                  </a:lnTo>
                  <a:lnTo>
                    <a:pt x="454" y="103"/>
                  </a:lnTo>
                  <a:lnTo>
                    <a:pt x="451" y="102"/>
                  </a:lnTo>
                  <a:lnTo>
                    <a:pt x="445" y="99"/>
                  </a:lnTo>
                  <a:lnTo>
                    <a:pt x="441" y="95"/>
                  </a:lnTo>
                  <a:lnTo>
                    <a:pt x="438" y="90"/>
                  </a:lnTo>
                  <a:lnTo>
                    <a:pt x="431" y="78"/>
                  </a:lnTo>
                  <a:lnTo>
                    <a:pt x="427" y="72"/>
                  </a:lnTo>
                  <a:lnTo>
                    <a:pt x="421" y="67"/>
                  </a:lnTo>
                  <a:lnTo>
                    <a:pt x="421" y="67"/>
                  </a:lnTo>
                  <a:lnTo>
                    <a:pt x="415" y="70"/>
                  </a:lnTo>
                  <a:lnTo>
                    <a:pt x="411" y="74"/>
                  </a:lnTo>
                  <a:lnTo>
                    <a:pt x="408" y="79"/>
                  </a:lnTo>
                  <a:lnTo>
                    <a:pt x="406" y="85"/>
                  </a:lnTo>
                  <a:lnTo>
                    <a:pt x="404" y="91"/>
                  </a:lnTo>
                  <a:lnTo>
                    <a:pt x="400" y="96"/>
                  </a:lnTo>
                  <a:lnTo>
                    <a:pt x="397" y="102"/>
                  </a:lnTo>
                  <a:lnTo>
                    <a:pt x="391" y="106"/>
                  </a:lnTo>
                  <a:lnTo>
                    <a:pt x="391" y="106"/>
                  </a:lnTo>
                  <a:lnTo>
                    <a:pt x="383" y="110"/>
                  </a:lnTo>
                  <a:lnTo>
                    <a:pt x="374" y="112"/>
                  </a:lnTo>
                  <a:lnTo>
                    <a:pt x="365" y="112"/>
                  </a:lnTo>
                  <a:lnTo>
                    <a:pt x="357" y="110"/>
                  </a:lnTo>
                  <a:lnTo>
                    <a:pt x="349" y="106"/>
                  </a:lnTo>
                  <a:lnTo>
                    <a:pt x="342" y="100"/>
                  </a:lnTo>
                  <a:lnTo>
                    <a:pt x="336" y="93"/>
                  </a:lnTo>
                  <a:lnTo>
                    <a:pt x="331" y="85"/>
                  </a:lnTo>
                  <a:lnTo>
                    <a:pt x="331" y="85"/>
                  </a:lnTo>
                  <a:lnTo>
                    <a:pt x="322" y="87"/>
                  </a:lnTo>
                  <a:lnTo>
                    <a:pt x="314" y="91"/>
                  </a:lnTo>
                  <a:lnTo>
                    <a:pt x="307" y="95"/>
                  </a:lnTo>
                  <a:lnTo>
                    <a:pt x="301" y="100"/>
                  </a:lnTo>
                  <a:lnTo>
                    <a:pt x="295" y="106"/>
                  </a:lnTo>
                  <a:lnTo>
                    <a:pt x="290" y="113"/>
                  </a:lnTo>
                  <a:lnTo>
                    <a:pt x="286" y="120"/>
                  </a:lnTo>
                  <a:lnTo>
                    <a:pt x="283" y="129"/>
                  </a:lnTo>
                  <a:lnTo>
                    <a:pt x="276" y="145"/>
                  </a:lnTo>
                  <a:lnTo>
                    <a:pt x="271" y="162"/>
                  </a:lnTo>
                  <a:lnTo>
                    <a:pt x="264" y="178"/>
                  </a:lnTo>
                  <a:lnTo>
                    <a:pt x="257" y="193"/>
                  </a:lnTo>
                  <a:lnTo>
                    <a:pt x="257" y="193"/>
                  </a:lnTo>
                  <a:lnTo>
                    <a:pt x="253" y="194"/>
                  </a:lnTo>
                  <a:lnTo>
                    <a:pt x="249" y="193"/>
                  </a:lnTo>
                  <a:lnTo>
                    <a:pt x="246" y="192"/>
                  </a:lnTo>
                  <a:lnTo>
                    <a:pt x="243" y="190"/>
                  </a:lnTo>
                  <a:lnTo>
                    <a:pt x="242" y="187"/>
                  </a:lnTo>
                  <a:lnTo>
                    <a:pt x="240" y="185"/>
                  </a:lnTo>
                  <a:lnTo>
                    <a:pt x="239" y="178"/>
                  </a:lnTo>
                  <a:lnTo>
                    <a:pt x="238" y="169"/>
                  </a:lnTo>
                  <a:lnTo>
                    <a:pt x="239" y="161"/>
                  </a:lnTo>
                  <a:lnTo>
                    <a:pt x="239" y="152"/>
                  </a:lnTo>
                  <a:lnTo>
                    <a:pt x="239" y="144"/>
                  </a:lnTo>
                  <a:lnTo>
                    <a:pt x="239" y="144"/>
                  </a:lnTo>
                  <a:lnTo>
                    <a:pt x="236" y="142"/>
                  </a:lnTo>
                  <a:lnTo>
                    <a:pt x="234" y="142"/>
                  </a:lnTo>
                  <a:lnTo>
                    <a:pt x="232" y="144"/>
                  </a:lnTo>
                  <a:lnTo>
                    <a:pt x="230" y="146"/>
                  </a:lnTo>
                  <a:lnTo>
                    <a:pt x="225" y="150"/>
                  </a:lnTo>
                  <a:lnTo>
                    <a:pt x="223" y="153"/>
                  </a:lnTo>
                  <a:lnTo>
                    <a:pt x="221" y="154"/>
                  </a:lnTo>
                  <a:lnTo>
                    <a:pt x="221" y="154"/>
                  </a:lnTo>
                  <a:lnTo>
                    <a:pt x="188" y="143"/>
                  </a:lnTo>
                  <a:lnTo>
                    <a:pt x="152" y="133"/>
                  </a:lnTo>
                  <a:lnTo>
                    <a:pt x="152" y="133"/>
                  </a:lnTo>
                  <a:lnTo>
                    <a:pt x="146" y="131"/>
                  </a:lnTo>
                  <a:lnTo>
                    <a:pt x="140" y="129"/>
                  </a:lnTo>
                  <a:lnTo>
                    <a:pt x="129" y="122"/>
                  </a:lnTo>
                  <a:lnTo>
                    <a:pt x="119" y="117"/>
                  </a:lnTo>
                  <a:lnTo>
                    <a:pt x="114" y="115"/>
                  </a:lnTo>
                  <a:lnTo>
                    <a:pt x="110" y="114"/>
                  </a:lnTo>
                  <a:lnTo>
                    <a:pt x="110" y="114"/>
                  </a:lnTo>
                  <a:lnTo>
                    <a:pt x="103" y="113"/>
                  </a:lnTo>
                  <a:lnTo>
                    <a:pt x="97" y="114"/>
                  </a:lnTo>
                  <a:lnTo>
                    <a:pt x="83" y="116"/>
                  </a:lnTo>
                  <a:lnTo>
                    <a:pt x="70" y="119"/>
                  </a:lnTo>
                  <a:lnTo>
                    <a:pt x="57" y="123"/>
                  </a:lnTo>
                  <a:lnTo>
                    <a:pt x="44" y="127"/>
                  </a:lnTo>
                  <a:lnTo>
                    <a:pt x="30" y="130"/>
                  </a:lnTo>
                  <a:lnTo>
                    <a:pt x="23" y="131"/>
                  </a:lnTo>
                  <a:lnTo>
                    <a:pt x="16" y="130"/>
                  </a:lnTo>
                  <a:lnTo>
                    <a:pt x="9" y="130"/>
                  </a:lnTo>
                  <a:lnTo>
                    <a:pt x="2" y="127"/>
                  </a:lnTo>
                  <a:lnTo>
                    <a:pt x="2" y="127"/>
                  </a:lnTo>
                  <a:lnTo>
                    <a:pt x="1" y="123"/>
                  </a:lnTo>
                  <a:lnTo>
                    <a:pt x="0" y="119"/>
                  </a:lnTo>
                  <a:lnTo>
                    <a:pt x="1" y="116"/>
                  </a:lnTo>
                  <a:lnTo>
                    <a:pt x="2" y="114"/>
                  </a:lnTo>
                  <a:lnTo>
                    <a:pt x="4" y="112"/>
                  </a:lnTo>
                  <a:lnTo>
                    <a:pt x="7" y="110"/>
                  </a:lnTo>
                  <a:lnTo>
                    <a:pt x="13" y="108"/>
                  </a:lnTo>
                  <a:lnTo>
                    <a:pt x="20" y="107"/>
                  </a:lnTo>
                  <a:lnTo>
                    <a:pt x="28" y="107"/>
                  </a:lnTo>
                  <a:lnTo>
                    <a:pt x="41" y="106"/>
                  </a:lnTo>
                  <a:lnTo>
                    <a:pt x="41" y="106"/>
                  </a:lnTo>
                  <a:lnTo>
                    <a:pt x="56" y="102"/>
                  </a:lnTo>
                  <a:lnTo>
                    <a:pt x="72" y="98"/>
                  </a:lnTo>
                  <a:lnTo>
                    <a:pt x="88" y="94"/>
                  </a:lnTo>
                  <a:lnTo>
                    <a:pt x="97" y="93"/>
                  </a:lnTo>
                  <a:lnTo>
                    <a:pt x="105" y="93"/>
                  </a:lnTo>
                  <a:lnTo>
                    <a:pt x="105" y="93"/>
                  </a:lnTo>
                  <a:lnTo>
                    <a:pt x="113" y="94"/>
                  </a:lnTo>
                  <a:lnTo>
                    <a:pt x="120" y="97"/>
                  </a:lnTo>
                  <a:lnTo>
                    <a:pt x="126" y="99"/>
                  </a:lnTo>
                  <a:lnTo>
                    <a:pt x="132" y="103"/>
                  </a:lnTo>
                  <a:lnTo>
                    <a:pt x="144" y="109"/>
                  </a:lnTo>
                  <a:lnTo>
                    <a:pt x="150" y="112"/>
                  </a:lnTo>
                  <a:lnTo>
                    <a:pt x="157" y="114"/>
                  </a:lnTo>
                  <a:lnTo>
                    <a:pt x="157" y="114"/>
                  </a:lnTo>
                  <a:lnTo>
                    <a:pt x="158" y="103"/>
                  </a:lnTo>
                  <a:lnTo>
                    <a:pt x="159" y="92"/>
                  </a:lnTo>
                  <a:lnTo>
                    <a:pt x="162" y="80"/>
                  </a:lnTo>
                  <a:lnTo>
                    <a:pt x="166" y="69"/>
                  </a:lnTo>
                  <a:lnTo>
                    <a:pt x="172" y="59"/>
                  </a:lnTo>
                  <a:lnTo>
                    <a:pt x="175" y="55"/>
                  </a:lnTo>
                  <a:lnTo>
                    <a:pt x="179" y="51"/>
                  </a:lnTo>
                  <a:lnTo>
                    <a:pt x="183" y="48"/>
                  </a:lnTo>
                  <a:lnTo>
                    <a:pt x="188" y="45"/>
                  </a:lnTo>
                  <a:lnTo>
                    <a:pt x="193" y="44"/>
                  </a:lnTo>
                  <a:lnTo>
                    <a:pt x="200" y="43"/>
                  </a:lnTo>
                  <a:lnTo>
                    <a:pt x="200" y="43"/>
                  </a:lnTo>
                  <a:lnTo>
                    <a:pt x="205" y="44"/>
                  </a:lnTo>
                  <a:lnTo>
                    <a:pt x="211" y="46"/>
                  </a:lnTo>
                  <a:lnTo>
                    <a:pt x="216" y="49"/>
                  </a:lnTo>
                  <a:lnTo>
                    <a:pt x="221" y="52"/>
                  </a:lnTo>
                  <a:lnTo>
                    <a:pt x="226" y="57"/>
                  </a:lnTo>
                  <a:lnTo>
                    <a:pt x="230" y="63"/>
                  </a:lnTo>
                  <a:lnTo>
                    <a:pt x="233" y="68"/>
                  </a:lnTo>
                  <a:lnTo>
                    <a:pt x="236" y="75"/>
                  </a:lnTo>
                  <a:lnTo>
                    <a:pt x="236" y="75"/>
                  </a:lnTo>
                  <a:lnTo>
                    <a:pt x="238" y="74"/>
                  </a:lnTo>
                  <a:lnTo>
                    <a:pt x="240" y="73"/>
                  </a:lnTo>
                  <a:lnTo>
                    <a:pt x="241" y="69"/>
                  </a:lnTo>
                  <a:lnTo>
                    <a:pt x="243" y="66"/>
                  </a:lnTo>
                  <a:lnTo>
                    <a:pt x="245" y="65"/>
                  </a:lnTo>
                  <a:lnTo>
                    <a:pt x="247" y="64"/>
                  </a:lnTo>
                  <a:lnTo>
                    <a:pt x="247" y="64"/>
                  </a:lnTo>
                  <a:lnTo>
                    <a:pt x="256" y="70"/>
                  </a:lnTo>
                  <a:lnTo>
                    <a:pt x="265" y="75"/>
                  </a:lnTo>
                  <a:lnTo>
                    <a:pt x="265" y="75"/>
                  </a:lnTo>
                  <a:lnTo>
                    <a:pt x="265" y="103"/>
                  </a:lnTo>
                  <a:lnTo>
                    <a:pt x="265" y="103"/>
                  </a:lnTo>
                  <a:lnTo>
                    <a:pt x="287" y="84"/>
                  </a:lnTo>
                  <a:lnTo>
                    <a:pt x="305" y="70"/>
                  </a:lnTo>
                  <a:lnTo>
                    <a:pt x="315" y="64"/>
                  </a:lnTo>
                  <a:lnTo>
                    <a:pt x="324" y="58"/>
                  </a:lnTo>
                  <a:lnTo>
                    <a:pt x="334" y="54"/>
                  </a:lnTo>
                  <a:lnTo>
                    <a:pt x="342" y="51"/>
                  </a:lnTo>
                  <a:lnTo>
                    <a:pt x="350" y="50"/>
                  </a:lnTo>
                  <a:lnTo>
                    <a:pt x="354" y="51"/>
                  </a:lnTo>
                  <a:lnTo>
                    <a:pt x="357" y="52"/>
                  </a:lnTo>
                  <a:lnTo>
                    <a:pt x="360" y="54"/>
                  </a:lnTo>
                  <a:lnTo>
                    <a:pt x="363" y="56"/>
                  </a:lnTo>
                  <a:lnTo>
                    <a:pt x="365" y="60"/>
                  </a:lnTo>
                  <a:lnTo>
                    <a:pt x="366" y="64"/>
                  </a:lnTo>
                  <a:lnTo>
                    <a:pt x="368" y="69"/>
                  </a:lnTo>
                  <a:lnTo>
                    <a:pt x="368" y="75"/>
                  </a:lnTo>
                  <a:lnTo>
                    <a:pt x="368" y="90"/>
                  </a:lnTo>
                  <a:lnTo>
                    <a:pt x="368" y="90"/>
                  </a:lnTo>
                  <a:lnTo>
                    <a:pt x="372" y="89"/>
                  </a:lnTo>
                  <a:lnTo>
                    <a:pt x="376" y="87"/>
                  </a:lnTo>
                  <a:lnTo>
                    <a:pt x="379" y="84"/>
                  </a:lnTo>
                  <a:lnTo>
                    <a:pt x="382" y="81"/>
                  </a:lnTo>
                  <a:lnTo>
                    <a:pt x="386" y="74"/>
                  </a:lnTo>
                  <a:lnTo>
                    <a:pt x="389" y="66"/>
                  </a:lnTo>
                  <a:lnTo>
                    <a:pt x="392" y="58"/>
                  </a:lnTo>
                  <a:lnTo>
                    <a:pt x="396" y="51"/>
                  </a:lnTo>
                  <a:lnTo>
                    <a:pt x="399" y="48"/>
                  </a:lnTo>
                  <a:lnTo>
                    <a:pt x="403" y="46"/>
                  </a:lnTo>
                  <a:lnTo>
                    <a:pt x="406" y="44"/>
                  </a:lnTo>
                  <a:lnTo>
                    <a:pt x="411" y="43"/>
                  </a:lnTo>
                  <a:lnTo>
                    <a:pt x="411" y="43"/>
                  </a:lnTo>
                  <a:lnTo>
                    <a:pt x="418" y="43"/>
                  </a:lnTo>
                  <a:lnTo>
                    <a:pt x="424" y="45"/>
                  </a:lnTo>
                  <a:lnTo>
                    <a:pt x="430" y="49"/>
                  </a:lnTo>
                  <a:lnTo>
                    <a:pt x="436" y="54"/>
                  </a:lnTo>
                  <a:lnTo>
                    <a:pt x="442" y="59"/>
                  </a:lnTo>
                  <a:lnTo>
                    <a:pt x="447" y="66"/>
                  </a:lnTo>
                  <a:lnTo>
                    <a:pt x="455" y="80"/>
                  </a:lnTo>
                  <a:lnTo>
                    <a:pt x="455" y="80"/>
                  </a:lnTo>
                  <a:lnTo>
                    <a:pt x="460" y="73"/>
                  </a:lnTo>
                  <a:lnTo>
                    <a:pt x="466" y="66"/>
                  </a:lnTo>
                  <a:lnTo>
                    <a:pt x="472" y="60"/>
                  </a:lnTo>
                  <a:lnTo>
                    <a:pt x="479" y="55"/>
                  </a:lnTo>
                  <a:lnTo>
                    <a:pt x="495" y="46"/>
                  </a:lnTo>
                  <a:lnTo>
                    <a:pt x="512" y="38"/>
                  </a:lnTo>
                  <a:lnTo>
                    <a:pt x="529" y="30"/>
                  </a:lnTo>
                  <a:lnTo>
                    <a:pt x="545" y="21"/>
                  </a:lnTo>
                  <a:lnTo>
                    <a:pt x="561" y="12"/>
                  </a:lnTo>
                  <a:lnTo>
                    <a:pt x="567" y="6"/>
                  </a:lnTo>
                  <a:lnTo>
                    <a:pt x="574" y="0"/>
                  </a:lnTo>
                  <a:lnTo>
                    <a:pt x="574"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3" name="Freeform 7"/>
            <p:cNvSpPr/>
            <p:nvPr/>
          </p:nvSpPr>
          <p:spPr bwMode="auto">
            <a:xfrm>
              <a:off x="1071563" y="3308351"/>
              <a:ext cx="165100" cy="104775"/>
            </a:xfrm>
            <a:custGeom>
              <a:avLst/>
              <a:gdLst>
                <a:gd name="T0" fmla="*/ 42 w 104"/>
                <a:gd name="T1" fmla="*/ 10 h 66"/>
                <a:gd name="T2" fmla="*/ 42 w 104"/>
                <a:gd name="T3" fmla="*/ 10 h 66"/>
                <a:gd name="T4" fmla="*/ 50 w 104"/>
                <a:gd name="T5" fmla="*/ 5 h 66"/>
                <a:gd name="T6" fmla="*/ 58 w 104"/>
                <a:gd name="T7" fmla="*/ 2 h 66"/>
                <a:gd name="T8" fmla="*/ 65 w 104"/>
                <a:gd name="T9" fmla="*/ 1 h 66"/>
                <a:gd name="T10" fmla="*/ 72 w 104"/>
                <a:gd name="T11" fmla="*/ 0 h 66"/>
                <a:gd name="T12" fmla="*/ 78 w 104"/>
                <a:gd name="T13" fmla="*/ 1 h 66"/>
                <a:gd name="T14" fmla="*/ 85 w 104"/>
                <a:gd name="T15" fmla="*/ 3 h 66"/>
                <a:gd name="T16" fmla="*/ 90 w 104"/>
                <a:gd name="T17" fmla="*/ 5 h 66"/>
                <a:gd name="T18" fmla="*/ 94 w 104"/>
                <a:gd name="T19" fmla="*/ 9 h 66"/>
                <a:gd name="T20" fmla="*/ 97 w 104"/>
                <a:gd name="T21" fmla="*/ 14 h 66"/>
                <a:gd name="T22" fmla="*/ 100 w 104"/>
                <a:gd name="T23" fmla="*/ 19 h 66"/>
                <a:gd name="T24" fmla="*/ 102 w 104"/>
                <a:gd name="T25" fmla="*/ 25 h 66"/>
                <a:gd name="T26" fmla="*/ 103 w 104"/>
                <a:gd name="T27" fmla="*/ 32 h 66"/>
                <a:gd name="T28" fmla="*/ 104 w 104"/>
                <a:gd name="T29" fmla="*/ 40 h 66"/>
                <a:gd name="T30" fmla="*/ 103 w 104"/>
                <a:gd name="T31" fmla="*/ 49 h 66"/>
                <a:gd name="T32" fmla="*/ 102 w 104"/>
                <a:gd name="T33" fmla="*/ 57 h 66"/>
                <a:gd name="T34" fmla="*/ 100 w 104"/>
                <a:gd name="T35" fmla="*/ 66 h 66"/>
                <a:gd name="T36" fmla="*/ 100 w 104"/>
                <a:gd name="T37" fmla="*/ 66 h 66"/>
                <a:gd name="T38" fmla="*/ 97 w 104"/>
                <a:gd name="T39" fmla="*/ 65 h 66"/>
                <a:gd name="T40" fmla="*/ 94 w 104"/>
                <a:gd name="T41" fmla="*/ 65 h 66"/>
                <a:gd name="T42" fmla="*/ 91 w 104"/>
                <a:gd name="T43" fmla="*/ 63 h 66"/>
                <a:gd name="T44" fmla="*/ 89 w 104"/>
                <a:gd name="T45" fmla="*/ 61 h 66"/>
                <a:gd name="T46" fmla="*/ 86 w 104"/>
                <a:gd name="T47" fmla="*/ 56 h 66"/>
                <a:gd name="T48" fmla="*/ 85 w 104"/>
                <a:gd name="T49" fmla="*/ 50 h 66"/>
                <a:gd name="T50" fmla="*/ 84 w 104"/>
                <a:gd name="T51" fmla="*/ 41 h 66"/>
                <a:gd name="T52" fmla="*/ 84 w 104"/>
                <a:gd name="T53" fmla="*/ 34 h 66"/>
                <a:gd name="T54" fmla="*/ 85 w 104"/>
                <a:gd name="T55" fmla="*/ 18 h 66"/>
                <a:gd name="T56" fmla="*/ 85 w 104"/>
                <a:gd name="T57" fmla="*/ 18 h 66"/>
                <a:gd name="T58" fmla="*/ 73 w 104"/>
                <a:gd name="T59" fmla="*/ 19 h 66"/>
                <a:gd name="T60" fmla="*/ 61 w 104"/>
                <a:gd name="T61" fmla="*/ 22 h 66"/>
                <a:gd name="T62" fmla="*/ 50 w 104"/>
                <a:gd name="T63" fmla="*/ 25 h 66"/>
                <a:gd name="T64" fmla="*/ 38 w 104"/>
                <a:gd name="T65" fmla="*/ 27 h 66"/>
                <a:gd name="T66" fmla="*/ 27 w 104"/>
                <a:gd name="T67" fmla="*/ 28 h 66"/>
                <a:gd name="T68" fmla="*/ 21 w 104"/>
                <a:gd name="T69" fmla="*/ 28 h 66"/>
                <a:gd name="T70" fmla="*/ 16 w 104"/>
                <a:gd name="T71" fmla="*/ 27 h 66"/>
                <a:gd name="T72" fmla="*/ 12 w 104"/>
                <a:gd name="T73" fmla="*/ 25 h 66"/>
                <a:gd name="T74" fmla="*/ 7 w 104"/>
                <a:gd name="T75" fmla="*/ 23 h 66"/>
                <a:gd name="T76" fmla="*/ 3 w 104"/>
                <a:gd name="T77" fmla="*/ 19 h 66"/>
                <a:gd name="T78" fmla="*/ 0 w 104"/>
                <a:gd name="T79" fmla="*/ 15 h 66"/>
                <a:gd name="T80" fmla="*/ 0 w 104"/>
                <a:gd name="T81" fmla="*/ 15 h 66"/>
                <a:gd name="T82" fmla="*/ 1 w 104"/>
                <a:gd name="T83" fmla="*/ 12 h 66"/>
                <a:gd name="T84" fmla="*/ 2 w 104"/>
                <a:gd name="T85" fmla="*/ 9 h 66"/>
                <a:gd name="T86" fmla="*/ 4 w 104"/>
                <a:gd name="T87" fmla="*/ 7 h 66"/>
                <a:gd name="T88" fmla="*/ 6 w 104"/>
                <a:gd name="T89" fmla="*/ 5 h 66"/>
                <a:gd name="T90" fmla="*/ 12 w 104"/>
                <a:gd name="T91" fmla="*/ 2 h 66"/>
                <a:gd name="T92" fmla="*/ 19 w 104"/>
                <a:gd name="T93" fmla="*/ 0 h 66"/>
                <a:gd name="T94" fmla="*/ 26 w 104"/>
                <a:gd name="T95" fmla="*/ 0 h 66"/>
                <a:gd name="T96" fmla="*/ 33 w 104"/>
                <a:gd name="T97" fmla="*/ 2 h 66"/>
                <a:gd name="T98" fmla="*/ 38 w 104"/>
                <a:gd name="T99" fmla="*/ 5 h 66"/>
                <a:gd name="T100" fmla="*/ 40 w 104"/>
                <a:gd name="T101" fmla="*/ 7 h 66"/>
                <a:gd name="T102" fmla="*/ 42 w 104"/>
                <a:gd name="T103" fmla="*/ 10 h 66"/>
                <a:gd name="T104" fmla="*/ 42 w 104"/>
                <a:gd name="T105"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66">
                  <a:moveTo>
                    <a:pt x="42" y="10"/>
                  </a:moveTo>
                  <a:lnTo>
                    <a:pt x="42" y="10"/>
                  </a:lnTo>
                  <a:lnTo>
                    <a:pt x="50" y="5"/>
                  </a:lnTo>
                  <a:lnTo>
                    <a:pt x="58" y="2"/>
                  </a:lnTo>
                  <a:lnTo>
                    <a:pt x="65" y="1"/>
                  </a:lnTo>
                  <a:lnTo>
                    <a:pt x="72" y="0"/>
                  </a:lnTo>
                  <a:lnTo>
                    <a:pt x="78" y="1"/>
                  </a:lnTo>
                  <a:lnTo>
                    <a:pt x="85" y="3"/>
                  </a:lnTo>
                  <a:lnTo>
                    <a:pt x="90" y="5"/>
                  </a:lnTo>
                  <a:lnTo>
                    <a:pt x="94" y="9"/>
                  </a:lnTo>
                  <a:lnTo>
                    <a:pt x="97" y="14"/>
                  </a:lnTo>
                  <a:lnTo>
                    <a:pt x="100" y="19"/>
                  </a:lnTo>
                  <a:lnTo>
                    <a:pt x="102" y="25"/>
                  </a:lnTo>
                  <a:lnTo>
                    <a:pt x="103" y="32"/>
                  </a:lnTo>
                  <a:lnTo>
                    <a:pt x="104" y="40"/>
                  </a:lnTo>
                  <a:lnTo>
                    <a:pt x="103" y="49"/>
                  </a:lnTo>
                  <a:lnTo>
                    <a:pt x="102" y="57"/>
                  </a:lnTo>
                  <a:lnTo>
                    <a:pt x="100" y="66"/>
                  </a:lnTo>
                  <a:lnTo>
                    <a:pt x="100" y="66"/>
                  </a:lnTo>
                  <a:lnTo>
                    <a:pt x="97" y="65"/>
                  </a:lnTo>
                  <a:lnTo>
                    <a:pt x="94" y="65"/>
                  </a:lnTo>
                  <a:lnTo>
                    <a:pt x="91" y="63"/>
                  </a:lnTo>
                  <a:lnTo>
                    <a:pt x="89" y="61"/>
                  </a:lnTo>
                  <a:lnTo>
                    <a:pt x="86" y="56"/>
                  </a:lnTo>
                  <a:lnTo>
                    <a:pt x="85" y="50"/>
                  </a:lnTo>
                  <a:lnTo>
                    <a:pt x="84" y="41"/>
                  </a:lnTo>
                  <a:lnTo>
                    <a:pt x="84" y="34"/>
                  </a:lnTo>
                  <a:lnTo>
                    <a:pt x="85" y="18"/>
                  </a:lnTo>
                  <a:lnTo>
                    <a:pt x="85" y="18"/>
                  </a:lnTo>
                  <a:lnTo>
                    <a:pt x="73" y="19"/>
                  </a:lnTo>
                  <a:lnTo>
                    <a:pt x="61" y="22"/>
                  </a:lnTo>
                  <a:lnTo>
                    <a:pt x="50" y="25"/>
                  </a:lnTo>
                  <a:lnTo>
                    <a:pt x="38" y="27"/>
                  </a:lnTo>
                  <a:lnTo>
                    <a:pt x="27" y="28"/>
                  </a:lnTo>
                  <a:lnTo>
                    <a:pt x="21" y="28"/>
                  </a:lnTo>
                  <a:lnTo>
                    <a:pt x="16" y="27"/>
                  </a:lnTo>
                  <a:lnTo>
                    <a:pt x="12" y="25"/>
                  </a:lnTo>
                  <a:lnTo>
                    <a:pt x="7" y="23"/>
                  </a:lnTo>
                  <a:lnTo>
                    <a:pt x="3" y="19"/>
                  </a:lnTo>
                  <a:lnTo>
                    <a:pt x="0" y="15"/>
                  </a:lnTo>
                  <a:lnTo>
                    <a:pt x="0" y="15"/>
                  </a:lnTo>
                  <a:lnTo>
                    <a:pt x="1" y="12"/>
                  </a:lnTo>
                  <a:lnTo>
                    <a:pt x="2" y="9"/>
                  </a:lnTo>
                  <a:lnTo>
                    <a:pt x="4" y="7"/>
                  </a:lnTo>
                  <a:lnTo>
                    <a:pt x="6" y="5"/>
                  </a:lnTo>
                  <a:lnTo>
                    <a:pt x="12" y="2"/>
                  </a:lnTo>
                  <a:lnTo>
                    <a:pt x="19" y="0"/>
                  </a:lnTo>
                  <a:lnTo>
                    <a:pt x="26" y="0"/>
                  </a:lnTo>
                  <a:lnTo>
                    <a:pt x="33" y="2"/>
                  </a:lnTo>
                  <a:lnTo>
                    <a:pt x="38" y="5"/>
                  </a:lnTo>
                  <a:lnTo>
                    <a:pt x="40" y="7"/>
                  </a:lnTo>
                  <a:lnTo>
                    <a:pt x="42" y="10"/>
                  </a:lnTo>
                  <a:lnTo>
                    <a:pt x="42" y="1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4" name="Freeform 8"/>
            <p:cNvSpPr/>
            <p:nvPr/>
          </p:nvSpPr>
          <p:spPr bwMode="auto">
            <a:xfrm>
              <a:off x="1309688" y="3352801"/>
              <a:ext cx="41275" cy="31750"/>
            </a:xfrm>
            <a:custGeom>
              <a:avLst/>
              <a:gdLst>
                <a:gd name="T0" fmla="*/ 26 w 26"/>
                <a:gd name="T1" fmla="*/ 3 h 20"/>
                <a:gd name="T2" fmla="*/ 26 w 26"/>
                <a:gd name="T3" fmla="*/ 3 h 20"/>
                <a:gd name="T4" fmla="*/ 23 w 26"/>
                <a:gd name="T5" fmla="*/ 10 h 20"/>
                <a:gd name="T6" fmla="*/ 21 w 26"/>
                <a:gd name="T7" fmla="*/ 13 h 20"/>
                <a:gd name="T8" fmla="*/ 19 w 26"/>
                <a:gd name="T9" fmla="*/ 15 h 20"/>
                <a:gd name="T10" fmla="*/ 16 w 26"/>
                <a:gd name="T11" fmla="*/ 17 h 20"/>
                <a:gd name="T12" fmla="*/ 12 w 26"/>
                <a:gd name="T13" fmla="*/ 18 h 20"/>
                <a:gd name="T14" fmla="*/ 8 w 26"/>
                <a:gd name="T15" fmla="*/ 20 h 20"/>
                <a:gd name="T16" fmla="*/ 2 w 26"/>
                <a:gd name="T17" fmla="*/ 18 h 20"/>
                <a:gd name="T18" fmla="*/ 2 w 26"/>
                <a:gd name="T19" fmla="*/ 18 h 20"/>
                <a:gd name="T20" fmla="*/ 0 w 26"/>
                <a:gd name="T21" fmla="*/ 13 h 20"/>
                <a:gd name="T22" fmla="*/ 0 w 26"/>
                <a:gd name="T23" fmla="*/ 9 h 20"/>
                <a:gd name="T24" fmla="*/ 2 w 26"/>
                <a:gd name="T25" fmla="*/ 5 h 20"/>
                <a:gd name="T26" fmla="*/ 6 w 26"/>
                <a:gd name="T27" fmla="*/ 2 h 20"/>
                <a:gd name="T28" fmla="*/ 10 w 26"/>
                <a:gd name="T29" fmla="*/ 0 h 20"/>
                <a:gd name="T30" fmla="*/ 15 w 26"/>
                <a:gd name="T31" fmla="*/ 0 h 20"/>
                <a:gd name="T32" fmla="*/ 21 w 26"/>
                <a:gd name="T33" fmla="*/ 1 h 20"/>
                <a:gd name="T34" fmla="*/ 26 w 26"/>
                <a:gd name="T35" fmla="*/ 3 h 20"/>
                <a:gd name="T36" fmla="*/ 26 w 26"/>
                <a:gd name="T3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0">
                  <a:moveTo>
                    <a:pt x="26" y="3"/>
                  </a:moveTo>
                  <a:lnTo>
                    <a:pt x="26" y="3"/>
                  </a:lnTo>
                  <a:lnTo>
                    <a:pt x="23" y="10"/>
                  </a:lnTo>
                  <a:lnTo>
                    <a:pt x="21" y="13"/>
                  </a:lnTo>
                  <a:lnTo>
                    <a:pt x="19" y="15"/>
                  </a:lnTo>
                  <a:lnTo>
                    <a:pt x="16" y="17"/>
                  </a:lnTo>
                  <a:lnTo>
                    <a:pt x="12" y="18"/>
                  </a:lnTo>
                  <a:lnTo>
                    <a:pt x="8" y="20"/>
                  </a:lnTo>
                  <a:lnTo>
                    <a:pt x="2" y="18"/>
                  </a:lnTo>
                  <a:lnTo>
                    <a:pt x="2" y="18"/>
                  </a:lnTo>
                  <a:lnTo>
                    <a:pt x="0" y="13"/>
                  </a:lnTo>
                  <a:lnTo>
                    <a:pt x="0" y="9"/>
                  </a:lnTo>
                  <a:lnTo>
                    <a:pt x="2" y="5"/>
                  </a:lnTo>
                  <a:lnTo>
                    <a:pt x="6" y="2"/>
                  </a:lnTo>
                  <a:lnTo>
                    <a:pt x="10" y="0"/>
                  </a:lnTo>
                  <a:lnTo>
                    <a:pt x="15" y="0"/>
                  </a:lnTo>
                  <a:lnTo>
                    <a:pt x="21" y="1"/>
                  </a:lnTo>
                  <a:lnTo>
                    <a:pt x="26" y="3"/>
                  </a:lnTo>
                  <a:lnTo>
                    <a:pt x="26" y="3"/>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5" name="Freeform 9"/>
            <p:cNvSpPr/>
            <p:nvPr/>
          </p:nvSpPr>
          <p:spPr bwMode="auto">
            <a:xfrm>
              <a:off x="1390650" y="3370263"/>
              <a:ext cx="355600" cy="157163"/>
            </a:xfrm>
            <a:custGeom>
              <a:avLst/>
              <a:gdLst>
                <a:gd name="T0" fmla="*/ 92 w 224"/>
                <a:gd name="T1" fmla="*/ 0 h 99"/>
                <a:gd name="T2" fmla="*/ 103 w 224"/>
                <a:gd name="T3" fmla="*/ 2 h 99"/>
                <a:gd name="T4" fmla="*/ 110 w 224"/>
                <a:gd name="T5" fmla="*/ 9 h 99"/>
                <a:gd name="T6" fmla="*/ 116 w 224"/>
                <a:gd name="T7" fmla="*/ 17 h 99"/>
                <a:gd name="T8" fmla="*/ 126 w 224"/>
                <a:gd name="T9" fmla="*/ 47 h 99"/>
                <a:gd name="T10" fmla="*/ 133 w 224"/>
                <a:gd name="T11" fmla="*/ 60 h 99"/>
                <a:gd name="T12" fmla="*/ 136 w 224"/>
                <a:gd name="T13" fmla="*/ 63 h 99"/>
                <a:gd name="T14" fmla="*/ 139 w 224"/>
                <a:gd name="T15" fmla="*/ 46 h 99"/>
                <a:gd name="T16" fmla="*/ 148 w 224"/>
                <a:gd name="T17" fmla="*/ 30 h 99"/>
                <a:gd name="T18" fmla="*/ 160 w 224"/>
                <a:gd name="T19" fmla="*/ 17 h 99"/>
                <a:gd name="T20" fmla="*/ 175 w 224"/>
                <a:gd name="T21" fmla="*/ 9 h 99"/>
                <a:gd name="T22" fmla="*/ 190 w 224"/>
                <a:gd name="T23" fmla="*/ 4 h 99"/>
                <a:gd name="T24" fmla="*/ 205 w 224"/>
                <a:gd name="T25" fmla="*/ 9 h 99"/>
                <a:gd name="T26" fmla="*/ 217 w 224"/>
                <a:gd name="T27" fmla="*/ 20 h 99"/>
                <a:gd name="T28" fmla="*/ 224 w 224"/>
                <a:gd name="T29" fmla="*/ 40 h 99"/>
                <a:gd name="T30" fmla="*/ 220 w 224"/>
                <a:gd name="T31" fmla="*/ 41 h 99"/>
                <a:gd name="T32" fmla="*/ 213 w 224"/>
                <a:gd name="T33" fmla="*/ 41 h 99"/>
                <a:gd name="T34" fmla="*/ 207 w 224"/>
                <a:gd name="T35" fmla="*/ 37 h 99"/>
                <a:gd name="T36" fmla="*/ 201 w 224"/>
                <a:gd name="T37" fmla="*/ 29 h 99"/>
                <a:gd name="T38" fmla="*/ 192 w 224"/>
                <a:gd name="T39" fmla="*/ 23 h 99"/>
                <a:gd name="T40" fmla="*/ 186 w 224"/>
                <a:gd name="T41" fmla="*/ 22 h 99"/>
                <a:gd name="T42" fmla="*/ 181 w 224"/>
                <a:gd name="T43" fmla="*/ 22 h 99"/>
                <a:gd name="T44" fmla="*/ 173 w 224"/>
                <a:gd name="T45" fmla="*/ 26 h 99"/>
                <a:gd name="T46" fmla="*/ 168 w 224"/>
                <a:gd name="T47" fmla="*/ 33 h 99"/>
                <a:gd name="T48" fmla="*/ 163 w 224"/>
                <a:gd name="T49" fmla="*/ 47 h 99"/>
                <a:gd name="T50" fmla="*/ 156 w 224"/>
                <a:gd name="T51" fmla="*/ 67 h 99"/>
                <a:gd name="T52" fmla="*/ 150 w 224"/>
                <a:gd name="T53" fmla="*/ 75 h 99"/>
                <a:gd name="T54" fmla="*/ 142 w 224"/>
                <a:gd name="T55" fmla="*/ 82 h 99"/>
                <a:gd name="T56" fmla="*/ 140 w 224"/>
                <a:gd name="T57" fmla="*/ 83 h 99"/>
                <a:gd name="T58" fmla="*/ 134 w 224"/>
                <a:gd name="T59" fmla="*/ 82 h 99"/>
                <a:gd name="T60" fmla="*/ 126 w 224"/>
                <a:gd name="T61" fmla="*/ 75 h 99"/>
                <a:gd name="T62" fmla="*/ 118 w 224"/>
                <a:gd name="T63" fmla="*/ 64 h 99"/>
                <a:gd name="T64" fmla="*/ 116 w 224"/>
                <a:gd name="T65" fmla="*/ 63 h 99"/>
                <a:gd name="T66" fmla="*/ 107 w 224"/>
                <a:gd name="T67" fmla="*/ 68 h 99"/>
                <a:gd name="T68" fmla="*/ 91 w 224"/>
                <a:gd name="T69" fmla="*/ 85 h 99"/>
                <a:gd name="T70" fmla="*/ 78 w 224"/>
                <a:gd name="T71" fmla="*/ 95 h 99"/>
                <a:gd name="T72" fmla="*/ 73 w 224"/>
                <a:gd name="T73" fmla="*/ 97 h 99"/>
                <a:gd name="T74" fmla="*/ 56 w 224"/>
                <a:gd name="T75" fmla="*/ 99 h 99"/>
                <a:gd name="T76" fmla="*/ 42 w 224"/>
                <a:gd name="T77" fmla="*/ 96 h 99"/>
                <a:gd name="T78" fmla="*/ 30 w 224"/>
                <a:gd name="T79" fmla="*/ 88 h 99"/>
                <a:gd name="T80" fmla="*/ 19 w 224"/>
                <a:gd name="T81" fmla="*/ 78 h 99"/>
                <a:gd name="T82" fmla="*/ 11 w 224"/>
                <a:gd name="T83" fmla="*/ 65 h 99"/>
                <a:gd name="T84" fmla="*/ 6 w 224"/>
                <a:gd name="T85" fmla="*/ 49 h 99"/>
                <a:gd name="T86" fmla="*/ 0 w 224"/>
                <a:gd name="T87" fmla="*/ 14 h 99"/>
                <a:gd name="T88" fmla="*/ 3 w 224"/>
                <a:gd name="T89" fmla="*/ 17 h 99"/>
                <a:gd name="T90" fmla="*/ 12 w 224"/>
                <a:gd name="T91" fmla="*/ 30 h 99"/>
                <a:gd name="T92" fmla="*/ 27 w 224"/>
                <a:gd name="T93" fmla="*/ 59 h 99"/>
                <a:gd name="T94" fmla="*/ 36 w 224"/>
                <a:gd name="T95" fmla="*/ 71 h 99"/>
                <a:gd name="T96" fmla="*/ 44 w 224"/>
                <a:gd name="T97" fmla="*/ 75 h 99"/>
                <a:gd name="T98" fmla="*/ 49 w 224"/>
                <a:gd name="T99" fmla="*/ 76 h 99"/>
                <a:gd name="T100" fmla="*/ 62 w 224"/>
                <a:gd name="T101" fmla="*/ 76 h 99"/>
                <a:gd name="T102" fmla="*/ 73 w 224"/>
                <a:gd name="T103" fmla="*/ 72 h 99"/>
                <a:gd name="T104" fmla="*/ 81 w 224"/>
                <a:gd name="T105" fmla="*/ 65 h 99"/>
                <a:gd name="T106" fmla="*/ 87 w 224"/>
                <a:gd name="T107" fmla="*/ 55 h 99"/>
                <a:gd name="T108" fmla="*/ 92 w 224"/>
                <a:gd name="T109" fmla="*/ 43 h 99"/>
                <a:gd name="T110" fmla="*/ 94 w 224"/>
                <a:gd name="T111" fmla="*/ 15 h 99"/>
                <a:gd name="T112" fmla="*/ 92 w 224"/>
                <a:gd name="T11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9">
                  <a:moveTo>
                    <a:pt x="92" y="0"/>
                  </a:moveTo>
                  <a:lnTo>
                    <a:pt x="92" y="0"/>
                  </a:lnTo>
                  <a:lnTo>
                    <a:pt x="98" y="1"/>
                  </a:lnTo>
                  <a:lnTo>
                    <a:pt x="103" y="2"/>
                  </a:lnTo>
                  <a:lnTo>
                    <a:pt x="107" y="5"/>
                  </a:lnTo>
                  <a:lnTo>
                    <a:pt x="110" y="9"/>
                  </a:lnTo>
                  <a:lnTo>
                    <a:pt x="113" y="13"/>
                  </a:lnTo>
                  <a:lnTo>
                    <a:pt x="116" y="17"/>
                  </a:lnTo>
                  <a:lnTo>
                    <a:pt x="119" y="27"/>
                  </a:lnTo>
                  <a:lnTo>
                    <a:pt x="126" y="47"/>
                  </a:lnTo>
                  <a:lnTo>
                    <a:pt x="130" y="56"/>
                  </a:lnTo>
                  <a:lnTo>
                    <a:pt x="133" y="60"/>
                  </a:lnTo>
                  <a:lnTo>
                    <a:pt x="136" y="63"/>
                  </a:lnTo>
                  <a:lnTo>
                    <a:pt x="136" y="63"/>
                  </a:lnTo>
                  <a:lnTo>
                    <a:pt x="137" y="54"/>
                  </a:lnTo>
                  <a:lnTo>
                    <a:pt x="139" y="46"/>
                  </a:lnTo>
                  <a:lnTo>
                    <a:pt x="143" y="38"/>
                  </a:lnTo>
                  <a:lnTo>
                    <a:pt x="148" y="30"/>
                  </a:lnTo>
                  <a:lnTo>
                    <a:pt x="154" y="23"/>
                  </a:lnTo>
                  <a:lnTo>
                    <a:pt x="160" y="17"/>
                  </a:lnTo>
                  <a:lnTo>
                    <a:pt x="167" y="12"/>
                  </a:lnTo>
                  <a:lnTo>
                    <a:pt x="175" y="9"/>
                  </a:lnTo>
                  <a:lnTo>
                    <a:pt x="183" y="5"/>
                  </a:lnTo>
                  <a:lnTo>
                    <a:pt x="190" y="4"/>
                  </a:lnTo>
                  <a:lnTo>
                    <a:pt x="198" y="5"/>
                  </a:lnTo>
                  <a:lnTo>
                    <a:pt x="205" y="9"/>
                  </a:lnTo>
                  <a:lnTo>
                    <a:pt x="211" y="13"/>
                  </a:lnTo>
                  <a:lnTo>
                    <a:pt x="217" y="20"/>
                  </a:lnTo>
                  <a:lnTo>
                    <a:pt x="221" y="29"/>
                  </a:lnTo>
                  <a:lnTo>
                    <a:pt x="224" y="40"/>
                  </a:lnTo>
                  <a:lnTo>
                    <a:pt x="224" y="40"/>
                  </a:lnTo>
                  <a:lnTo>
                    <a:pt x="220" y="41"/>
                  </a:lnTo>
                  <a:lnTo>
                    <a:pt x="216" y="41"/>
                  </a:lnTo>
                  <a:lnTo>
                    <a:pt x="213" y="41"/>
                  </a:lnTo>
                  <a:lnTo>
                    <a:pt x="211" y="40"/>
                  </a:lnTo>
                  <a:lnTo>
                    <a:pt x="207" y="37"/>
                  </a:lnTo>
                  <a:lnTo>
                    <a:pt x="204" y="34"/>
                  </a:lnTo>
                  <a:lnTo>
                    <a:pt x="201" y="29"/>
                  </a:lnTo>
                  <a:lnTo>
                    <a:pt x="198" y="25"/>
                  </a:lnTo>
                  <a:lnTo>
                    <a:pt x="192" y="23"/>
                  </a:lnTo>
                  <a:lnTo>
                    <a:pt x="189" y="22"/>
                  </a:lnTo>
                  <a:lnTo>
                    <a:pt x="186" y="22"/>
                  </a:lnTo>
                  <a:lnTo>
                    <a:pt x="186" y="22"/>
                  </a:lnTo>
                  <a:lnTo>
                    <a:pt x="181" y="22"/>
                  </a:lnTo>
                  <a:lnTo>
                    <a:pt x="177" y="24"/>
                  </a:lnTo>
                  <a:lnTo>
                    <a:pt x="173" y="26"/>
                  </a:lnTo>
                  <a:lnTo>
                    <a:pt x="170" y="29"/>
                  </a:lnTo>
                  <a:lnTo>
                    <a:pt x="168" y="33"/>
                  </a:lnTo>
                  <a:lnTo>
                    <a:pt x="166" y="37"/>
                  </a:lnTo>
                  <a:lnTo>
                    <a:pt x="163" y="47"/>
                  </a:lnTo>
                  <a:lnTo>
                    <a:pt x="160" y="57"/>
                  </a:lnTo>
                  <a:lnTo>
                    <a:pt x="156" y="67"/>
                  </a:lnTo>
                  <a:lnTo>
                    <a:pt x="153" y="71"/>
                  </a:lnTo>
                  <a:lnTo>
                    <a:pt x="150" y="75"/>
                  </a:lnTo>
                  <a:lnTo>
                    <a:pt x="146" y="79"/>
                  </a:lnTo>
                  <a:lnTo>
                    <a:pt x="142" y="82"/>
                  </a:lnTo>
                  <a:lnTo>
                    <a:pt x="142" y="82"/>
                  </a:lnTo>
                  <a:lnTo>
                    <a:pt x="140" y="83"/>
                  </a:lnTo>
                  <a:lnTo>
                    <a:pt x="138" y="83"/>
                  </a:lnTo>
                  <a:lnTo>
                    <a:pt x="134" y="82"/>
                  </a:lnTo>
                  <a:lnTo>
                    <a:pt x="130" y="79"/>
                  </a:lnTo>
                  <a:lnTo>
                    <a:pt x="126" y="75"/>
                  </a:lnTo>
                  <a:lnTo>
                    <a:pt x="120" y="67"/>
                  </a:lnTo>
                  <a:lnTo>
                    <a:pt x="118" y="64"/>
                  </a:lnTo>
                  <a:lnTo>
                    <a:pt x="116" y="63"/>
                  </a:lnTo>
                  <a:lnTo>
                    <a:pt x="116" y="63"/>
                  </a:lnTo>
                  <a:lnTo>
                    <a:pt x="112" y="65"/>
                  </a:lnTo>
                  <a:lnTo>
                    <a:pt x="107" y="68"/>
                  </a:lnTo>
                  <a:lnTo>
                    <a:pt x="97" y="79"/>
                  </a:lnTo>
                  <a:lnTo>
                    <a:pt x="91" y="85"/>
                  </a:lnTo>
                  <a:lnTo>
                    <a:pt x="84" y="91"/>
                  </a:lnTo>
                  <a:lnTo>
                    <a:pt x="78" y="95"/>
                  </a:lnTo>
                  <a:lnTo>
                    <a:pt x="73" y="97"/>
                  </a:lnTo>
                  <a:lnTo>
                    <a:pt x="73" y="97"/>
                  </a:lnTo>
                  <a:lnTo>
                    <a:pt x="64" y="99"/>
                  </a:lnTo>
                  <a:lnTo>
                    <a:pt x="56" y="99"/>
                  </a:lnTo>
                  <a:lnTo>
                    <a:pt x="49" y="98"/>
                  </a:lnTo>
                  <a:lnTo>
                    <a:pt x="42" y="96"/>
                  </a:lnTo>
                  <a:lnTo>
                    <a:pt x="35" y="92"/>
                  </a:lnTo>
                  <a:lnTo>
                    <a:pt x="30" y="88"/>
                  </a:lnTo>
                  <a:lnTo>
                    <a:pt x="24" y="84"/>
                  </a:lnTo>
                  <a:lnTo>
                    <a:pt x="19" y="78"/>
                  </a:lnTo>
                  <a:lnTo>
                    <a:pt x="15" y="72"/>
                  </a:lnTo>
                  <a:lnTo>
                    <a:pt x="11" y="65"/>
                  </a:lnTo>
                  <a:lnTo>
                    <a:pt x="8" y="57"/>
                  </a:lnTo>
                  <a:lnTo>
                    <a:pt x="6" y="49"/>
                  </a:lnTo>
                  <a:lnTo>
                    <a:pt x="2" y="32"/>
                  </a:lnTo>
                  <a:lnTo>
                    <a:pt x="0" y="14"/>
                  </a:lnTo>
                  <a:lnTo>
                    <a:pt x="0" y="14"/>
                  </a:lnTo>
                  <a:lnTo>
                    <a:pt x="3" y="17"/>
                  </a:lnTo>
                  <a:lnTo>
                    <a:pt x="7" y="21"/>
                  </a:lnTo>
                  <a:lnTo>
                    <a:pt x="12" y="30"/>
                  </a:lnTo>
                  <a:lnTo>
                    <a:pt x="22" y="50"/>
                  </a:lnTo>
                  <a:lnTo>
                    <a:pt x="27" y="59"/>
                  </a:lnTo>
                  <a:lnTo>
                    <a:pt x="33" y="67"/>
                  </a:lnTo>
                  <a:lnTo>
                    <a:pt x="36" y="71"/>
                  </a:lnTo>
                  <a:lnTo>
                    <a:pt x="40" y="73"/>
                  </a:lnTo>
                  <a:lnTo>
                    <a:pt x="44" y="75"/>
                  </a:lnTo>
                  <a:lnTo>
                    <a:pt x="49" y="76"/>
                  </a:lnTo>
                  <a:lnTo>
                    <a:pt x="49" y="76"/>
                  </a:lnTo>
                  <a:lnTo>
                    <a:pt x="56" y="77"/>
                  </a:lnTo>
                  <a:lnTo>
                    <a:pt x="62" y="76"/>
                  </a:lnTo>
                  <a:lnTo>
                    <a:pt x="68" y="75"/>
                  </a:lnTo>
                  <a:lnTo>
                    <a:pt x="73" y="72"/>
                  </a:lnTo>
                  <a:lnTo>
                    <a:pt x="77" y="69"/>
                  </a:lnTo>
                  <a:lnTo>
                    <a:pt x="81" y="65"/>
                  </a:lnTo>
                  <a:lnTo>
                    <a:pt x="84" y="60"/>
                  </a:lnTo>
                  <a:lnTo>
                    <a:pt x="87" y="55"/>
                  </a:lnTo>
                  <a:lnTo>
                    <a:pt x="90" y="49"/>
                  </a:lnTo>
                  <a:lnTo>
                    <a:pt x="92" y="43"/>
                  </a:lnTo>
                  <a:lnTo>
                    <a:pt x="94" y="29"/>
                  </a:lnTo>
                  <a:lnTo>
                    <a:pt x="94" y="15"/>
                  </a:lnTo>
                  <a:lnTo>
                    <a:pt x="92" y="0"/>
                  </a:lnTo>
                  <a:lnTo>
                    <a:pt x="92"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6" name="Freeform 10"/>
            <p:cNvSpPr/>
            <p:nvPr/>
          </p:nvSpPr>
          <p:spPr bwMode="auto">
            <a:xfrm>
              <a:off x="2000250" y="3378201"/>
              <a:ext cx="239713" cy="344488"/>
            </a:xfrm>
            <a:custGeom>
              <a:avLst/>
              <a:gdLst>
                <a:gd name="T0" fmla="*/ 11 w 151"/>
                <a:gd name="T1" fmla="*/ 0 h 217"/>
                <a:gd name="T2" fmla="*/ 11 w 151"/>
                <a:gd name="T3" fmla="*/ 0 h 217"/>
                <a:gd name="T4" fmla="*/ 25 w 151"/>
                <a:gd name="T5" fmla="*/ 9 h 217"/>
                <a:gd name="T6" fmla="*/ 36 w 151"/>
                <a:gd name="T7" fmla="*/ 19 h 217"/>
                <a:gd name="T8" fmla="*/ 47 w 151"/>
                <a:gd name="T9" fmla="*/ 29 h 217"/>
                <a:gd name="T10" fmla="*/ 56 w 151"/>
                <a:gd name="T11" fmla="*/ 41 h 217"/>
                <a:gd name="T12" fmla="*/ 65 w 151"/>
                <a:gd name="T13" fmla="*/ 54 h 217"/>
                <a:gd name="T14" fmla="*/ 72 w 151"/>
                <a:gd name="T15" fmla="*/ 67 h 217"/>
                <a:gd name="T16" fmla="*/ 87 w 151"/>
                <a:gd name="T17" fmla="*/ 96 h 217"/>
                <a:gd name="T18" fmla="*/ 100 w 151"/>
                <a:gd name="T19" fmla="*/ 126 h 217"/>
                <a:gd name="T20" fmla="*/ 114 w 151"/>
                <a:gd name="T21" fmla="*/ 154 h 217"/>
                <a:gd name="T22" fmla="*/ 123 w 151"/>
                <a:gd name="T23" fmla="*/ 167 h 217"/>
                <a:gd name="T24" fmla="*/ 131 w 151"/>
                <a:gd name="T25" fmla="*/ 180 h 217"/>
                <a:gd name="T26" fmla="*/ 141 w 151"/>
                <a:gd name="T27" fmla="*/ 192 h 217"/>
                <a:gd name="T28" fmla="*/ 151 w 151"/>
                <a:gd name="T29" fmla="*/ 203 h 217"/>
                <a:gd name="T30" fmla="*/ 151 w 151"/>
                <a:gd name="T31" fmla="*/ 203 h 217"/>
                <a:gd name="T32" fmla="*/ 148 w 151"/>
                <a:gd name="T33" fmla="*/ 209 h 217"/>
                <a:gd name="T34" fmla="*/ 145 w 151"/>
                <a:gd name="T35" fmla="*/ 212 h 217"/>
                <a:gd name="T36" fmla="*/ 142 w 151"/>
                <a:gd name="T37" fmla="*/ 216 h 217"/>
                <a:gd name="T38" fmla="*/ 138 w 151"/>
                <a:gd name="T39" fmla="*/ 217 h 217"/>
                <a:gd name="T40" fmla="*/ 129 w 151"/>
                <a:gd name="T41" fmla="*/ 217 h 217"/>
                <a:gd name="T42" fmla="*/ 116 w 151"/>
                <a:gd name="T43" fmla="*/ 217 h 217"/>
                <a:gd name="T44" fmla="*/ 116 w 151"/>
                <a:gd name="T45" fmla="*/ 217 h 217"/>
                <a:gd name="T46" fmla="*/ 111 w 151"/>
                <a:gd name="T47" fmla="*/ 204 h 217"/>
                <a:gd name="T48" fmla="*/ 105 w 151"/>
                <a:gd name="T49" fmla="*/ 193 h 217"/>
                <a:gd name="T50" fmla="*/ 99 w 151"/>
                <a:gd name="T51" fmla="*/ 182 h 217"/>
                <a:gd name="T52" fmla="*/ 93 w 151"/>
                <a:gd name="T53" fmla="*/ 171 h 217"/>
                <a:gd name="T54" fmla="*/ 78 w 151"/>
                <a:gd name="T55" fmla="*/ 151 h 217"/>
                <a:gd name="T56" fmla="*/ 63 w 151"/>
                <a:gd name="T57" fmla="*/ 132 h 217"/>
                <a:gd name="T58" fmla="*/ 31 w 151"/>
                <a:gd name="T59" fmla="*/ 95 h 217"/>
                <a:gd name="T60" fmla="*/ 14 w 151"/>
                <a:gd name="T61" fmla="*/ 76 h 217"/>
                <a:gd name="T62" fmla="*/ 0 w 151"/>
                <a:gd name="T63" fmla="*/ 56 h 217"/>
                <a:gd name="T64" fmla="*/ 0 w 151"/>
                <a:gd name="T65" fmla="*/ 56 h 217"/>
                <a:gd name="T66" fmla="*/ 3 w 151"/>
                <a:gd name="T67" fmla="*/ 56 h 217"/>
                <a:gd name="T68" fmla="*/ 5 w 151"/>
                <a:gd name="T69" fmla="*/ 54 h 217"/>
                <a:gd name="T70" fmla="*/ 5 w 151"/>
                <a:gd name="T71" fmla="*/ 51 h 217"/>
                <a:gd name="T72" fmla="*/ 5 w 151"/>
                <a:gd name="T73" fmla="*/ 48 h 217"/>
                <a:gd name="T74" fmla="*/ 5 w 151"/>
                <a:gd name="T75" fmla="*/ 48 h 217"/>
                <a:gd name="T76" fmla="*/ 15 w 151"/>
                <a:gd name="T77" fmla="*/ 51 h 217"/>
                <a:gd name="T78" fmla="*/ 25 w 151"/>
                <a:gd name="T79" fmla="*/ 55 h 217"/>
                <a:gd name="T80" fmla="*/ 32 w 151"/>
                <a:gd name="T81" fmla="*/ 61 h 217"/>
                <a:gd name="T82" fmla="*/ 38 w 151"/>
                <a:gd name="T83" fmla="*/ 67 h 217"/>
                <a:gd name="T84" fmla="*/ 50 w 151"/>
                <a:gd name="T85" fmla="*/ 81 h 217"/>
                <a:gd name="T86" fmla="*/ 57 w 151"/>
                <a:gd name="T87" fmla="*/ 87 h 217"/>
                <a:gd name="T88" fmla="*/ 64 w 151"/>
                <a:gd name="T89" fmla="*/ 92 h 217"/>
                <a:gd name="T90" fmla="*/ 64 w 151"/>
                <a:gd name="T91" fmla="*/ 92 h 217"/>
                <a:gd name="T92" fmla="*/ 58 w 151"/>
                <a:gd name="T93" fmla="*/ 81 h 217"/>
                <a:gd name="T94" fmla="*/ 52 w 151"/>
                <a:gd name="T95" fmla="*/ 70 h 217"/>
                <a:gd name="T96" fmla="*/ 39 w 151"/>
                <a:gd name="T97" fmla="*/ 49 h 217"/>
                <a:gd name="T98" fmla="*/ 24 w 151"/>
                <a:gd name="T99" fmla="*/ 30 h 217"/>
                <a:gd name="T100" fmla="*/ 8 w 151"/>
                <a:gd name="T101" fmla="*/ 11 h 217"/>
                <a:gd name="T102" fmla="*/ 8 w 151"/>
                <a:gd name="T103" fmla="*/ 11 h 217"/>
                <a:gd name="T104" fmla="*/ 8 w 151"/>
                <a:gd name="T105" fmla="*/ 8 h 217"/>
                <a:gd name="T106" fmla="*/ 9 w 151"/>
                <a:gd name="T107" fmla="*/ 6 h 217"/>
                <a:gd name="T108" fmla="*/ 10 w 151"/>
                <a:gd name="T109" fmla="*/ 4 h 217"/>
                <a:gd name="T110" fmla="*/ 11 w 151"/>
                <a:gd name="T111" fmla="*/ 0 h 217"/>
                <a:gd name="T112" fmla="*/ 11 w 151"/>
                <a:gd name="T11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217">
                  <a:moveTo>
                    <a:pt x="11" y="0"/>
                  </a:moveTo>
                  <a:lnTo>
                    <a:pt x="11" y="0"/>
                  </a:lnTo>
                  <a:lnTo>
                    <a:pt x="25" y="9"/>
                  </a:lnTo>
                  <a:lnTo>
                    <a:pt x="36" y="19"/>
                  </a:lnTo>
                  <a:lnTo>
                    <a:pt x="47" y="29"/>
                  </a:lnTo>
                  <a:lnTo>
                    <a:pt x="56" y="41"/>
                  </a:lnTo>
                  <a:lnTo>
                    <a:pt x="65" y="54"/>
                  </a:lnTo>
                  <a:lnTo>
                    <a:pt x="72" y="67"/>
                  </a:lnTo>
                  <a:lnTo>
                    <a:pt x="87" y="96"/>
                  </a:lnTo>
                  <a:lnTo>
                    <a:pt x="100" y="126"/>
                  </a:lnTo>
                  <a:lnTo>
                    <a:pt x="114" y="154"/>
                  </a:lnTo>
                  <a:lnTo>
                    <a:pt x="123" y="167"/>
                  </a:lnTo>
                  <a:lnTo>
                    <a:pt x="131" y="180"/>
                  </a:lnTo>
                  <a:lnTo>
                    <a:pt x="141" y="192"/>
                  </a:lnTo>
                  <a:lnTo>
                    <a:pt x="151" y="203"/>
                  </a:lnTo>
                  <a:lnTo>
                    <a:pt x="151" y="203"/>
                  </a:lnTo>
                  <a:lnTo>
                    <a:pt x="148" y="209"/>
                  </a:lnTo>
                  <a:lnTo>
                    <a:pt x="145" y="212"/>
                  </a:lnTo>
                  <a:lnTo>
                    <a:pt x="142" y="216"/>
                  </a:lnTo>
                  <a:lnTo>
                    <a:pt x="138" y="217"/>
                  </a:lnTo>
                  <a:lnTo>
                    <a:pt x="129" y="217"/>
                  </a:lnTo>
                  <a:lnTo>
                    <a:pt x="116" y="217"/>
                  </a:lnTo>
                  <a:lnTo>
                    <a:pt x="116" y="217"/>
                  </a:lnTo>
                  <a:lnTo>
                    <a:pt x="111" y="204"/>
                  </a:lnTo>
                  <a:lnTo>
                    <a:pt x="105" y="193"/>
                  </a:lnTo>
                  <a:lnTo>
                    <a:pt x="99" y="182"/>
                  </a:lnTo>
                  <a:lnTo>
                    <a:pt x="93" y="171"/>
                  </a:lnTo>
                  <a:lnTo>
                    <a:pt x="78" y="151"/>
                  </a:lnTo>
                  <a:lnTo>
                    <a:pt x="63" y="132"/>
                  </a:lnTo>
                  <a:lnTo>
                    <a:pt x="31" y="95"/>
                  </a:lnTo>
                  <a:lnTo>
                    <a:pt x="14" y="76"/>
                  </a:lnTo>
                  <a:lnTo>
                    <a:pt x="0" y="56"/>
                  </a:lnTo>
                  <a:lnTo>
                    <a:pt x="0" y="56"/>
                  </a:lnTo>
                  <a:lnTo>
                    <a:pt x="3" y="56"/>
                  </a:lnTo>
                  <a:lnTo>
                    <a:pt x="5" y="54"/>
                  </a:lnTo>
                  <a:lnTo>
                    <a:pt x="5" y="51"/>
                  </a:lnTo>
                  <a:lnTo>
                    <a:pt x="5" y="48"/>
                  </a:lnTo>
                  <a:lnTo>
                    <a:pt x="5" y="48"/>
                  </a:lnTo>
                  <a:lnTo>
                    <a:pt x="15" y="51"/>
                  </a:lnTo>
                  <a:lnTo>
                    <a:pt x="25" y="55"/>
                  </a:lnTo>
                  <a:lnTo>
                    <a:pt x="32" y="61"/>
                  </a:lnTo>
                  <a:lnTo>
                    <a:pt x="38" y="67"/>
                  </a:lnTo>
                  <a:lnTo>
                    <a:pt x="50" y="81"/>
                  </a:lnTo>
                  <a:lnTo>
                    <a:pt x="57" y="87"/>
                  </a:lnTo>
                  <a:lnTo>
                    <a:pt x="64" y="92"/>
                  </a:lnTo>
                  <a:lnTo>
                    <a:pt x="64" y="92"/>
                  </a:lnTo>
                  <a:lnTo>
                    <a:pt x="58" y="81"/>
                  </a:lnTo>
                  <a:lnTo>
                    <a:pt x="52" y="70"/>
                  </a:lnTo>
                  <a:lnTo>
                    <a:pt x="39" y="49"/>
                  </a:lnTo>
                  <a:lnTo>
                    <a:pt x="24" y="30"/>
                  </a:lnTo>
                  <a:lnTo>
                    <a:pt x="8" y="11"/>
                  </a:lnTo>
                  <a:lnTo>
                    <a:pt x="8" y="11"/>
                  </a:lnTo>
                  <a:lnTo>
                    <a:pt x="8" y="8"/>
                  </a:lnTo>
                  <a:lnTo>
                    <a:pt x="9" y="6"/>
                  </a:lnTo>
                  <a:lnTo>
                    <a:pt x="10" y="4"/>
                  </a:lnTo>
                  <a:lnTo>
                    <a:pt x="11" y="0"/>
                  </a:lnTo>
                  <a:lnTo>
                    <a:pt x="11" y="0"/>
                  </a:lnTo>
                  <a:close/>
                </a:path>
              </a:pathLst>
            </a:custGeom>
            <a:grpFill/>
            <a:ln w="9525">
              <a:noFill/>
              <a:round/>
            </a:ln>
          </p:spPr>
          <p:txBody>
            <a:bodyPr vert="horz" wrap="square" lIns="91440" tIns="45720" rIns="91440" bIns="45720" numCol="1" anchor="t" anchorCtr="0" compatLnSpc="1"/>
            <a:lstStyle/>
            <a:p>
              <a:endParaRPr lang="ko-KR" altLang="en-US" sz="1600"/>
            </a:p>
          </p:txBody>
        </p:sp>
      </p:grpSp>
      <p:sp>
        <p:nvSpPr>
          <p:cNvPr id="48" name="文本框 47"/>
          <p:cNvSpPr txBox="1"/>
          <p:nvPr/>
        </p:nvSpPr>
        <p:spPr>
          <a:xfrm>
            <a:off x="318770" y="1157605"/>
            <a:ext cx="8890635" cy="2768600"/>
          </a:xfrm>
          <a:prstGeom prst="rect">
            <a:avLst/>
          </a:prstGeom>
          <a:noFill/>
        </p:spPr>
        <p:txBody>
          <a:bodyPr wrap="square" rtlCol="0">
            <a:spAutoFit/>
          </a:bodyPr>
          <a:lstStyle/>
          <a:p>
            <a:r>
              <a:rPr lang="zh-CN" altLang="en-US" sz="2400">
                <a:solidFill>
                  <a:schemeClr val="bg1">
                    <a:lumMod val="95000"/>
                  </a:schemeClr>
                </a:solidFill>
                <a:latin typeface="+mn-ea"/>
              </a:rPr>
              <a:t>渐增式测试与</a:t>
            </a:r>
            <a:r>
              <a:rPr lang="en-US" altLang="zh-CN" sz="2400">
                <a:solidFill>
                  <a:schemeClr val="bg1">
                    <a:lumMod val="95000"/>
                  </a:schemeClr>
                </a:solidFill>
                <a:latin typeface="+mn-ea"/>
              </a:rPr>
              <a:t>“</a:t>
            </a:r>
            <a:r>
              <a:rPr lang="zh-CN" altLang="en-US" sz="2400">
                <a:solidFill>
                  <a:schemeClr val="bg1">
                    <a:lumMod val="95000"/>
                  </a:schemeClr>
                </a:solidFill>
                <a:latin typeface="+mn-ea"/>
              </a:rPr>
              <a:t>一步到位</a:t>
            </a:r>
            <a:r>
              <a:rPr lang="en-US" altLang="zh-CN" sz="2400">
                <a:solidFill>
                  <a:schemeClr val="bg1">
                    <a:lumMod val="95000"/>
                  </a:schemeClr>
                </a:solidFill>
                <a:latin typeface="+mn-ea"/>
              </a:rPr>
              <a:t>”</a:t>
            </a:r>
            <a:r>
              <a:rPr lang="zh-CN" altLang="en-US" sz="2400">
                <a:solidFill>
                  <a:schemeClr val="bg1">
                    <a:lumMod val="95000"/>
                  </a:schemeClr>
                </a:solidFill>
                <a:latin typeface="+mn-ea"/>
              </a:rPr>
              <a:t>非渐增式测试方法相反</a:t>
            </a:r>
          </a:p>
          <a:p>
            <a:r>
              <a:rPr lang="zh-CN" altLang="en-US" sz="2400">
                <a:solidFill>
                  <a:schemeClr val="bg1">
                    <a:lumMod val="95000"/>
                  </a:schemeClr>
                </a:solidFill>
                <a:latin typeface="+mn-ea"/>
              </a:rPr>
              <a:t>它把程序划分为小段来构造和测试，在这个过程中比较容易定位和改正错误；对接口可以进行更加彻底的测试。可以使用系统化的测试方法。</a:t>
            </a:r>
          </a:p>
          <a:p>
            <a:r>
              <a:rPr lang="zh-CN" altLang="en-US" sz="2400">
                <a:solidFill>
                  <a:schemeClr val="bg1">
                    <a:lumMod val="95000"/>
                  </a:schemeClr>
                </a:solidFill>
                <a:latin typeface="+mn-ea"/>
              </a:rPr>
              <a:t>因此，目前在进行集成测试时普遍采用渐增式测试方法。</a:t>
            </a:r>
          </a:p>
          <a:p>
            <a:endParaRPr lang="zh-CN" altLang="en-US">
              <a:solidFill>
                <a:schemeClr val="bg1">
                  <a:lumMod val="95000"/>
                </a:schemeClr>
              </a:solidFill>
              <a:latin typeface="+mn-ea"/>
            </a:endParaRPr>
          </a:p>
          <a:p>
            <a:endParaRPr lang="zh-CN" altLang="en-US">
              <a:solidFill>
                <a:schemeClr val="bg1">
                  <a:lumMod val="95000"/>
                </a:schemeClr>
              </a:solidFill>
              <a:latin typeface="+mn-ea"/>
            </a:endParaRPr>
          </a:p>
          <a:p>
            <a:endParaRPr lang="zh-CN" altLang="en-US">
              <a:solidFill>
                <a:schemeClr val="bg1">
                  <a:lumMod val="95000"/>
                </a:schemeClr>
              </a:solidFill>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集成测试的策略</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02</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90848"/>
            <a:ext cx="8357479" cy="459836"/>
          </a:xfrm>
        </p:spPr>
        <p:txBody>
          <a:bodyPr/>
          <a:lstStyle/>
          <a:p>
            <a:pPr>
              <a:lnSpc>
                <a:spcPct val="90000"/>
              </a:lnSpc>
              <a:defRPr/>
            </a:pPr>
            <a:r>
              <a:rPr lang="zh-CN" altLang="en-US" dirty="0">
                <a:ea typeface="Tahoma" panose="020B0804030504040204" pitchFamily="34" charset="0"/>
              </a:rPr>
              <a:t>自顶向下的集成方法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17</a:t>
            </a:fld>
            <a:endParaRPr lang="ko-KR" altLang="en-US"/>
          </a:p>
        </p:txBody>
      </p:sp>
      <p:pic>
        <p:nvPicPr>
          <p:cNvPr id="192" name="그림 191"/>
          <p:cNvPicPr>
            <a:picLocks noChangeAspect="1"/>
          </p:cNvPicPr>
          <p:nvPr/>
        </p:nvPicPr>
        <p:blipFill rotWithShape="1">
          <a:blip r:embed="rId2" cstate="screen"/>
          <a:srcRect/>
          <a:stretch>
            <a:fillRect/>
          </a:stretch>
        </p:blipFill>
        <p:spPr>
          <a:xfrm rot="17880873">
            <a:off x="819411" y="3259297"/>
            <a:ext cx="1154826" cy="1167988"/>
          </a:xfrm>
          <a:prstGeom prst="rect">
            <a:avLst/>
          </a:prstGeom>
        </p:spPr>
      </p:pic>
      <p:pic>
        <p:nvPicPr>
          <p:cNvPr id="193" name="그림 192"/>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515466" y="1381863"/>
            <a:ext cx="1195439" cy="1176462"/>
          </a:xfrm>
          <a:prstGeom prst="rect">
            <a:avLst/>
          </a:prstGeom>
        </p:spPr>
      </p:pic>
      <p:sp>
        <p:nvSpPr>
          <p:cNvPr id="195" name="文本框 194"/>
          <p:cNvSpPr txBox="1"/>
          <p:nvPr/>
        </p:nvSpPr>
        <p:spPr>
          <a:xfrm>
            <a:off x="424815" y="1008380"/>
            <a:ext cx="8602980" cy="2676525"/>
          </a:xfrm>
          <a:prstGeom prst="rect">
            <a:avLst/>
          </a:prstGeom>
          <a:noFill/>
        </p:spPr>
        <p:txBody>
          <a:bodyPr wrap="square" rtlCol="0">
            <a:spAutoFit/>
          </a:bodyPr>
          <a:lstStyle/>
          <a:p>
            <a:r>
              <a:rPr lang="zh-CN" altLang="en-US" sz="2400">
                <a:solidFill>
                  <a:schemeClr val="bg1"/>
                </a:solidFill>
              </a:rPr>
              <a:t>自顶向下方法是一个日益为人们广泛采用的测试和组装软件的途径</a:t>
            </a:r>
          </a:p>
          <a:p>
            <a:r>
              <a:rPr lang="zh-CN" altLang="en-US" sz="2400">
                <a:solidFill>
                  <a:schemeClr val="bg1"/>
                </a:solidFill>
              </a:rPr>
              <a:t>从主控制模块开始，沿着程序的控制层次向下移动，逐渐的把各个模块结合起来。在把附属于（及最终附属于）主控制模块的那些模块组装到程序结构中。</a:t>
            </a:r>
          </a:p>
          <a:p>
            <a:r>
              <a:rPr lang="zh-CN" altLang="en-US" sz="2400">
                <a:solidFill>
                  <a:schemeClr val="bg1"/>
                </a:solidFill>
              </a:rPr>
              <a:t>可以使用深度优先或是广度优先的策略。</a:t>
            </a:r>
          </a:p>
          <a:p>
            <a:endParaRPr lang="zh-CN" altLang="en-US" sz="24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p:txBody>
      </p:sp>
      <p:sp>
        <p:nvSpPr>
          <p:cNvPr id="3" name="텍스트 개체 틀 2"/>
          <p:cNvSpPr>
            <a:spLocks noGrp="1"/>
          </p:cNvSpPr>
          <p:nvPr>
            <p:ph type="body" sz="quarter" idx="14"/>
          </p:nvPr>
        </p:nvSpPr>
        <p:spPr>
          <a:xfrm>
            <a:off x="318976" y="536804"/>
            <a:ext cx="8357480" cy="240485"/>
          </a:xfrm>
        </p:spPr>
        <p:txBody>
          <a:bodyPr/>
          <a:lstStyle/>
          <a:p>
            <a:r>
              <a:rPr lang="zh-CN" altLang="ko-KR"/>
              <a:t>采用深度优先</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18</a:t>
            </a:fld>
            <a:endParaRPr lang="ko-KR" altLang="en-US"/>
          </a:p>
        </p:txBody>
      </p:sp>
      <p:pic>
        <p:nvPicPr>
          <p:cNvPr id="55" name="그림 54"/>
          <p:cNvPicPr>
            <a:picLocks noChangeAspect="1"/>
          </p:cNvPicPr>
          <p:nvPr/>
        </p:nvPicPr>
        <p:blipFill rotWithShape="1">
          <a:blip r:embed="rId2" cstate="screen">
            <a:grayscl/>
            <a:extLst>
              <a:ext uri="{BEBA8EAE-BF5A-486C-A8C5-ECC9F3942E4B}">
                <a14:imgProps xmlns:a14="http://schemas.microsoft.com/office/drawing/2010/main">
                  <a14:imgLayer r:embed="rId3">
                    <a14:imgEffect>
                      <a14:brightnessContrast bright="-60000" contrast="40000"/>
                    </a14:imgEffect>
                  </a14:imgLayer>
                </a14:imgProps>
              </a:ext>
            </a:extLst>
          </a:blip>
          <a:srcRect/>
          <a:stretch>
            <a:fillRect/>
          </a:stretch>
        </p:blipFill>
        <p:spPr>
          <a:xfrm>
            <a:off x="318530" y="3537651"/>
            <a:ext cx="1493154" cy="1021049"/>
          </a:xfrm>
          <a:prstGeom prst="rect">
            <a:avLst/>
          </a:prstGeom>
        </p:spPr>
      </p:pic>
      <p:pic>
        <p:nvPicPr>
          <p:cNvPr id="56" name="그림 55"/>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503382" y="1236084"/>
            <a:ext cx="1204501" cy="1185381"/>
          </a:xfrm>
          <a:prstGeom prst="rect">
            <a:avLst/>
          </a:prstGeom>
        </p:spPr>
      </p:pic>
      <p:sp>
        <p:nvSpPr>
          <p:cNvPr id="58" name="文本框 57"/>
          <p:cNvSpPr txBox="1"/>
          <p:nvPr/>
        </p:nvSpPr>
        <p:spPr>
          <a:xfrm>
            <a:off x="238760" y="1242695"/>
            <a:ext cx="4620895" cy="3415030"/>
          </a:xfrm>
          <a:prstGeom prst="rect">
            <a:avLst/>
          </a:prstGeom>
          <a:noFill/>
        </p:spPr>
        <p:txBody>
          <a:bodyPr wrap="square" rtlCol="0">
            <a:spAutoFit/>
          </a:bodyPr>
          <a:lstStyle/>
          <a:p>
            <a:r>
              <a:rPr lang="zh-CN" altLang="en-US" sz="2400">
                <a:solidFill>
                  <a:schemeClr val="bg1"/>
                </a:solidFill>
              </a:rPr>
              <a:t>参考右图，深度优先的结合方法先组转在软件结构的一条主控制通路上的所有模块。选择一条主控制通路取决于应用的特点。并且哟很大的任意性。</a:t>
            </a:r>
          </a:p>
          <a:p>
            <a:r>
              <a:rPr lang="zh-CN" altLang="en-US" sz="2400">
                <a:solidFill>
                  <a:schemeClr val="bg1"/>
                </a:solidFill>
              </a:rPr>
              <a:t>例如，选择左通路，首先结合模块</a:t>
            </a:r>
            <a:r>
              <a:rPr lang="en-US" altLang="zh-CN" sz="2400">
                <a:solidFill>
                  <a:schemeClr val="bg1"/>
                </a:solidFill>
              </a:rPr>
              <a:t>M1</a:t>
            </a:r>
            <a:r>
              <a:rPr lang="zh-CN" altLang="en-US" sz="2400">
                <a:solidFill>
                  <a:schemeClr val="bg1"/>
                </a:solidFill>
              </a:rPr>
              <a:t>、</a:t>
            </a:r>
            <a:r>
              <a:rPr lang="en-US" altLang="zh-CN" sz="2400">
                <a:solidFill>
                  <a:schemeClr val="bg1"/>
                </a:solidFill>
              </a:rPr>
              <a:t>M2</a:t>
            </a:r>
            <a:r>
              <a:rPr lang="zh-CN" altLang="en-US" sz="2400">
                <a:solidFill>
                  <a:schemeClr val="bg1"/>
                </a:solidFill>
              </a:rPr>
              <a:t>和</a:t>
            </a:r>
            <a:r>
              <a:rPr lang="en-US" altLang="zh-CN" sz="2400">
                <a:solidFill>
                  <a:schemeClr val="bg1"/>
                </a:solidFill>
              </a:rPr>
              <a:t>M5</a:t>
            </a:r>
            <a:r>
              <a:rPr lang="zh-CN" altLang="en-US" sz="2400">
                <a:solidFill>
                  <a:schemeClr val="bg1"/>
                </a:solidFill>
              </a:rPr>
              <a:t>；其次，</a:t>
            </a:r>
            <a:r>
              <a:rPr lang="en-US" altLang="zh-CN" sz="2400">
                <a:solidFill>
                  <a:schemeClr val="bg1"/>
                </a:solidFill>
              </a:rPr>
              <a:t>M8</a:t>
            </a:r>
            <a:r>
              <a:rPr lang="zh-CN" altLang="en-US" sz="2400">
                <a:solidFill>
                  <a:schemeClr val="bg1"/>
                </a:solidFill>
              </a:rPr>
              <a:t>或</a:t>
            </a:r>
            <a:r>
              <a:rPr lang="en-US" altLang="zh-CN" sz="2400">
                <a:solidFill>
                  <a:schemeClr val="bg1"/>
                </a:solidFill>
              </a:rPr>
              <a:t>M5</a:t>
            </a:r>
            <a:r>
              <a:rPr lang="zh-CN" altLang="en-US" sz="2400">
                <a:solidFill>
                  <a:schemeClr val="bg1"/>
                </a:solidFill>
              </a:rPr>
              <a:t>将被结合起来。然后构造中央的和右侧的控制通路。</a:t>
            </a:r>
          </a:p>
        </p:txBody>
      </p:sp>
      <p:pic>
        <p:nvPicPr>
          <p:cNvPr id="59" name="图片 58" descr="屏幕快照 2019-05-02 13.53.24"/>
          <p:cNvPicPr>
            <a:picLocks noChangeAspect="1"/>
          </p:cNvPicPr>
          <p:nvPr/>
        </p:nvPicPr>
        <p:blipFill>
          <a:blip r:embed="rId6"/>
          <a:stretch>
            <a:fillRect/>
          </a:stretch>
        </p:blipFill>
        <p:spPr>
          <a:xfrm>
            <a:off x="4859655" y="1224280"/>
            <a:ext cx="4088765" cy="26943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en-US" altLang="ko-KR"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dirty="0"/>
              <a:t>采用广度优先</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19</a:t>
            </a:fld>
            <a:endParaRPr lang="ko-KR" altLang="en-US"/>
          </a:p>
        </p:txBody>
      </p:sp>
      <p:pic>
        <p:nvPicPr>
          <p:cNvPr id="57" name="그림 56"/>
          <p:cNvPicPr>
            <a:picLocks noChangeAspect="1"/>
          </p:cNvPicPr>
          <p:nvPr/>
        </p:nvPicPr>
        <p:blipFill rotWithShape="1">
          <a:blip r:embed="rId2" cstate="screen"/>
          <a:srcRect/>
          <a:stretch>
            <a:fillRect/>
          </a:stretch>
        </p:blipFill>
        <p:spPr>
          <a:xfrm rot="18678163">
            <a:off x="2533682" y="4085908"/>
            <a:ext cx="646128" cy="653492"/>
          </a:xfrm>
          <a:prstGeom prst="rect">
            <a:avLst/>
          </a:prstGeom>
        </p:spPr>
      </p:pic>
      <p:pic>
        <p:nvPicPr>
          <p:cNvPr id="58" name="그림 5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26727" y="1338272"/>
            <a:ext cx="859947" cy="846295"/>
          </a:xfrm>
          <a:prstGeom prst="rect">
            <a:avLst/>
          </a:prstGeom>
        </p:spPr>
      </p:pic>
      <p:sp>
        <p:nvSpPr>
          <p:cNvPr id="59" name="文本框 58"/>
          <p:cNvSpPr txBox="1"/>
          <p:nvPr/>
        </p:nvSpPr>
        <p:spPr>
          <a:xfrm>
            <a:off x="219710" y="1047115"/>
            <a:ext cx="4372610" cy="3046095"/>
          </a:xfrm>
          <a:prstGeom prst="rect">
            <a:avLst/>
          </a:prstGeom>
          <a:noFill/>
        </p:spPr>
        <p:txBody>
          <a:bodyPr wrap="square" rtlCol="0">
            <a:spAutoFit/>
          </a:bodyPr>
          <a:lstStyle/>
          <a:p>
            <a:r>
              <a:rPr lang="zh-CN" altLang="en-US" sz="2400" dirty="0">
                <a:solidFill>
                  <a:schemeClr val="bg1"/>
                </a:solidFill>
              </a:rPr>
              <a:t>参考右图，沿软件结构水平的移动，把处于同一个人层次上的控制模块全部组装起来。首先结合模块</a:t>
            </a:r>
            <a:r>
              <a:rPr lang="en-US" altLang="zh-CN" sz="2400" dirty="0">
                <a:solidFill>
                  <a:schemeClr val="bg1"/>
                </a:solidFill>
              </a:rPr>
              <a:t>M2</a:t>
            </a:r>
            <a:r>
              <a:rPr lang="zh-CN" altLang="en-US" sz="2400" dirty="0">
                <a:solidFill>
                  <a:schemeClr val="bg1"/>
                </a:solidFill>
              </a:rPr>
              <a:t>、</a:t>
            </a:r>
            <a:r>
              <a:rPr lang="en-US" altLang="zh-CN" sz="2400" dirty="0">
                <a:solidFill>
                  <a:schemeClr val="bg1"/>
                </a:solidFill>
              </a:rPr>
              <a:t>M3</a:t>
            </a:r>
            <a:r>
              <a:rPr lang="zh-CN" altLang="en-US" sz="2400" dirty="0">
                <a:solidFill>
                  <a:schemeClr val="bg1"/>
                </a:solidFill>
              </a:rPr>
              <a:t>和</a:t>
            </a:r>
            <a:r>
              <a:rPr lang="en-US" altLang="zh-CN" sz="2400" dirty="0">
                <a:solidFill>
                  <a:schemeClr val="bg1"/>
                </a:solidFill>
              </a:rPr>
              <a:t>M4(</a:t>
            </a:r>
            <a:r>
              <a:rPr lang="zh-CN" altLang="en-US" sz="2400" dirty="0">
                <a:solidFill>
                  <a:schemeClr val="bg1"/>
                </a:solidFill>
              </a:rPr>
              <a:t>替代存根程序</a:t>
            </a:r>
            <a:r>
              <a:rPr lang="en-US" altLang="zh-CN" sz="2400" dirty="0">
                <a:solidFill>
                  <a:schemeClr val="bg1"/>
                </a:solidFill>
              </a:rPr>
              <a:t>S4)</a:t>
            </a:r>
            <a:r>
              <a:rPr lang="zh-CN" altLang="en-US" sz="2400" dirty="0">
                <a:solidFill>
                  <a:schemeClr val="bg1"/>
                </a:solidFill>
              </a:rPr>
              <a:t>，然后结合下一个控制层次中的模块</a:t>
            </a:r>
            <a:r>
              <a:rPr lang="en-US" altLang="zh-CN" sz="2400" dirty="0">
                <a:solidFill>
                  <a:schemeClr val="bg1"/>
                </a:solidFill>
              </a:rPr>
              <a:t>M5</a:t>
            </a:r>
            <a:r>
              <a:rPr lang="zh-CN" altLang="en-US" sz="2400" dirty="0">
                <a:solidFill>
                  <a:schemeClr val="bg1"/>
                </a:solidFill>
              </a:rPr>
              <a:t>、</a:t>
            </a:r>
            <a:r>
              <a:rPr lang="en-US" altLang="zh-CN" sz="2400" dirty="0">
                <a:solidFill>
                  <a:schemeClr val="bg1"/>
                </a:solidFill>
              </a:rPr>
              <a:t>M6</a:t>
            </a:r>
            <a:r>
              <a:rPr lang="zh-CN" altLang="en-US" sz="2400" dirty="0">
                <a:solidFill>
                  <a:schemeClr val="bg1"/>
                </a:solidFill>
              </a:rPr>
              <a:t>和</a:t>
            </a:r>
            <a:r>
              <a:rPr lang="en-US" altLang="zh-CN" sz="2400" dirty="0">
                <a:solidFill>
                  <a:schemeClr val="bg1"/>
                </a:solidFill>
              </a:rPr>
              <a:t>M7</a:t>
            </a:r>
            <a:r>
              <a:rPr lang="zh-CN" altLang="en-US" sz="2400" dirty="0">
                <a:solidFill>
                  <a:schemeClr val="bg1"/>
                </a:solidFill>
              </a:rPr>
              <a:t>。如此的进行下去，直到所有的模块都被结合进来为止。</a:t>
            </a:r>
            <a:endParaRPr lang="en-US" altLang="zh-CN" sz="2400" dirty="0">
              <a:solidFill>
                <a:schemeClr val="bg1"/>
              </a:solidFill>
            </a:endParaRPr>
          </a:p>
        </p:txBody>
      </p:sp>
      <p:pic>
        <p:nvPicPr>
          <p:cNvPr id="60" name="图片 59" descr="屏幕快照 2019-05-02 13.53.24"/>
          <p:cNvPicPr>
            <a:picLocks noChangeAspect="1"/>
          </p:cNvPicPr>
          <p:nvPr/>
        </p:nvPicPr>
        <p:blipFill>
          <a:blip r:embed="rId5"/>
          <a:stretch>
            <a:fillRect/>
          </a:stretch>
        </p:blipFill>
        <p:spPr>
          <a:xfrm>
            <a:off x="4848860" y="1224280"/>
            <a:ext cx="4088765" cy="26943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3510041" y="496957"/>
            <a:ext cx="2453437" cy="1140327"/>
            <a:chOff x="636173" y="2201541"/>
            <a:chExt cx="2453437" cy="1140327"/>
          </a:xfrm>
        </p:grpSpPr>
        <p:cxnSp>
          <p:nvCxnSpPr>
            <p:cNvPr id="3" name="직선 연결선 2"/>
            <p:cNvCxnSpPr/>
            <p:nvPr/>
          </p:nvCxnSpPr>
          <p:spPr>
            <a:xfrm>
              <a:off x="636173" y="2942225"/>
              <a:ext cx="245343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201541"/>
              <a:ext cx="0" cy="1140327"/>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1"/>
          <p:cNvSpPr>
            <a:spLocks noGrp="1"/>
          </p:cNvSpPr>
          <p:nvPr>
            <p:ph type="body" sz="quarter" idx="13"/>
          </p:nvPr>
        </p:nvSpPr>
        <p:spPr>
          <a:xfrm>
            <a:off x="3882464" y="546629"/>
            <a:ext cx="4716016" cy="691079"/>
          </a:xfrm>
        </p:spPr>
        <p:txBody>
          <a:bodyPr/>
          <a:lstStyle/>
          <a:p>
            <a:r>
              <a:rPr lang="zh-CN" altLang="en-US">
                <a:solidFill>
                  <a:schemeClr val="accent1"/>
                </a:solidFill>
                <a:effectLst>
                  <a:outerShdw blurRad="38100" dist="25400" dir="5400000" algn="ctr" rotWithShape="0">
                    <a:srgbClr val="6E747A">
                      <a:alpha val="43000"/>
                    </a:srgbClr>
                  </a:outerShdw>
                </a:effectLst>
              </a:rPr>
              <a:t>目录</a:t>
            </a:r>
          </a:p>
        </p:txBody>
      </p:sp>
      <p:sp>
        <p:nvSpPr>
          <p:cNvPr id="6" name="텍스트 개체 틀 2"/>
          <p:cNvSpPr>
            <a:spLocks noGrp="1"/>
          </p:cNvSpPr>
          <p:nvPr>
            <p:ph type="body" sz="quarter" idx="14"/>
          </p:nvPr>
        </p:nvSpPr>
        <p:spPr>
          <a:xfrm>
            <a:off x="3816424" y="1686662"/>
            <a:ext cx="3528392" cy="352941"/>
          </a:xfrm>
        </p:spPr>
        <p:txBody>
          <a:bodyPr/>
          <a:lstStyle/>
          <a:p>
            <a:r>
              <a:rPr lang="en-US" altLang="ko-KR" dirty="0">
                <a:solidFill>
                  <a:schemeClr val="bg1">
                    <a:lumMod val="85000"/>
                  </a:schemeClr>
                </a:solidFill>
              </a:rPr>
              <a:t>01. </a:t>
            </a:r>
            <a:r>
              <a:rPr lang="zh-CN" altLang="en-US" dirty="0">
                <a:solidFill>
                  <a:schemeClr val="bg1">
                    <a:lumMod val="85000"/>
                  </a:schemeClr>
                </a:solidFill>
              </a:rPr>
              <a:t>集成测试的概念</a:t>
            </a:r>
          </a:p>
        </p:txBody>
      </p:sp>
      <p:sp>
        <p:nvSpPr>
          <p:cNvPr id="9" name="텍스트 개체 틀 5"/>
          <p:cNvSpPr>
            <a:spLocks noGrp="1"/>
          </p:cNvSpPr>
          <p:nvPr>
            <p:ph type="body" sz="quarter" idx="17"/>
          </p:nvPr>
        </p:nvSpPr>
        <p:spPr>
          <a:xfrm>
            <a:off x="3816424" y="2192003"/>
            <a:ext cx="3528392" cy="352941"/>
          </a:xfrm>
        </p:spPr>
        <p:txBody>
          <a:bodyPr/>
          <a:lstStyle/>
          <a:p>
            <a:r>
              <a:rPr lang="en-US" altLang="ko-KR" dirty="0">
                <a:solidFill>
                  <a:schemeClr val="bg1">
                    <a:lumMod val="85000"/>
                  </a:schemeClr>
                </a:solidFill>
              </a:rPr>
              <a:t>02. </a:t>
            </a:r>
            <a:r>
              <a:rPr lang="zh-CN" altLang="en-US" dirty="0">
                <a:solidFill>
                  <a:schemeClr val="bg1">
                    <a:lumMod val="85000"/>
                  </a:schemeClr>
                </a:solidFill>
              </a:rPr>
              <a:t>集成测试的策略</a:t>
            </a:r>
          </a:p>
        </p:txBody>
      </p:sp>
      <p:sp>
        <p:nvSpPr>
          <p:cNvPr id="12" name="텍스트 개체 틀 8"/>
          <p:cNvSpPr>
            <a:spLocks noGrp="1"/>
          </p:cNvSpPr>
          <p:nvPr>
            <p:ph type="body" sz="quarter" idx="20"/>
          </p:nvPr>
        </p:nvSpPr>
        <p:spPr>
          <a:xfrm>
            <a:off x="3822774" y="2692383"/>
            <a:ext cx="3528392" cy="352941"/>
          </a:xfrm>
        </p:spPr>
        <p:txBody>
          <a:bodyPr/>
          <a:lstStyle/>
          <a:p>
            <a:r>
              <a:rPr lang="en-US" altLang="ko-KR" dirty="0">
                <a:solidFill>
                  <a:schemeClr val="bg1">
                    <a:lumMod val="85000"/>
                  </a:schemeClr>
                </a:solidFill>
              </a:rPr>
              <a:t>03. </a:t>
            </a:r>
            <a:r>
              <a:rPr lang="zh-CN" altLang="en-US" dirty="0">
                <a:solidFill>
                  <a:schemeClr val="bg1">
                    <a:lumMod val="85000"/>
                  </a:schemeClr>
                </a:solidFill>
              </a:rPr>
              <a:t>两种主流的集成测试策略的优缺点比较</a:t>
            </a:r>
          </a:p>
        </p:txBody>
      </p:sp>
      <p:sp>
        <p:nvSpPr>
          <p:cNvPr id="22" name="텍스트 개체 틀 5"/>
          <p:cNvSpPr>
            <a:spLocks noGrp="1"/>
          </p:cNvSpPr>
          <p:nvPr/>
        </p:nvSpPr>
        <p:spPr>
          <a:xfrm>
            <a:off x="3816424" y="3407241"/>
            <a:ext cx="3528392" cy="352941"/>
          </a:xfrm>
          <a:prstGeom prst="rect">
            <a:avLst/>
          </a:prstGeom>
        </p:spPr>
        <p:txBody>
          <a:bodyPr/>
          <a:lstStyle>
            <a:lvl1pPr marL="0" indent="0" algn="l" defTabSz="914400" rtl="0" eaLnBrk="1" latinLnBrk="1" hangingPunct="1">
              <a:spcBef>
                <a:spcPct val="20000"/>
              </a:spcBef>
              <a:buFont typeface="Arial" panose="020B0604020202090204" pitchFamily="34" charset="0"/>
              <a:buNone/>
              <a:defRPr sz="1600" b="1" kern="1200" baseline="0">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en-US" altLang="ko-KR" dirty="0">
                <a:solidFill>
                  <a:schemeClr val="bg1">
                    <a:lumMod val="85000"/>
                  </a:schemeClr>
                </a:solidFill>
              </a:rPr>
              <a:t>04.</a:t>
            </a:r>
            <a:r>
              <a:rPr lang="zh-CN" altLang="en-US" dirty="0">
                <a:solidFill>
                  <a:schemeClr val="bg1">
                    <a:lumMod val="85000"/>
                  </a:schemeClr>
                </a:solidFill>
              </a:rPr>
              <a:t>回归测试</a:t>
            </a:r>
            <a:r>
              <a:rPr lang="en-US" altLang="ko-KR" dirty="0">
                <a:solidFill>
                  <a:schemeClr val="bg1">
                    <a:lumMod val="85000"/>
                  </a:schemeClr>
                </a:solidFill>
              </a:rPr>
              <a:t> </a:t>
            </a:r>
            <a:endParaRPr lang="zh-CN" altLang="en-US" dirty="0">
              <a:solidFill>
                <a:schemeClr val="bg1">
                  <a:lumMod val="85000"/>
                </a:schemeClr>
              </a:solidFill>
            </a:endParaRPr>
          </a:p>
        </p:txBody>
      </p:sp>
      <p:sp>
        <p:nvSpPr>
          <p:cNvPr id="7" name="텍스트 개체 틀 5"/>
          <p:cNvSpPr>
            <a:spLocks noGrp="1"/>
          </p:cNvSpPr>
          <p:nvPr/>
        </p:nvSpPr>
        <p:spPr>
          <a:xfrm>
            <a:off x="3822774" y="3905859"/>
            <a:ext cx="3528392" cy="352941"/>
          </a:xfrm>
          <a:prstGeom prst="rect">
            <a:avLst/>
          </a:prstGeom>
        </p:spPr>
        <p:txBody>
          <a:bodyPr/>
          <a:lstStyle>
            <a:lvl1pPr marL="0" indent="0" algn="l" defTabSz="914400" rtl="0" eaLnBrk="1" latinLnBrk="1" hangingPunct="1">
              <a:spcBef>
                <a:spcPct val="20000"/>
              </a:spcBef>
              <a:buFont typeface="Arial" panose="020B0604020202090204" pitchFamily="34" charset="0"/>
              <a:buNone/>
              <a:defRPr sz="1600" b="1" kern="1200" baseline="0">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en-US" altLang="ko-KR" dirty="0">
                <a:solidFill>
                  <a:schemeClr val="bg1">
                    <a:lumMod val="85000"/>
                  </a:schemeClr>
                </a:solidFill>
              </a:rPr>
              <a:t>05.</a:t>
            </a:r>
            <a:r>
              <a:rPr lang="zh-CN" altLang="en-US" dirty="0">
                <a:solidFill>
                  <a:schemeClr val="bg1">
                    <a:lumMod val="85000"/>
                  </a:schemeClr>
                </a:solidFill>
              </a:rPr>
              <a:t>参考目录</a:t>
            </a:r>
            <a:r>
              <a:rPr lang="en-US" altLang="ko-KR" dirty="0">
                <a:solidFill>
                  <a:schemeClr val="bg1">
                    <a:lumMod val="85000"/>
                  </a:schemeClr>
                </a:solidFill>
              </a:rPr>
              <a:t> </a:t>
            </a:r>
            <a:endParaRPr lang="zh-CN" altLang="en-US" dirty="0">
              <a:solidFill>
                <a:schemeClr val="bg1">
                  <a:lumMod val="85000"/>
                </a:schemeClr>
              </a:solidFill>
            </a:endParaRPr>
          </a:p>
        </p:txBody>
      </p:sp>
      <p:sp>
        <p:nvSpPr>
          <p:cNvPr id="11" name="텍스트 개체 틀 5">
            <a:extLst>
              <a:ext uri="{FF2B5EF4-FFF2-40B4-BE49-F238E27FC236}">
                <a16:creationId xmlns:a16="http://schemas.microsoft.com/office/drawing/2014/main" id="{CF744D07-7BEF-6240-89CF-6DB7B06056A6}"/>
              </a:ext>
            </a:extLst>
          </p:cNvPr>
          <p:cNvSpPr>
            <a:spLocks noGrp="1"/>
          </p:cNvSpPr>
          <p:nvPr/>
        </p:nvSpPr>
        <p:spPr>
          <a:xfrm>
            <a:off x="3847050" y="4404477"/>
            <a:ext cx="3528392" cy="352941"/>
          </a:xfrm>
          <a:prstGeom prst="rect">
            <a:avLst/>
          </a:prstGeom>
        </p:spPr>
        <p:txBody>
          <a:bodyPr/>
          <a:lstStyle>
            <a:lvl1pPr marL="0" indent="0" algn="l" defTabSz="914400" rtl="0" eaLnBrk="1" latinLnBrk="1" hangingPunct="1">
              <a:spcBef>
                <a:spcPct val="20000"/>
              </a:spcBef>
              <a:buFont typeface="Arial" panose="020B0604020202090204" pitchFamily="34" charset="0"/>
              <a:buNone/>
              <a:defRPr sz="1600" b="1" kern="1200" baseline="0">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en-US" altLang="ko-KR" dirty="0">
                <a:solidFill>
                  <a:schemeClr val="bg1">
                    <a:lumMod val="85000"/>
                  </a:schemeClr>
                </a:solidFill>
              </a:rPr>
              <a:t>0</a:t>
            </a:r>
            <a:r>
              <a:rPr lang="en-US" altLang="zh-CN" dirty="0">
                <a:solidFill>
                  <a:schemeClr val="bg1">
                    <a:lumMod val="85000"/>
                  </a:schemeClr>
                </a:solidFill>
              </a:rPr>
              <a:t>6</a:t>
            </a:r>
            <a:r>
              <a:rPr lang="en-US" altLang="ko-KR" dirty="0">
                <a:solidFill>
                  <a:schemeClr val="bg1">
                    <a:lumMod val="85000"/>
                  </a:schemeClr>
                </a:solidFill>
              </a:rPr>
              <a:t>.</a:t>
            </a:r>
            <a:r>
              <a:rPr lang="zh-CN" altLang="en-US" dirty="0">
                <a:solidFill>
                  <a:schemeClr val="bg1">
                    <a:lumMod val="85000"/>
                  </a:schemeClr>
                </a:solidFill>
              </a:rPr>
              <a:t>小组分工及评价</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a:p>
            <a:pPr>
              <a:lnSpc>
                <a:spcPct val="90000"/>
              </a:lnSpc>
              <a:defRPr/>
            </a:pPr>
            <a:endParaRPr lang="zh-CN" altLang="en-US"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a:t>具体的步骤</a:t>
            </a:r>
          </a:p>
        </p:txBody>
      </p:sp>
      <p:sp>
        <p:nvSpPr>
          <p:cNvPr id="4" name="텍스트 개체 틀 3"/>
          <p:cNvSpPr txBox="1"/>
          <p:nvPr/>
        </p:nvSpPr>
        <p:spPr>
          <a:xfrm>
            <a:off x="308816" y="883797"/>
            <a:ext cx="8367698" cy="369316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pPr marL="228600" indent="-228600">
              <a:buFont typeface="+mj-ea"/>
              <a:buAutoNum type="circleNumDbPlain"/>
            </a:pPr>
            <a:r>
              <a:rPr lang="zh-CN" altLang="en-US" sz="2400" dirty="0">
                <a:solidFill>
                  <a:schemeClr val="bg1"/>
                </a:solidFill>
              </a:rPr>
              <a:t>对主控制模块进行测试，测试时用存根程序代替所有直接附属于主控制模块的模块</a:t>
            </a:r>
          </a:p>
          <a:p>
            <a:pPr marL="228600" indent="-228600">
              <a:buFont typeface="+mj-ea"/>
              <a:buAutoNum type="circleNumDbPlain"/>
            </a:pPr>
            <a:r>
              <a:rPr lang="zh-CN" altLang="en-US" sz="2400" dirty="0">
                <a:solidFill>
                  <a:schemeClr val="bg1"/>
                </a:solidFill>
              </a:rPr>
              <a:t>根据选定的结合策略（深度优先或者是广度优先），每次用一个实际模块代换一个存根程序</a:t>
            </a:r>
          </a:p>
          <a:p>
            <a:pPr marL="228600" indent="-228600">
              <a:buFont typeface="+mj-ea"/>
              <a:buAutoNum type="circleNumDbPlain"/>
            </a:pPr>
            <a:r>
              <a:rPr lang="zh-CN" altLang="en-US" sz="2400" dirty="0">
                <a:solidFill>
                  <a:schemeClr val="bg1"/>
                </a:solidFill>
              </a:rPr>
              <a:t>在结合进一个模块的同时进行测试</a:t>
            </a:r>
          </a:p>
          <a:p>
            <a:pPr marL="228600" indent="-228600">
              <a:buFont typeface="+mj-ea"/>
              <a:buAutoNum type="circleNumDbPlain"/>
            </a:pPr>
            <a:r>
              <a:rPr lang="zh-CN" altLang="en-US" sz="2400" dirty="0">
                <a:solidFill>
                  <a:schemeClr val="bg1"/>
                </a:solidFill>
              </a:rPr>
              <a:t>为了保证加入模块没有引进新的错误，可能需要进行回归测试</a:t>
            </a:r>
          </a:p>
          <a:p>
            <a:pPr>
              <a:buFont typeface="+mj-ea"/>
            </a:pPr>
            <a:endParaRPr lang="zh-CN" altLang="en-US" sz="2400" dirty="0">
              <a:solidFill>
                <a:schemeClr val="bg1"/>
              </a:solidFill>
            </a:endParaRPr>
          </a:p>
          <a:p>
            <a:pPr>
              <a:buFont typeface="+mj-ea"/>
            </a:pPr>
            <a:r>
              <a:rPr lang="zh-CN" altLang="en-US" sz="2400" dirty="0">
                <a:solidFill>
                  <a:schemeClr val="bg1"/>
                </a:solidFill>
              </a:rPr>
              <a:t>从2开始不断地重复进行上述过程，直到构造起完整的软件结构为止。</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20</a:t>
            </a:fld>
            <a:endParaRPr lang="ko-KR" altLang="en-US"/>
          </a:p>
        </p:txBody>
      </p:sp>
      <p:sp>
        <p:nvSpPr>
          <p:cNvPr id="6" name="Freeform 5"/>
          <p:cNvSpPr/>
          <p:nvPr/>
        </p:nvSpPr>
        <p:spPr bwMode="auto">
          <a:xfrm>
            <a:off x="1588" y="2205107"/>
            <a:ext cx="9140825" cy="971594"/>
          </a:xfrm>
          <a:custGeom>
            <a:avLst/>
            <a:gdLst>
              <a:gd name="T0" fmla="*/ 94 w 11514"/>
              <a:gd name="T1" fmla="*/ 725 h 986"/>
              <a:gd name="T2" fmla="*/ 417 w 11514"/>
              <a:gd name="T3" fmla="*/ 560 h 986"/>
              <a:gd name="T4" fmla="*/ 684 w 11514"/>
              <a:gd name="T5" fmla="*/ 446 h 986"/>
              <a:gd name="T6" fmla="*/ 1001 w 11514"/>
              <a:gd name="T7" fmla="*/ 336 h 986"/>
              <a:gd name="T8" fmla="*/ 1361 w 11514"/>
              <a:gd name="T9" fmla="*/ 246 h 986"/>
              <a:gd name="T10" fmla="*/ 1753 w 11514"/>
              <a:gd name="T11" fmla="*/ 191 h 986"/>
              <a:gd name="T12" fmla="*/ 2060 w 11514"/>
              <a:gd name="T13" fmla="*/ 179 h 986"/>
              <a:gd name="T14" fmla="*/ 2160 w 11514"/>
              <a:gd name="T15" fmla="*/ 194 h 986"/>
              <a:gd name="T16" fmla="*/ 2402 w 11514"/>
              <a:gd name="T17" fmla="*/ 254 h 986"/>
              <a:gd name="T18" fmla="*/ 2547 w 11514"/>
              <a:gd name="T19" fmla="*/ 309 h 986"/>
              <a:gd name="T20" fmla="*/ 2694 w 11514"/>
              <a:gd name="T21" fmla="*/ 384 h 986"/>
              <a:gd name="T22" fmla="*/ 2834 w 11514"/>
              <a:gd name="T23" fmla="*/ 485 h 986"/>
              <a:gd name="T24" fmla="*/ 2950 w 11514"/>
              <a:gd name="T25" fmla="*/ 611 h 986"/>
              <a:gd name="T26" fmla="*/ 2998 w 11514"/>
              <a:gd name="T27" fmla="*/ 663 h 986"/>
              <a:gd name="T28" fmla="*/ 3088 w 11514"/>
              <a:gd name="T29" fmla="*/ 729 h 986"/>
              <a:gd name="T30" fmla="*/ 3202 w 11514"/>
              <a:gd name="T31" fmla="*/ 789 h 986"/>
              <a:gd name="T32" fmla="*/ 3453 w 11514"/>
              <a:gd name="T33" fmla="*/ 878 h 986"/>
              <a:gd name="T34" fmla="*/ 3799 w 11514"/>
              <a:gd name="T35" fmla="*/ 951 h 986"/>
              <a:gd name="T36" fmla="*/ 4181 w 11514"/>
              <a:gd name="T37" fmla="*/ 984 h 986"/>
              <a:gd name="T38" fmla="*/ 4573 w 11514"/>
              <a:gd name="T39" fmla="*/ 974 h 986"/>
              <a:gd name="T40" fmla="*/ 4811 w 11514"/>
              <a:gd name="T41" fmla="*/ 939 h 986"/>
              <a:gd name="T42" fmla="*/ 4992 w 11514"/>
              <a:gd name="T43" fmla="*/ 897 h 986"/>
              <a:gd name="T44" fmla="*/ 5160 w 11514"/>
              <a:gd name="T45" fmla="*/ 839 h 986"/>
              <a:gd name="T46" fmla="*/ 5315 w 11514"/>
              <a:gd name="T47" fmla="*/ 764 h 986"/>
              <a:gd name="T48" fmla="*/ 5448 w 11514"/>
              <a:gd name="T49" fmla="*/ 672 h 986"/>
              <a:gd name="T50" fmla="*/ 5604 w 11514"/>
              <a:gd name="T51" fmla="*/ 543 h 986"/>
              <a:gd name="T52" fmla="*/ 5895 w 11514"/>
              <a:gd name="T53" fmla="*/ 350 h 986"/>
              <a:gd name="T54" fmla="*/ 6192 w 11514"/>
              <a:gd name="T55" fmla="*/ 204 h 986"/>
              <a:gd name="T56" fmla="*/ 6379 w 11514"/>
              <a:gd name="T57" fmla="*/ 135 h 986"/>
              <a:gd name="T58" fmla="*/ 6580 w 11514"/>
              <a:gd name="T59" fmla="*/ 78 h 986"/>
              <a:gd name="T60" fmla="*/ 6791 w 11514"/>
              <a:gd name="T61" fmla="*/ 36 h 986"/>
              <a:gd name="T62" fmla="*/ 7016 w 11514"/>
              <a:gd name="T63" fmla="*/ 9 h 986"/>
              <a:gd name="T64" fmla="*/ 7252 w 11514"/>
              <a:gd name="T65" fmla="*/ 0 h 986"/>
              <a:gd name="T66" fmla="*/ 7501 w 11514"/>
              <a:gd name="T67" fmla="*/ 12 h 986"/>
              <a:gd name="T68" fmla="*/ 7758 w 11514"/>
              <a:gd name="T69" fmla="*/ 44 h 986"/>
              <a:gd name="T70" fmla="*/ 8028 w 11514"/>
              <a:gd name="T71" fmla="*/ 101 h 986"/>
              <a:gd name="T72" fmla="*/ 8309 w 11514"/>
              <a:gd name="T73" fmla="*/ 182 h 986"/>
              <a:gd name="T74" fmla="*/ 8600 w 11514"/>
              <a:gd name="T75" fmla="*/ 291 h 986"/>
              <a:gd name="T76" fmla="*/ 8901 w 11514"/>
              <a:gd name="T77" fmla="*/ 428 h 986"/>
              <a:gd name="T78" fmla="*/ 9130 w 11514"/>
              <a:gd name="T79" fmla="*/ 542 h 986"/>
              <a:gd name="T80" fmla="*/ 9420 w 11514"/>
              <a:gd name="T81" fmla="*/ 659 h 986"/>
              <a:gd name="T82" fmla="*/ 9689 w 11514"/>
              <a:gd name="T83" fmla="*/ 738 h 986"/>
              <a:gd name="T84" fmla="*/ 9941 w 11514"/>
              <a:gd name="T85" fmla="*/ 782 h 986"/>
              <a:gd name="T86" fmla="*/ 10175 w 11514"/>
              <a:gd name="T87" fmla="*/ 797 h 986"/>
              <a:gd name="T88" fmla="*/ 10390 w 11514"/>
              <a:gd name="T89" fmla="*/ 785 h 986"/>
              <a:gd name="T90" fmla="*/ 10584 w 11514"/>
              <a:gd name="T91" fmla="*/ 750 h 986"/>
              <a:gd name="T92" fmla="*/ 10761 w 11514"/>
              <a:gd name="T93" fmla="*/ 699 h 986"/>
              <a:gd name="T94" fmla="*/ 10919 w 11514"/>
              <a:gd name="T95" fmla="*/ 635 h 986"/>
              <a:gd name="T96" fmla="*/ 11121 w 11514"/>
              <a:gd name="T97" fmla="*/ 524 h 986"/>
              <a:gd name="T98" fmla="*/ 11327 w 11514"/>
              <a:gd name="T99" fmla="*/ 368 h 986"/>
              <a:gd name="T100" fmla="*/ 11457 w 11514"/>
              <a:gd name="T101" fmla="*/ 2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14" h="986">
                <a:moveTo>
                  <a:pt x="0" y="782"/>
                </a:moveTo>
                <a:lnTo>
                  <a:pt x="0" y="782"/>
                </a:lnTo>
                <a:lnTo>
                  <a:pt x="43" y="756"/>
                </a:lnTo>
                <a:lnTo>
                  <a:pt x="94" y="725"/>
                </a:lnTo>
                <a:lnTo>
                  <a:pt x="165" y="686"/>
                </a:lnTo>
                <a:lnTo>
                  <a:pt x="253" y="639"/>
                </a:lnTo>
                <a:lnTo>
                  <a:pt x="358" y="587"/>
                </a:lnTo>
                <a:lnTo>
                  <a:pt x="417" y="560"/>
                </a:lnTo>
                <a:lnTo>
                  <a:pt x="478" y="531"/>
                </a:lnTo>
                <a:lnTo>
                  <a:pt x="543" y="503"/>
                </a:lnTo>
                <a:lnTo>
                  <a:pt x="612" y="474"/>
                </a:lnTo>
                <a:lnTo>
                  <a:pt x="684" y="446"/>
                </a:lnTo>
                <a:lnTo>
                  <a:pt x="759" y="417"/>
                </a:lnTo>
                <a:lnTo>
                  <a:pt x="838" y="389"/>
                </a:lnTo>
                <a:lnTo>
                  <a:pt x="919" y="362"/>
                </a:lnTo>
                <a:lnTo>
                  <a:pt x="1001" y="336"/>
                </a:lnTo>
                <a:lnTo>
                  <a:pt x="1088" y="311"/>
                </a:lnTo>
                <a:lnTo>
                  <a:pt x="1177" y="288"/>
                </a:lnTo>
                <a:lnTo>
                  <a:pt x="1268" y="266"/>
                </a:lnTo>
                <a:lnTo>
                  <a:pt x="1361" y="246"/>
                </a:lnTo>
                <a:lnTo>
                  <a:pt x="1456" y="228"/>
                </a:lnTo>
                <a:lnTo>
                  <a:pt x="1553" y="213"/>
                </a:lnTo>
                <a:lnTo>
                  <a:pt x="1652" y="200"/>
                </a:lnTo>
                <a:lnTo>
                  <a:pt x="1753" y="191"/>
                </a:lnTo>
                <a:lnTo>
                  <a:pt x="1853" y="183"/>
                </a:lnTo>
                <a:lnTo>
                  <a:pt x="1956" y="179"/>
                </a:lnTo>
                <a:lnTo>
                  <a:pt x="2009" y="179"/>
                </a:lnTo>
                <a:lnTo>
                  <a:pt x="2060" y="179"/>
                </a:lnTo>
                <a:lnTo>
                  <a:pt x="2060" y="179"/>
                </a:lnTo>
                <a:lnTo>
                  <a:pt x="2087" y="182"/>
                </a:lnTo>
                <a:lnTo>
                  <a:pt x="2118" y="186"/>
                </a:lnTo>
                <a:lnTo>
                  <a:pt x="2160" y="194"/>
                </a:lnTo>
                <a:lnTo>
                  <a:pt x="2211" y="203"/>
                </a:lnTo>
                <a:lnTo>
                  <a:pt x="2268" y="216"/>
                </a:lnTo>
                <a:lnTo>
                  <a:pt x="2333" y="233"/>
                </a:lnTo>
                <a:lnTo>
                  <a:pt x="2402" y="254"/>
                </a:lnTo>
                <a:lnTo>
                  <a:pt x="2436" y="266"/>
                </a:lnTo>
                <a:lnTo>
                  <a:pt x="2474" y="279"/>
                </a:lnTo>
                <a:lnTo>
                  <a:pt x="2510" y="293"/>
                </a:lnTo>
                <a:lnTo>
                  <a:pt x="2547" y="309"/>
                </a:lnTo>
                <a:lnTo>
                  <a:pt x="2585" y="326"/>
                </a:lnTo>
                <a:lnTo>
                  <a:pt x="2621" y="344"/>
                </a:lnTo>
                <a:lnTo>
                  <a:pt x="2658" y="363"/>
                </a:lnTo>
                <a:lnTo>
                  <a:pt x="2694" y="384"/>
                </a:lnTo>
                <a:lnTo>
                  <a:pt x="2730" y="407"/>
                </a:lnTo>
                <a:lnTo>
                  <a:pt x="2766" y="431"/>
                </a:lnTo>
                <a:lnTo>
                  <a:pt x="2799" y="456"/>
                </a:lnTo>
                <a:lnTo>
                  <a:pt x="2834" y="485"/>
                </a:lnTo>
                <a:lnTo>
                  <a:pt x="2865" y="513"/>
                </a:lnTo>
                <a:lnTo>
                  <a:pt x="2895" y="545"/>
                </a:lnTo>
                <a:lnTo>
                  <a:pt x="2923" y="576"/>
                </a:lnTo>
                <a:lnTo>
                  <a:pt x="2950" y="611"/>
                </a:lnTo>
                <a:lnTo>
                  <a:pt x="2950" y="611"/>
                </a:lnTo>
                <a:lnTo>
                  <a:pt x="2965" y="629"/>
                </a:lnTo>
                <a:lnTo>
                  <a:pt x="2980" y="647"/>
                </a:lnTo>
                <a:lnTo>
                  <a:pt x="2998" y="663"/>
                </a:lnTo>
                <a:lnTo>
                  <a:pt x="3018" y="680"/>
                </a:lnTo>
                <a:lnTo>
                  <a:pt x="3040" y="696"/>
                </a:lnTo>
                <a:lnTo>
                  <a:pt x="3063" y="713"/>
                </a:lnTo>
                <a:lnTo>
                  <a:pt x="3088" y="729"/>
                </a:lnTo>
                <a:lnTo>
                  <a:pt x="3114" y="744"/>
                </a:lnTo>
                <a:lnTo>
                  <a:pt x="3142" y="759"/>
                </a:lnTo>
                <a:lnTo>
                  <a:pt x="3171" y="774"/>
                </a:lnTo>
                <a:lnTo>
                  <a:pt x="3202" y="789"/>
                </a:lnTo>
                <a:lnTo>
                  <a:pt x="3234" y="803"/>
                </a:lnTo>
                <a:lnTo>
                  <a:pt x="3303" y="830"/>
                </a:lnTo>
                <a:lnTo>
                  <a:pt x="3375" y="855"/>
                </a:lnTo>
                <a:lnTo>
                  <a:pt x="3453" y="878"/>
                </a:lnTo>
                <a:lnTo>
                  <a:pt x="3534" y="900"/>
                </a:lnTo>
                <a:lnTo>
                  <a:pt x="3619" y="918"/>
                </a:lnTo>
                <a:lnTo>
                  <a:pt x="3708" y="936"/>
                </a:lnTo>
                <a:lnTo>
                  <a:pt x="3799" y="951"/>
                </a:lnTo>
                <a:lnTo>
                  <a:pt x="3892" y="963"/>
                </a:lnTo>
                <a:lnTo>
                  <a:pt x="3986" y="974"/>
                </a:lnTo>
                <a:lnTo>
                  <a:pt x="4084" y="980"/>
                </a:lnTo>
                <a:lnTo>
                  <a:pt x="4181" y="984"/>
                </a:lnTo>
                <a:lnTo>
                  <a:pt x="4279" y="986"/>
                </a:lnTo>
                <a:lnTo>
                  <a:pt x="4378" y="986"/>
                </a:lnTo>
                <a:lnTo>
                  <a:pt x="4475" y="981"/>
                </a:lnTo>
                <a:lnTo>
                  <a:pt x="4573" y="974"/>
                </a:lnTo>
                <a:lnTo>
                  <a:pt x="4670" y="962"/>
                </a:lnTo>
                <a:lnTo>
                  <a:pt x="4717" y="956"/>
                </a:lnTo>
                <a:lnTo>
                  <a:pt x="4765" y="948"/>
                </a:lnTo>
                <a:lnTo>
                  <a:pt x="4811" y="939"/>
                </a:lnTo>
                <a:lnTo>
                  <a:pt x="4857" y="930"/>
                </a:lnTo>
                <a:lnTo>
                  <a:pt x="4902" y="920"/>
                </a:lnTo>
                <a:lnTo>
                  <a:pt x="4947" y="909"/>
                </a:lnTo>
                <a:lnTo>
                  <a:pt x="4992" y="897"/>
                </a:lnTo>
                <a:lnTo>
                  <a:pt x="5036" y="884"/>
                </a:lnTo>
                <a:lnTo>
                  <a:pt x="5078" y="870"/>
                </a:lnTo>
                <a:lnTo>
                  <a:pt x="5120" y="854"/>
                </a:lnTo>
                <a:lnTo>
                  <a:pt x="5160" y="839"/>
                </a:lnTo>
                <a:lnTo>
                  <a:pt x="5201" y="821"/>
                </a:lnTo>
                <a:lnTo>
                  <a:pt x="5240" y="803"/>
                </a:lnTo>
                <a:lnTo>
                  <a:pt x="5277" y="785"/>
                </a:lnTo>
                <a:lnTo>
                  <a:pt x="5315" y="764"/>
                </a:lnTo>
                <a:lnTo>
                  <a:pt x="5349" y="743"/>
                </a:lnTo>
                <a:lnTo>
                  <a:pt x="5384" y="720"/>
                </a:lnTo>
                <a:lnTo>
                  <a:pt x="5417" y="698"/>
                </a:lnTo>
                <a:lnTo>
                  <a:pt x="5448" y="672"/>
                </a:lnTo>
                <a:lnTo>
                  <a:pt x="5478" y="647"/>
                </a:lnTo>
                <a:lnTo>
                  <a:pt x="5478" y="647"/>
                </a:lnTo>
                <a:lnTo>
                  <a:pt x="5540" y="596"/>
                </a:lnTo>
                <a:lnTo>
                  <a:pt x="5604" y="543"/>
                </a:lnTo>
                <a:lnTo>
                  <a:pt x="5672" y="494"/>
                </a:lnTo>
                <a:lnTo>
                  <a:pt x="5742" y="444"/>
                </a:lnTo>
                <a:lnTo>
                  <a:pt x="5817" y="396"/>
                </a:lnTo>
                <a:lnTo>
                  <a:pt x="5895" y="350"/>
                </a:lnTo>
                <a:lnTo>
                  <a:pt x="5976" y="306"/>
                </a:lnTo>
                <a:lnTo>
                  <a:pt x="6060" y="264"/>
                </a:lnTo>
                <a:lnTo>
                  <a:pt x="6147" y="224"/>
                </a:lnTo>
                <a:lnTo>
                  <a:pt x="6192" y="204"/>
                </a:lnTo>
                <a:lnTo>
                  <a:pt x="6238" y="186"/>
                </a:lnTo>
                <a:lnTo>
                  <a:pt x="6285" y="168"/>
                </a:lnTo>
                <a:lnTo>
                  <a:pt x="6331" y="152"/>
                </a:lnTo>
                <a:lnTo>
                  <a:pt x="6379" y="135"/>
                </a:lnTo>
                <a:lnTo>
                  <a:pt x="6429" y="120"/>
                </a:lnTo>
                <a:lnTo>
                  <a:pt x="6478" y="105"/>
                </a:lnTo>
                <a:lnTo>
                  <a:pt x="6529" y="92"/>
                </a:lnTo>
                <a:lnTo>
                  <a:pt x="6580" y="78"/>
                </a:lnTo>
                <a:lnTo>
                  <a:pt x="6631" y="66"/>
                </a:lnTo>
                <a:lnTo>
                  <a:pt x="6685" y="56"/>
                </a:lnTo>
                <a:lnTo>
                  <a:pt x="6737" y="45"/>
                </a:lnTo>
                <a:lnTo>
                  <a:pt x="6791" y="36"/>
                </a:lnTo>
                <a:lnTo>
                  <a:pt x="6847" y="27"/>
                </a:lnTo>
                <a:lnTo>
                  <a:pt x="6902" y="20"/>
                </a:lnTo>
                <a:lnTo>
                  <a:pt x="6959" y="14"/>
                </a:lnTo>
                <a:lnTo>
                  <a:pt x="7016" y="9"/>
                </a:lnTo>
                <a:lnTo>
                  <a:pt x="7075" y="5"/>
                </a:lnTo>
                <a:lnTo>
                  <a:pt x="7133" y="2"/>
                </a:lnTo>
                <a:lnTo>
                  <a:pt x="7192" y="0"/>
                </a:lnTo>
                <a:lnTo>
                  <a:pt x="7252" y="0"/>
                </a:lnTo>
                <a:lnTo>
                  <a:pt x="7313" y="2"/>
                </a:lnTo>
                <a:lnTo>
                  <a:pt x="7375" y="3"/>
                </a:lnTo>
                <a:lnTo>
                  <a:pt x="7438" y="6"/>
                </a:lnTo>
                <a:lnTo>
                  <a:pt x="7501" y="12"/>
                </a:lnTo>
                <a:lnTo>
                  <a:pt x="7564" y="18"/>
                </a:lnTo>
                <a:lnTo>
                  <a:pt x="7628" y="26"/>
                </a:lnTo>
                <a:lnTo>
                  <a:pt x="7692" y="35"/>
                </a:lnTo>
                <a:lnTo>
                  <a:pt x="7758" y="44"/>
                </a:lnTo>
                <a:lnTo>
                  <a:pt x="7824" y="56"/>
                </a:lnTo>
                <a:lnTo>
                  <a:pt x="7892" y="69"/>
                </a:lnTo>
                <a:lnTo>
                  <a:pt x="7959" y="84"/>
                </a:lnTo>
                <a:lnTo>
                  <a:pt x="8028" y="101"/>
                </a:lnTo>
                <a:lnTo>
                  <a:pt x="8097" y="119"/>
                </a:lnTo>
                <a:lnTo>
                  <a:pt x="8168" y="138"/>
                </a:lnTo>
                <a:lnTo>
                  <a:pt x="8238" y="159"/>
                </a:lnTo>
                <a:lnTo>
                  <a:pt x="8309" y="182"/>
                </a:lnTo>
                <a:lnTo>
                  <a:pt x="8381" y="207"/>
                </a:lnTo>
                <a:lnTo>
                  <a:pt x="8453" y="233"/>
                </a:lnTo>
                <a:lnTo>
                  <a:pt x="8526" y="261"/>
                </a:lnTo>
                <a:lnTo>
                  <a:pt x="8600" y="291"/>
                </a:lnTo>
                <a:lnTo>
                  <a:pt x="8674" y="323"/>
                </a:lnTo>
                <a:lnTo>
                  <a:pt x="8749" y="356"/>
                </a:lnTo>
                <a:lnTo>
                  <a:pt x="8824" y="392"/>
                </a:lnTo>
                <a:lnTo>
                  <a:pt x="8901" y="428"/>
                </a:lnTo>
                <a:lnTo>
                  <a:pt x="8977" y="467"/>
                </a:lnTo>
                <a:lnTo>
                  <a:pt x="8977" y="467"/>
                </a:lnTo>
                <a:lnTo>
                  <a:pt x="9054" y="506"/>
                </a:lnTo>
                <a:lnTo>
                  <a:pt x="9130" y="542"/>
                </a:lnTo>
                <a:lnTo>
                  <a:pt x="9204" y="575"/>
                </a:lnTo>
                <a:lnTo>
                  <a:pt x="9277" y="606"/>
                </a:lnTo>
                <a:lnTo>
                  <a:pt x="9349" y="633"/>
                </a:lnTo>
                <a:lnTo>
                  <a:pt x="9420" y="659"/>
                </a:lnTo>
                <a:lnTo>
                  <a:pt x="9489" y="683"/>
                </a:lnTo>
                <a:lnTo>
                  <a:pt x="9558" y="704"/>
                </a:lnTo>
                <a:lnTo>
                  <a:pt x="9623" y="722"/>
                </a:lnTo>
                <a:lnTo>
                  <a:pt x="9689" y="738"/>
                </a:lnTo>
                <a:lnTo>
                  <a:pt x="9755" y="752"/>
                </a:lnTo>
                <a:lnTo>
                  <a:pt x="9818" y="764"/>
                </a:lnTo>
                <a:lnTo>
                  <a:pt x="9881" y="774"/>
                </a:lnTo>
                <a:lnTo>
                  <a:pt x="9941" y="782"/>
                </a:lnTo>
                <a:lnTo>
                  <a:pt x="10001" y="788"/>
                </a:lnTo>
                <a:lnTo>
                  <a:pt x="10061" y="792"/>
                </a:lnTo>
                <a:lnTo>
                  <a:pt x="10118" y="795"/>
                </a:lnTo>
                <a:lnTo>
                  <a:pt x="10175" y="797"/>
                </a:lnTo>
                <a:lnTo>
                  <a:pt x="10231" y="795"/>
                </a:lnTo>
                <a:lnTo>
                  <a:pt x="10285" y="794"/>
                </a:lnTo>
                <a:lnTo>
                  <a:pt x="10337" y="789"/>
                </a:lnTo>
                <a:lnTo>
                  <a:pt x="10390" y="785"/>
                </a:lnTo>
                <a:lnTo>
                  <a:pt x="10441" y="777"/>
                </a:lnTo>
                <a:lnTo>
                  <a:pt x="10489" y="770"/>
                </a:lnTo>
                <a:lnTo>
                  <a:pt x="10538" y="761"/>
                </a:lnTo>
                <a:lnTo>
                  <a:pt x="10584" y="750"/>
                </a:lnTo>
                <a:lnTo>
                  <a:pt x="10631" y="740"/>
                </a:lnTo>
                <a:lnTo>
                  <a:pt x="10676" y="726"/>
                </a:lnTo>
                <a:lnTo>
                  <a:pt x="10719" y="714"/>
                </a:lnTo>
                <a:lnTo>
                  <a:pt x="10761" y="699"/>
                </a:lnTo>
                <a:lnTo>
                  <a:pt x="10803" y="684"/>
                </a:lnTo>
                <a:lnTo>
                  <a:pt x="10842" y="669"/>
                </a:lnTo>
                <a:lnTo>
                  <a:pt x="10881" y="653"/>
                </a:lnTo>
                <a:lnTo>
                  <a:pt x="10919" y="635"/>
                </a:lnTo>
                <a:lnTo>
                  <a:pt x="10956" y="617"/>
                </a:lnTo>
                <a:lnTo>
                  <a:pt x="10992" y="599"/>
                </a:lnTo>
                <a:lnTo>
                  <a:pt x="11058" y="561"/>
                </a:lnTo>
                <a:lnTo>
                  <a:pt x="11121" y="524"/>
                </a:lnTo>
                <a:lnTo>
                  <a:pt x="11180" y="483"/>
                </a:lnTo>
                <a:lnTo>
                  <a:pt x="11234" y="444"/>
                </a:lnTo>
                <a:lnTo>
                  <a:pt x="11282" y="405"/>
                </a:lnTo>
                <a:lnTo>
                  <a:pt x="11327" y="368"/>
                </a:lnTo>
                <a:lnTo>
                  <a:pt x="11366" y="330"/>
                </a:lnTo>
                <a:lnTo>
                  <a:pt x="11402" y="296"/>
                </a:lnTo>
                <a:lnTo>
                  <a:pt x="11432" y="264"/>
                </a:lnTo>
                <a:lnTo>
                  <a:pt x="11457" y="236"/>
                </a:lnTo>
                <a:lnTo>
                  <a:pt x="11478" y="210"/>
                </a:lnTo>
                <a:lnTo>
                  <a:pt x="11495" y="189"/>
                </a:lnTo>
                <a:lnTo>
                  <a:pt x="11514" y="161"/>
                </a:lnTo>
              </a:path>
            </a:pathLst>
          </a:custGeom>
          <a:noFill/>
          <a:ln w="12700">
            <a:solidFill>
              <a:schemeClr val="bg1">
                <a:lumMod val="65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a:p>
            <a:pPr>
              <a:lnSpc>
                <a:spcPct val="90000"/>
              </a:lnSpc>
              <a:defRPr/>
            </a:pPr>
            <a:endParaRPr lang="en-US" altLang="ko-KR" dirty="0">
              <a:ea typeface="Tahoma" panose="020B0804030504040204" pitchFamily="34" charset="0"/>
            </a:endParaRPr>
          </a:p>
        </p:txBody>
      </p:sp>
      <p:sp>
        <p:nvSpPr>
          <p:cNvPr id="4" name="텍스트 개체 틀 3"/>
          <p:cNvSpPr txBox="1"/>
          <p:nvPr/>
        </p:nvSpPr>
        <p:spPr>
          <a:xfrm>
            <a:off x="308816" y="907292"/>
            <a:ext cx="8367698" cy="258508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自顶向下的集合策略能够在测试的早期对主要的控制或关键的抉择进行检验，在一个分解的很好的软件结构中，关键的抉择位于层次系统的较上层，因此首先碰到。如果主要层次确实有问题，早期认识到这些问题是有好处的，可以及早的想办法解决。如果选择深度优先的结合方法，可以在早期实现一个软件的完整功能并且验证这个功能。早期证实软件的一个完整功能，可以增强开发人员和用户双方的信心。</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21</a:t>
            </a:fld>
            <a:endParaRPr lang="ko-KR" altLang="en-US"/>
          </a:p>
        </p:txBody>
      </p:sp>
      <p:pic>
        <p:nvPicPr>
          <p:cNvPr id="6" name="그림 5"/>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a:off x="7735791" y="1371835"/>
            <a:ext cx="1065845" cy="104892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a:p>
            <a:pPr>
              <a:lnSpc>
                <a:spcPct val="90000"/>
              </a:lnSpc>
              <a:defRPr/>
            </a:pPr>
            <a:endParaRPr lang="en-US" altLang="ko-KR" dirty="0">
              <a:ea typeface="Tahoma" panose="020B0804030504040204" pitchFamily="34" charset="0"/>
            </a:endParaRPr>
          </a:p>
        </p:txBody>
      </p:sp>
      <p:sp>
        <p:nvSpPr>
          <p:cNvPr id="4" name="텍스트 개체 틀 3"/>
          <p:cNvSpPr txBox="1"/>
          <p:nvPr/>
        </p:nvSpPr>
        <p:spPr>
          <a:xfrm>
            <a:off x="308816" y="878717"/>
            <a:ext cx="8367698" cy="184658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自顶向下的方法讲起来比较简单，但是实际使用时可能遇到逻辑上的问题。主要问题有：</a:t>
            </a:r>
          </a:p>
          <a:p>
            <a:r>
              <a:rPr lang="zh-CN" altLang="en-US" sz="2400" dirty="0">
                <a:solidFill>
                  <a:schemeClr val="bg1"/>
                </a:solidFill>
              </a:rPr>
              <a:t>为了充分地测试软件系统的较高层次，需要在较低层次上的处理。然而在自顶向下的初期，存根程序代替了低层次的模块，因此，在软件结构中没有重要的数据自下往上流。</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22</a:t>
            </a:fld>
            <a:endParaRPr lang="ko-KR"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rPr>
              <a:t>自顶向下的集成方法</a:t>
            </a:r>
          </a:p>
          <a:p>
            <a:pPr>
              <a:lnSpc>
                <a:spcPct val="90000"/>
              </a:lnSpc>
              <a:defRPr/>
            </a:pPr>
            <a:endParaRPr lang="en-US" altLang="ko-KR">
              <a:ea typeface="Tahoma" panose="020B0804030504040204" pitchFamily="34" charset="0"/>
            </a:endParaRPr>
          </a:p>
        </p:txBody>
      </p:sp>
      <p:sp>
        <p:nvSpPr>
          <p:cNvPr id="4" name="텍스트 개체 틀 3"/>
          <p:cNvSpPr txBox="1"/>
          <p:nvPr/>
        </p:nvSpPr>
        <p:spPr>
          <a:xfrm>
            <a:off x="318976" y="897767"/>
            <a:ext cx="8367698" cy="258508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测试人员有两种选择</a:t>
            </a:r>
          </a:p>
          <a:p>
            <a:pPr marL="457200" indent="-457200">
              <a:buAutoNum type="arabicPeriod"/>
            </a:pPr>
            <a:r>
              <a:rPr lang="zh-CN" altLang="en-US" sz="2400" dirty="0">
                <a:solidFill>
                  <a:schemeClr val="bg1"/>
                </a:solidFill>
              </a:rPr>
              <a:t>把许多测试推迟到用真实模块代替存根程序以后再进行</a:t>
            </a:r>
          </a:p>
          <a:p>
            <a:pPr marL="457200" indent="-457200">
              <a:buAutoNum type="arabicPeriod"/>
            </a:pPr>
            <a:r>
              <a:rPr lang="zh-CN" altLang="en-US" sz="2400" dirty="0">
                <a:solidFill>
                  <a:schemeClr val="bg1"/>
                </a:solidFill>
              </a:rPr>
              <a:t>从层次系统地底部向上组装软件</a:t>
            </a:r>
          </a:p>
          <a:p>
            <a:endParaRPr lang="zh-CN" altLang="en-US" sz="2400" dirty="0">
              <a:solidFill>
                <a:schemeClr val="bg1"/>
              </a:solidFill>
            </a:endParaRPr>
          </a:p>
          <a:p>
            <a:r>
              <a:rPr lang="zh-CN" altLang="en-US" sz="2400" dirty="0">
                <a:solidFill>
                  <a:schemeClr val="bg1"/>
                </a:solidFill>
              </a:rPr>
              <a:t>方法</a:t>
            </a:r>
            <a:r>
              <a:rPr lang="en-US" altLang="zh-CN" sz="2400" dirty="0">
                <a:solidFill>
                  <a:schemeClr val="bg1"/>
                </a:solidFill>
              </a:rPr>
              <a:t>1</a:t>
            </a:r>
            <a:r>
              <a:rPr lang="zh-CN" altLang="en-US" sz="2400" dirty="0">
                <a:solidFill>
                  <a:schemeClr val="bg1"/>
                </a:solidFill>
              </a:rPr>
              <a:t>失去了在特定的测试和组装特定的模块之间的精确对应关系，者可能导致在确定错误的为止和原因时发生困难。</a:t>
            </a:r>
          </a:p>
          <a:p>
            <a:r>
              <a:rPr lang="zh-CN" altLang="en-US" sz="2400" dirty="0">
                <a:solidFill>
                  <a:schemeClr val="bg1"/>
                </a:solidFill>
              </a:rPr>
              <a:t>方法</a:t>
            </a:r>
            <a:r>
              <a:rPr lang="en-US" altLang="zh-CN" sz="2400" dirty="0">
                <a:solidFill>
                  <a:schemeClr val="bg1"/>
                </a:solidFill>
              </a:rPr>
              <a:t>2</a:t>
            </a:r>
            <a:r>
              <a:rPr lang="zh-CN" altLang="en-US" sz="2400" dirty="0">
                <a:solidFill>
                  <a:schemeClr val="bg1"/>
                </a:solidFill>
              </a:rPr>
              <a:t>称为自底向上的测试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23</a:t>
            </a:fld>
            <a:endParaRPr lang="ko-KR" altLang="en-US"/>
          </a:p>
        </p:txBody>
      </p:sp>
      <p:pic>
        <p:nvPicPr>
          <p:cNvPr id="6" name="그림 5"/>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rot="4407030">
            <a:off x="7578055" y="3653238"/>
            <a:ext cx="1101968" cy="1084476"/>
          </a:xfrm>
          <a:prstGeom prst="rect">
            <a:avLst/>
          </a:prstGeom>
        </p:spPr>
      </p:pic>
      <p:pic>
        <p:nvPicPr>
          <p:cNvPr id="22" name="그림 21"/>
          <p:cNvPicPr>
            <a:picLocks noChangeAspect="1"/>
          </p:cNvPicPr>
          <p:nvPr/>
        </p:nvPicPr>
        <p:blipFill rotWithShape="1">
          <a:blip r:embed="rId4" cstate="screen"/>
          <a:srcRect/>
          <a:stretch>
            <a:fillRect/>
          </a:stretch>
        </p:blipFill>
        <p:spPr>
          <a:xfrm rot="17880873">
            <a:off x="491049" y="3933955"/>
            <a:ext cx="796980" cy="806063"/>
          </a:xfrm>
          <a:prstGeom prst="rect">
            <a:avLst/>
          </a:prstGeom>
        </p:spPr>
      </p:pic>
      <p:pic>
        <p:nvPicPr>
          <p:cNvPr id="23" name="그림 22"/>
          <p:cNvPicPr>
            <a:picLocks noChangeAspect="1"/>
          </p:cNvPicPr>
          <p:nvPr/>
        </p:nvPicPr>
        <p:blipFill rotWithShape="1">
          <a:blip r:embed="rId5" cstate="screen"/>
          <a:srcRect/>
          <a:stretch>
            <a:fillRect/>
          </a:stretch>
        </p:blipFill>
        <p:spPr>
          <a:xfrm rot="463896">
            <a:off x="7024180" y="1491341"/>
            <a:ext cx="1502636" cy="26205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自底向上集成</a:t>
            </a:r>
          </a:p>
        </p:txBody>
      </p:sp>
      <p:sp>
        <p:nvSpPr>
          <p:cNvPr id="4" name="텍스트 개체 틀 3"/>
          <p:cNvSpPr txBox="1"/>
          <p:nvPr/>
        </p:nvSpPr>
        <p:spPr>
          <a:xfrm>
            <a:off x="308816" y="897767"/>
            <a:ext cx="8367698" cy="406273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latin typeface="+mn-ea"/>
              </a:rPr>
              <a:t>自底向上测试从</a:t>
            </a:r>
            <a:r>
              <a:rPr lang="en-US" altLang="zh-CN" sz="2400" dirty="0">
                <a:solidFill>
                  <a:schemeClr val="bg1"/>
                </a:solidFill>
                <a:latin typeface="+mn-ea"/>
              </a:rPr>
              <a:t>“</a:t>
            </a:r>
            <a:r>
              <a:rPr lang="zh-CN" altLang="en-US" sz="2400" dirty="0">
                <a:solidFill>
                  <a:schemeClr val="bg1"/>
                </a:solidFill>
                <a:latin typeface="+mn-ea"/>
              </a:rPr>
              <a:t>原子</a:t>
            </a:r>
            <a:r>
              <a:rPr lang="en-US" altLang="zh-CN" sz="2400" dirty="0">
                <a:solidFill>
                  <a:schemeClr val="bg1"/>
                </a:solidFill>
                <a:latin typeface="+mn-ea"/>
              </a:rPr>
              <a:t>”</a:t>
            </a:r>
            <a:r>
              <a:rPr lang="zh-CN" altLang="en-US" sz="2400" dirty="0">
                <a:solidFill>
                  <a:schemeClr val="bg1"/>
                </a:solidFill>
                <a:latin typeface="+mn-ea"/>
              </a:rPr>
              <a:t>模块（即在软件结构最低层的模块）开始组装和测试。因为是从底部向上结合模块，总能得到所需的下层模块处理功能，所以不需要存根程序。</a:t>
            </a:r>
          </a:p>
          <a:p>
            <a:endParaRPr lang="zh-CN" altLang="en-US" sz="2400" dirty="0">
              <a:solidFill>
                <a:schemeClr val="bg1"/>
              </a:solidFill>
              <a:latin typeface="+mn-ea"/>
            </a:endParaRPr>
          </a:p>
          <a:p>
            <a:r>
              <a:rPr lang="zh-CN" altLang="en-US" sz="2400" dirty="0">
                <a:solidFill>
                  <a:schemeClr val="bg1"/>
                </a:solidFill>
                <a:latin typeface="+mn-ea"/>
              </a:rPr>
              <a:t>下述的步骤可以实现自底向下的结合策略</a:t>
            </a:r>
          </a:p>
          <a:p>
            <a:pPr marL="457200" indent="-457200">
              <a:buAutoNum type="arabicPeriod"/>
            </a:pPr>
            <a:r>
              <a:rPr lang="zh-CN" altLang="en-US" sz="2400" dirty="0">
                <a:solidFill>
                  <a:schemeClr val="bg1"/>
                </a:solidFill>
                <a:latin typeface="+mn-ea"/>
              </a:rPr>
              <a:t>把低层模块组合成实现某个特定的软件子功能的族</a:t>
            </a:r>
          </a:p>
          <a:p>
            <a:pPr marL="457200" indent="-457200">
              <a:buAutoNum type="arabicPeriod"/>
            </a:pPr>
            <a:r>
              <a:rPr lang="zh-CN" altLang="en-US" sz="2400" dirty="0">
                <a:solidFill>
                  <a:schemeClr val="bg1"/>
                </a:solidFill>
                <a:latin typeface="+mn-ea"/>
              </a:rPr>
              <a:t>写一个驱动程序（用于测试的控制程序），协调数据的输入和输出</a:t>
            </a:r>
          </a:p>
          <a:p>
            <a:pPr marL="457200" indent="-457200">
              <a:buAutoNum type="arabicPeriod"/>
            </a:pPr>
            <a:r>
              <a:rPr lang="zh-CN" altLang="en-US" sz="2400" dirty="0">
                <a:solidFill>
                  <a:schemeClr val="bg1"/>
                </a:solidFill>
                <a:latin typeface="+mn-ea"/>
              </a:rPr>
              <a:t>对由模块组成的自功能族进行测试</a:t>
            </a:r>
          </a:p>
          <a:p>
            <a:pPr marL="457200" indent="-457200">
              <a:buAutoNum type="arabicPeriod"/>
            </a:pPr>
            <a:r>
              <a:rPr lang="zh-CN" altLang="en-US" sz="2400" dirty="0">
                <a:solidFill>
                  <a:schemeClr val="bg1"/>
                </a:solidFill>
                <a:latin typeface="+mn-ea"/>
              </a:rPr>
              <a:t>去掉驱动程序，沿软件结构自下向上移动，把子功能族结合起来组成更大的子功能族</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24</a:t>
            </a:fld>
            <a:endParaRPr lang="ko-KR"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自底向上集成</a:t>
            </a:r>
            <a:endParaRPr lang="en-US" altLang="ko-KR" dirty="0">
              <a:ea typeface="Tahoma" panose="020B0804030504040204" pitchFamily="34" charset="0"/>
            </a:endParaRPr>
          </a:p>
        </p:txBody>
      </p:sp>
      <p:sp>
        <p:nvSpPr>
          <p:cNvPr id="4" name="텍스트 개체 틀 3"/>
          <p:cNvSpPr txBox="1"/>
          <p:nvPr/>
        </p:nvSpPr>
        <p:spPr>
          <a:xfrm>
            <a:off x="318770" y="903605"/>
            <a:ext cx="4234815" cy="406273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右图描绘了自底向上的结合过程，首先把所有模块组合成族</a:t>
            </a:r>
            <a:r>
              <a:rPr lang="en-US" altLang="zh-CN" sz="2400" dirty="0">
                <a:solidFill>
                  <a:schemeClr val="bg1"/>
                </a:solidFill>
              </a:rPr>
              <a:t>1</a:t>
            </a:r>
            <a:r>
              <a:rPr lang="zh-CN" altLang="en-US" sz="2400" dirty="0">
                <a:solidFill>
                  <a:schemeClr val="bg1"/>
                </a:solidFill>
              </a:rPr>
              <a:t>、族</a:t>
            </a:r>
            <a:r>
              <a:rPr lang="en-US" altLang="zh-CN" sz="2400" dirty="0">
                <a:solidFill>
                  <a:schemeClr val="bg1"/>
                </a:solidFill>
              </a:rPr>
              <a:t>2</a:t>
            </a:r>
            <a:r>
              <a:rPr lang="zh-CN" altLang="en-US" sz="2400" dirty="0">
                <a:solidFill>
                  <a:schemeClr val="bg1"/>
                </a:solidFill>
              </a:rPr>
              <a:t>、族</a:t>
            </a:r>
            <a:r>
              <a:rPr lang="en-US" altLang="zh-CN" sz="2400" dirty="0">
                <a:solidFill>
                  <a:schemeClr val="bg1"/>
                </a:solidFill>
              </a:rPr>
              <a:t>3</a:t>
            </a:r>
            <a:r>
              <a:rPr lang="zh-CN" altLang="en-US" sz="2400" dirty="0">
                <a:solidFill>
                  <a:schemeClr val="bg1"/>
                </a:solidFill>
              </a:rPr>
              <a:t>，使用驱动程序（虚线）对每个子功能族进行测试。族</a:t>
            </a:r>
            <a:r>
              <a:rPr lang="en-US" altLang="zh-CN" sz="2400" dirty="0">
                <a:solidFill>
                  <a:schemeClr val="bg1"/>
                </a:solidFill>
              </a:rPr>
              <a:t>1</a:t>
            </a:r>
            <a:r>
              <a:rPr lang="zh-CN" altLang="en-US" sz="2400" dirty="0">
                <a:solidFill>
                  <a:schemeClr val="bg1"/>
                </a:solidFill>
              </a:rPr>
              <a:t>和族</a:t>
            </a:r>
            <a:r>
              <a:rPr lang="en-US" altLang="zh-CN" sz="2400" dirty="0">
                <a:solidFill>
                  <a:schemeClr val="bg1"/>
                </a:solidFill>
              </a:rPr>
              <a:t>2</a:t>
            </a:r>
            <a:r>
              <a:rPr lang="zh-CN" altLang="en-US" sz="2400" dirty="0">
                <a:solidFill>
                  <a:schemeClr val="bg1"/>
                </a:solidFill>
              </a:rPr>
              <a:t>中的模块附属于模块</a:t>
            </a:r>
            <a:r>
              <a:rPr lang="en-US" altLang="zh-CN" sz="2400" dirty="0">
                <a:solidFill>
                  <a:schemeClr val="bg1"/>
                </a:solidFill>
              </a:rPr>
              <a:t>Ma</a:t>
            </a:r>
            <a:r>
              <a:rPr lang="zh-CN" altLang="en-US" sz="2400" dirty="0">
                <a:solidFill>
                  <a:schemeClr val="bg1"/>
                </a:solidFill>
              </a:rPr>
              <a:t>，去掉驱动程序</a:t>
            </a:r>
            <a:r>
              <a:rPr lang="en-US" altLang="zh-CN" sz="2400" dirty="0">
                <a:solidFill>
                  <a:schemeClr val="bg1"/>
                </a:solidFill>
              </a:rPr>
              <a:t>D1</a:t>
            </a:r>
            <a:r>
              <a:rPr lang="zh-CN" altLang="en-US" sz="2400" dirty="0">
                <a:solidFill>
                  <a:schemeClr val="bg1"/>
                </a:solidFill>
              </a:rPr>
              <a:t>和</a:t>
            </a:r>
            <a:r>
              <a:rPr lang="en-US" altLang="zh-CN" sz="2400" dirty="0">
                <a:solidFill>
                  <a:schemeClr val="bg1"/>
                </a:solidFill>
              </a:rPr>
              <a:t>D2</a:t>
            </a:r>
            <a:r>
              <a:rPr lang="zh-CN" altLang="en-US" sz="2400" dirty="0">
                <a:solidFill>
                  <a:schemeClr val="bg1"/>
                </a:solidFill>
              </a:rPr>
              <a:t>，把这两个族同</a:t>
            </a:r>
            <a:r>
              <a:rPr lang="en-US" altLang="zh-CN" sz="2400" dirty="0">
                <a:solidFill>
                  <a:schemeClr val="bg1"/>
                </a:solidFill>
              </a:rPr>
              <a:t>Ma</a:t>
            </a:r>
            <a:r>
              <a:rPr lang="zh-CN" altLang="en-US" sz="2400" dirty="0">
                <a:solidFill>
                  <a:schemeClr val="bg1"/>
                </a:solidFill>
              </a:rPr>
              <a:t>连接起来。类似地，在和模块</a:t>
            </a:r>
            <a:r>
              <a:rPr lang="en-US" altLang="zh-CN" sz="2400" dirty="0">
                <a:solidFill>
                  <a:schemeClr val="bg1"/>
                </a:solidFill>
              </a:rPr>
              <a:t>Mb</a:t>
            </a:r>
            <a:r>
              <a:rPr lang="zh-CN" altLang="en-US" sz="2400" dirty="0">
                <a:solidFill>
                  <a:schemeClr val="bg1"/>
                </a:solidFill>
              </a:rPr>
              <a:t>结合之前去掉族</a:t>
            </a:r>
            <a:r>
              <a:rPr lang="en-US" altLang="zh-CN" sz="2400" dirty="0">
                <a:solidFill>
                  <a:schemeClr val="bg1"/>
                </a:solidFill>
              </a:rPr>
              <a:t>3</a:t>
            </a:r>
          </a:p>
          <a:p>
            <a:r>
              <a:rPr lang="zh-CN" altLang="en-US" sz="2400" dirty="0">
                <a:solidFill>
                  <a:schemeClr val="bg1"/>
                </a:solidFill>
              </a:rPr>
              <a:t>的驱动程序</a:t>
            </a:r>
            <a:r>
              <a:rPr lang="en-US" altLang="zh-CN" sz="2400" dirty="0">
                <a:solidFill>
                  <a:schemeClr val="bg1"/>
                </a:solidFill>
              </a:rPr>
              <a:t>D3</a:t>
            </a:r>
            <a:r>
              <a:rPr lang="zh-CN" altLang="en-US" sz="2400" dirty="0">
                <a:solidFill>
                  <a:schemeClr val="bg1"/>
                </a:solidFill>
              </a:rPr>
              <a:t>。最终</a:t>
            </a:r>
            <a:r>
              <a:rPr lang="en-US" altLang="zh-CN" sz="2400" dirty="0">
                <a:solidFill>
                  <a:schemeClr val="bg1"/>
                </a:solidFill>
              </a:rPr>
              <a:t>Ma</a:t>
            </a:r>
            <a:r>
              <a:rPr lang="zh-CN" altLang="en-US" sz="2400" dirty="0">
                <a:solidFill>
                  <a:schemeClr val="bg1"/>
                </a:solidFill>
              </a:rPr>
              <a:t>和</a:t>
            </a:r>
            <a:r>
              <a:rPr lang="en-US" altLang="zh-CN" sz="2400" dirty="0">
                <a:solidFill>
                  <a:schemeClr val="bg1"/>
                </a:solidFill>
              </a:rPr>
              <a:t>Mb</a:t>
            </a:r>
            <a:r>
              <a:rPr lang="zh-CN" altLang="en-US" sz="2400" dirty="0">
                <a:solidFill>
                  <a:schemeClr val="bg1"/>
                </a:solidFill>
              </a:rPr>
              <a:t>都和</a:t>
            </a:r>
            <a:r>
              <a:rPr lang="en-US" altLang="zh-CN" sz="2400" dirty="0">
                <a:solidFill>
                  <a:schemeClr val="bg1"/>
                </a:solidFill>
              </a:rPr>
              <a:t>Mc</a:t>
            </a:r>
            <a:r>
              <a:rPr lang="zh-CN" altLang="en-US" sz="2400" dirty="0">
                <a:solidFill>
                  <a:schemeClr val="bg1"/>
                </a:solidFill>
              </a:rPr>
              <a:t>结合起来。</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25</a:t>
            </a:fld>
            <a:endParaRPr lang="ko-KR" altLang="en-US"/>
          </a:p>
        </p:txBody>
      </p:sp>
      <p:pic>
        <p:nvPicPr>
          <p:cNvPr id="12" name="그림 11"/>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rot="4407030">
            <a:off x="7492585" y="1426600"/>
            <a:ext cx="1207149" cy="1187987"/>
          </a:xfrm>
          <a:prstGeom prst="rect">
            <a:avLst/>
          </a:prstGeom>
        </p:spPr>
      </p:pic>
      <p:pic>
        <p:nvPicPr>
          <p:cNvPr id="14" name="그림 13"/>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bright="-63000" contrast="40000"/>
                    </a14:imgEffect>
                  </a14:imgLayer>
                </a14:imgProps>
              </a:ext>
            </a:extLst>
          </a:blip>
          <a:srcRect/>
          <a:stretch>
            <a:fillRect/>
          </a:stretch>
        </p:blipFill>
        <p:spPr>
          <a:xfrm>
            <a:off x="663517" y="3514670"/>
            <a:ext cx="615577" cy="780817"/>
          </a:xfrm>
          <a:prstGeom prst="rect">
            <a:avLst/>
          </a:prstGeom>
        </p:spPr>
      </p:pic>
      <p:pic>
        <p:nvPicPr>
          <p:cNvPr id="16" name="图片 15" descr="屏幕快照 2019-05-02 15.26.10"/>
          <p:cNvPicPr>
            <a:picLocks noChangeAspect="1"/>
          </p:cNvPicPr>
          <p:nvPr/>
        </p:nvPicPr>
        <p:blipFill>
          <a:blip r:embed="rId6"/>
          <a:stretch>
            <a:fillRect/>
          </a:stretch>
        </p:blipFill>
        <p:spPr>
          <a:xfrm>
            <a:off x="4553585" y="1475105"/>
            <a:ext cx="4451350" cy="28206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rPr>
              <a:t>核心系统先行集成测试法</a:t>
            </a:r>
          </a:p>
        </p:txBody>
      </p:sp>
      <p:sp>
        <p:nvSpPr>
          <p:cNvPr id="3" name="텍스트 개체 틀 2"/>
          <p:cNvSpPr>
            <a:spLocks noGrp="1"/>
          </p:cNvSpPr>
          <p:nvPr>
            <p:ph type="body" sz="quarter" idx="14"/>
          </p:nvPr>
        </p:nvSpPr>
        <p:spPr>
          <a:xfrm>
            <a:off x="318976" y="550774"/>
            <a:ext cx="8357480" cy="240485"/>
          </a:xfrm>
        </p:spPr>
        <p:txBody>
          <a:bodyPr/>
          <a:lstStyle/>
          <a:p>
            <a:r>
              <a:rPr lang="zh-CN" altLang="en-US"/>
              <a:t>概念</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26</a:t>
            </a:fld>
            <a:endParaRPr lang="ko-KR" altLang="en-US"/>
          </a:p>
        </p:txBody>
      </p:sp>
      <p:sp>
        <p:nvSpPr>
          <p:cNvPr id="6" name="Freeform 5"/>
          <p:cNvSpPr/>
          <p:nvPr/>
        </p:nvSpPr>
        <p:spPr bwMode="auto">
          <a:xfrm flipH="1">
            <a:off x="6636179" y="859316"/>
            <a:ext cx="2095159" cy="4230477"/>
          </a:xfrm>
          <a:custGeom>
            <a:avLst/>
            <a:gdLst>
              <a:gd name="T0" fmla="*/ 3348 w 4278"/>
              <a:gd name="T1" fmla="*/ 220 h 8638"/>
              <a:gd name="T2" fmla="*/ 3208 w 4278"/>
              <a:gd name="T3" fmla="*/ 637 h 8638"/>
              <a:gd name="T4" fmla="*/ 2985 w 4278"/>
              <a:gd name="T5" fmla="*/ 1092 h 8638"/>
              <a:gd name="T6" fmla="*/ 2816 w 4278"/>
              <a:gd name="T7" fmla="*/ 1343 h 8638"/>
              <a:gd name="T8" fmla="*/ 2609 w 4278"/>
              <a:gd name="T9" fmla="*/ 1572 h 8638"/>
              <a:gd name="T10" fmla="*/ 2363 w 4278"/>
              <a:gd name="T11" fmla="*/ 1766 h 8638"/>
              <a:gd name="T12" fmla="*/ 2077 w 4278"/>
              <a:gd name="T13" fmla="*/ 1910 h 8638"/>
              <a:gd name="T14" fmla="*/ 1744 w 4278"/>
              <a:gd name="T15" fmla="*/ 1987 h 8638"/>
              <a:gd name="T16" fmla="*/ 1363 w 4278"/>
              <a:gd name="T17" fmla="*/ 1985 h 8638"/>
              <a:gd name="T18" fmla="*/ 1092 w 4278"/>
              <a:gd name="T19" fmla="*/ 1930 h 8638"/>
              <a:gd name="T20" fmla="*/ 985 w 4278"/>
              <a:gd name="T21" fmla="*/ 1843 h 8638"/>
              <a:gd name="T22" fmla="*/ 937 w 4278"/>
              <a:gd name="T23" fmla="*/ 1752 h 8638"/>
              <a:gd name="T24" fmla="*/ 937 w 4278"/>
              <a:gd name="T25" fmla="*/ 1631 h 8638"/>
              <a:gd name="T26" fmla="*/ 1019 w 4278"/>
              <a:gd name="T27" fmla="*/ 1481 h 8638"/>
              <a:gd name="T28" fmla="*/ 1161 w 4278"/>
              <a:gd name="T29" fmla="*/ 1337 h 8638"/>
              <a:gd name="T30" fmla="*/ 1297 w 4278"/>
              <a:gd name="T31" fmla="*/ 1252 h 8638"/>
              <a:gd name="T32" fmla="*/ 1469 w 4278"/>
              <a:gd name="T33" fmla="*/ 1187 h 8638"/>
              <a:gd name="T34" fmla="*/ 1871 w 4278"/>
              <a:gd name="T35" fmla="*/ 1133 h 8638"/>
              <a:gd name="T36" fmla="*/ 2116 w 4278"/>
              <a:gd name="T37" fmla="*/ 1155 h 8638"/>
              <a:gd name="T38" fmla="*/ 2304 w 4278"/>
              <a:gd name="T39" fmla="*/ 1204 h 8638"/>
              <a:gd name="T40" fmla="*/ 2462 w 4278"/>
              <a:gd name="T41" fmla="*/ 1287 h 8638"/>
              <a:gd name="T42" fmla="*/ 2579 w 4278"/>
              <a:gd name="T43" fmla="*/ 1402 h 8638"/>
              <a:gd name="T44" fmla="*/ 2644 w 4278"/>
              <a:gd name="T45" fmla="*/ 1554 h 8638"/>
              <a:gd name="T46" fmla="*/ 2642 w 4278"/>
              <a:gd name="T47" fmla="*/ 1744 h 8638"/>
              <a:gd name="T48" fmla="*/ 2563 w 4278"/>
              <a:gd name="T49" fmla="*/ 1974 h 8638"/>
              <a:gd name="T50" fmla="*/ 2395 w 4278"/>
              <a:gd name="T51" fmla="*/ 2245 h 8638"/>
              <a:gd name="T52" fmla="*/ 2207 w 4278"/>
              <a:gd name="T53" fmla="*/ 2464 h 8638"/>
              <a:gd name="T54" fmla="*/ 1495 w 4278"/>
              <a:gd name="T55" fmla="*/ 3121 h 8638"/>
              <a:gd name="T56" fmla="*/ 799 w 4278"/>
              <a:gd name="T57" fmla="*/ 3690 h 8638"/>
              <a:gd name="T58" fmla="*/ 550 w 4278"/>
              <a:gd name="T59" fmla="*/ 3880 h 8638"/>
              <a:gd name="T60" fmla="*/ 390 w 4278"/>
              <a:gd name="T61" fmla="*/ 4038 h 8638"/>
              <a:gd name="T62" fmla="*/ 249 w 4278"/>
              <a:gd name="T63" fmla="*/ 4218 h 8638"/>
              <a:gd name="T64" fmla="*/ 136 w 4278"/>
              <a:gd name="T65" fmla="*/ 4416 h 8638"/>
              <a:gd name="T66" fmla="*/ 55 w 4278"/>
              <a:gd name="T67" fmla="*/ 4628 h 8638"/>
              <a:gd name="T68" fmla="*/ 10 w 4278"/>
              <a:gd name="T69" fmla="*/ 4851 h 8638"/>
              <a:gd name="T70" fmla="*/ 2 w 4278"/>
              <a:gd name="T71" fmla="*/ 5078 h 8638"/>
              <a:gd name="T72" fmla="*/ 40 w 4278"/>
              <a:gd name="T73" fmla="*/ 5310 h 8638"/>
              <a:gd name="T74" fmla="*/ 125 w 4278"/>
              <a:gd name="T75" fmla="*/ 5539 h 8638"/>
              <a:gd name="T76" fmla="*/ 263 w 4278"/>
              <a:gd name="T77" fmla="*/ 5763 h 8638"/>
              <a:gd name="T78" fmla="*/ 459 w 4278"/>
              <a:gd name="T79" fmla="*/ 5978 h 8638"/>
              <a:gd name="T80" fmla="*/ 716 w 4278"/>
              <a:gd name="T81" fmla="*/ 6180 h 8638"/>
              <a:gd name="T82" fmla="*/ 1040 w 4278"/>
              <a:gd name="T83" fmla="*/ 6366 h 8638"/>
              <a:gd name="T84" fmla="*/ 1438 w 4278"/>
              <a:gd name="T85" fmla="*/ 6528 h 8638"/>
              <a:gd name="T86" fmla="*/ 2045 w 4278"/>
              <a:gd name="T87" fmla="*/ 6738 h 8638"/>
              <a:gd name="T88" fmla="*/ 2682 w 4278"/>
              <a:gd name="T89" fmla="*/ 6902 h 8638"/>
              <a:gd name="T90" fmla="*/ 2969 w 4278"/>
              <a:gd name="T91" fmla="*/ 6963 h 8638"/>
              <a:gd name="T92" fmla="*/ 3354 w 4278"/>
              <a:gd name="T93" fmla="*/ 7105 h 8638"/>
              <a:gd name="T94" fmla="*/ 3728 w 4278"/>
              <a:gd name="T95" fmla="*/ 7317 h 8638"/>
              <a:gd name="T96" fmla="*/ 4011 w 4278"/>
              <a:gd name="T97" fmla="*/ 7560 h 8638"/>
              <a:gd name="T98" fmla="*/ 4134 w 4278"/>
              <a:gd name="T99" fmla="*/ 7716 h 8638"/>
              <a:gd name="T100" fmla="*/ 4223 w 4278"/>
              <a:gd name="T101" fmla="*/ 7885 h 8638"/>
              <a:gd name="T102" fmla="*/ 4270 w 4278"/>
              <a:gd name="T103" fmla="*/ 8067 h 8638"/>
              <a:gd name="T104" fmla="*/ 4274 w 4278"/>
              <a:gd name="T105" fmla="*/ 8260 h 8638"/>
              <a:gd name="T106" fmla="*/ 4225 w 4278"/>
              <a:gd name="T107" fmla="*/ 8466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78" h="8638">
                <a:moveTo>
                  <a:pt x="3400" y="0"/>
                </a:moveTo>
                <a:lnTo>
                  <a:pt x="3400" y="0"/>
                </a:lnTo>
                <a:lnTo>
                  <a:pt x="3396" y="28"/>
                </a:lnTo>
                <a:lnTo>
                  <a:pt x="3378" y="103"/>
                </a:lnTo>
                <a:lnTo>
                  <a:pt x="3348" y="220"/>
                </a:lnTo>
                <a:lnTo>
                  <a:pt x="3329" y="289"/>
                </a:lnTo>
                <a:lnTo>
                  <a:pt x="3305" y="368"/>
                </a:lnTo>
                <a:lnTo>
                  <a:pt x="3277" y="453"/>
                </a:lnTo>
                <a:lnTo>
                  <a:pt x="3246" y="544"/>
                </a:lnTo>
                <a:lnTo>
                  <a:pt x="3208" y="637"/>
                </a:lnTo>
                <a:lnTo>
                  <a:pt x="3166" y="736"/>
                </a:lnTo>
                <a:lnTo>
                  <a:pt x="3121" y="837"/>
                </a:lnTo>
                <a:lnTo>
                  <a:pt x="3072" y="937"/>
                </a:lnTo>
                <a:lnTo>
                  <a:pt x="3016" y="1040"/>
                </a:lnTo>
                <a:lnTo>
                  <a:pt x="2985" y="1092"/>
                </a:lnTo>
                <a:lnTo>
                  <a:pt x="2955" y="1143"/>
                </a:lnTo>
                <a:lnTo>
                  <a:pt x="2921" y="1194"/>
                </a:lnTo>
                <a:lnTo>
                  <a:pt x="2888" y="1244"/>
                </a:lnTo>
                <a:lnTo>
                  <a:pt x="2852" y="1293"/>
                </a:lnTo>
                <a:lnTo>
                  <a:pt x="2816" y="1343"/>
                </a:lnTo>
                <a:lnTo>
                  <a:pt x="2777" y="1390"/>
                </a:lnTo>
                <a:lnTo>
                  <a:pt x="2737" y="1438"/>
                </a:lnTo>
                <a:lnTo>
                  <a:pt x="2696" y="1483"/>
                </a:lnTo>
                <a:lnTo>
                  <a:pt x="2654" y="1529"/>
                </a:lnTo>
                <a:lnTo>
                  <a:pt x="2609" y="1572"/>
                </a:lnTo>
                <a:lnTo>
                  <a:pt x="2563" y="1614"/>
                </a:lnTo>
                <a:lnTo>
                  <a:pt x="2516" y="1655"/>
                </a:lnTo>
                <a:lnTo>
                  <a:pt x="2466" y="1695"/>
                </a:lnTo>
                <a:lnTo>
                  <a:pt x="2417" y="1732"/>
                </a:lnTo>
                <a:lnTo>
                  <a:pt x="2363" y="1766"/>
                </a:lnTo>
                <a:lnTo>
                  <a:pt x="2310" y="1800"/>
                </a:lnTo>
                <a:lnTo>
                  <a:pt x="2255" y="1831"/>
                </a:lnTo>
                <a:lnTo>
                  <a:pt x="2197" y="1861"/>
                </a:lnTo>
                <a:lnTo>
                  <a:pt x="2138" y="1887"/>
                </a:lnTo>
                <a:lnTo>
                  <a:pt x="2077" y="1910"/>
                </a:lnTo>
                <a:lnTo>
                  <a:pt x="2013" y="1932"/>
                </a:lnTo>
                <a:lnTo>
                  <a:pt x="1948" y="1950"/>
                </a:lnTo>
                <a:lnTo>
                  <a:pt x="1883" y="1966"/>
                </a:lnTo>
                <a:lnTo>
                  <a:pt x="1814" y="1980"/>
                </a:lnTo>
                <a:lnTo>
                  <a:pt x="1744" y="1987"/>
                </a:lnTo>
                <a:lnTo>
                  <a:pt x="1671" y="1995"/>
                </a:lnTo>
                <a:lnTo>
                  <a:pt x="1598" y="1997"/>
                </a:lnTo>
                <a:lnTo>
                  <a:pt x="1521" y="1997"/>
                </a:lnTo>
                <a:lnTo>
                  <a:pt x="1444" y="1993"/>
                </a:lnTo>
                <a:lnTo>
                  <a:pt x="1363" y="1985"/>
                </a:lnTo>
                <a:lnTo>
                  <a:pt x="1282" y="1974"/>
                </a:lnTo>
                <a:lnTo>
                  <a:pt x="1197" y="1958"/>
                </a:lnTo>
                <a:lnTo>
                  <a:pt x="1110" y="1938"/>
                </a:lnTo>
                <a:lnTo>
                  <a:pt x="1110" y="1938"/>
                </a:lnTo>
                <a:lnTo>
                  <a:pt x="1092" y="1930"/>
                </a:lnTo>
                <a:lnTo>
                  <a:pt x="1074" y="1918"/>
                </a:lnTo>
                <a:lnTo>
                  <a:pt x="1050" y="1902"/>
                </a:lnTo>
                <a:lnTo>
                  <a:pt x="1023" y="1883"/>
                </a:lnTo>
                <a:lnTo>
                  <a:pt x="997" y="1857"/>
                </a:lnTo>
                <a:lnTo>
                  <a:pt x="985" y="1843"/>
                </a:lnTo>
                <a:lnTo>
                  <a:pt x="973" y="1827"/>
                </a:lnTo>
                <a:lnTo>
                  <a:pt x="961" y="1809"/>
                </a:lnTo>
                <a:lnTo>
                  <a:pt x="951" y="1792"/>
                </a:lnTo>
                <a:lnTo>
                  <a:pt x="943" y="1774"/>
                </a:lnTo>
                <a:lnTo>
                  <a:pt x="937" y="1752"/>
                </a:lnTo>
                <a:lnTo>
                  <a:pt x="932" y="1730"/>
                </a:lnTo>
                <a:lnTo>
                  <a:pt x="930" y="1709"/>
                </a:lnTo>
                <a:lnTo>
                  <a:pt x="930" y="1685"/>
                </a:lnTo>
                <a:lnTo>
                  <a:pt x="932" y="1659"/>
                </a:lnTo>
                <a:lnTo>
                  <a:pt x="937" y="1631"/>
                </a:lnTo>
                <a:lnTo>
                  <a:pt x="945" y="1604"/>
                </a:lnTo>
                <a:lnTo>
                  <a:pt x="959" y="1576"/>
                </a:lnTo>
                <a:lnTo>
                  <a:pt x="975" y="1544"/>
                </a:lnTo>
                <a:lnTo>
                  <a:pt x="995" y="1513"/>
                </a:lnTo>
                <a:lnTo>
                  <a:pt x="1019" y="1481"/>
                </a:lnTo>
                <a:lnTo>
                  <a:pt x="1046" y="1448"/>
                </a:lnTo>
                <a:lnTo>
                  <a:pt x="1080" y="1412"/>
                </a:lnTo>
                <a:lnTo>
                  <a:pt x="1117" y="1374"/>
                </a:lnTo>
                <a:lnTo>
                  <a:pt x="1161" y="1337"/>
                </a:lnTo>
                <a:lnTo>
                  <a:pt x="1161" y="1337"/>
                </a:lnTo>
                <a:lnTo>
                  <a:pt x="1185" y="1317"/>
                </a:lnTo>
                <a:lnTo>
                  <a:pt x="1210" y="1299"/>
                </a:lnTo>
                <a:lnTo>
                  <a:pt x="1238" y="1283"/>
                </a:lnTo>
                <a:lnTo>
                  <a:pt x="1268" y="1266"/>
                </a:lnTo>
                <a:lnTo>
                  <a:pt x="1297" y="1252"/>
                </a:lnTo>
                <a:lnTo>
                  <a:pt x="1329" y="1236"/>
                </a:lnTo>
                <a:lnTo>
                  <a:pt x="1363" y="1222"/>
                </a:lnTo>
                <a:lnTo>
                  <a:pt x="1398" y="1210"/>
                </a:lnTo>
                <a:lnTo>
                  <a:pt x="1434" y="1198"/>
                </a:lnTo>
                <a:lnTo>
                  <a:pt x="1469" y="1187"/>
                </a:lnTo>
                <a:lnTo>
                  <a:pt x="1547" y="1169"/>
                </a:lnTo>
                <a:lnTo>
                  <a:pt x="1626" y="1153"/>
                </a:lnTo>
                <a:lnTo>
                  <a:pt x="1707" y="1143"/>
                </a:lnTo>
                <a:lnTo>
                  <a:pt x="1788" y="1135"/>
                </a:lnTo>
                <a:lnTo>
                  <a:pt x="1871" y="1133"/>
                </a:lnTo>
                <a:lnTo>
                  <a:pt x="1954" y="1135"/>
                </a:lnTo>
                <a:lnTo>
                  <a:pt x="1996" y="1139"/>
                </a:lnTo>
                <a:lnTo>
                  <a:pt x="2037" y="1143"/>
                </a:lnTo>
                <a:lnTo>
                  <a:pt x="2077" y="1147"/>
                </a:lnTo>
                <a:lnTo>
                  <a:pt x="2116" y="1155"/>
                </a:lnTo>
                <a:lnTo>
                  <a:pt x="2156" y="1161"/>
                </a:lnTo>
                <a:lnTo>
                  <a:pt x="2193" y="1171"/>
                </a:lnTo>
                <a:lnTo>
                  <a:pt x="2231" y="1181"/>
                </a:lnTo>
                <a:lnTo>
                  <a:pt x="2269" y="1192"/>
                </a:lnTo>
                <a:lnTo>
                  <a:pt x="2304" y="1204"/>
                </a:lnTo>
                <a:lnTo>
                  <a:pt x="2338" y="1218"/>
                </a:lnTo>
                <a:lnTo>
                  <a:pt x="2371" y="1234"/>
                </a:lnTo>
                <a:lnTo>
                  <a:pt x="2403" y="1250"/>
                </a:lnTo>
                <a:lnTo>
                  <a:pt x="2433" y="1268"/>
                </a:lnTo>
                <a:lnTo>
                  <a:pt x="2462" y="1287"/>
                </a:lnTo>
                <a:lnTo>
                  <a:pt x="2488" y="1307"/>
                </a:lnTo>
                <a:lnTo>
                  <a:pt x="2514" y="1329"/>
                </a:lnTo>
                <a:lnTo>
                  <a:pt x="2538" y="1353"/>
                </a:lnTo>
                <a:lnTo>
                  <a:pt x="2559" y="1376"/>
                </a:lnTo>
                <a:lnTo>
                  <a:pt x="2579" y="1402"/>
                </a:lnTo>
                <a:lnTo>
                  <a:pt x="2597" y="1430"/>
                </a:lnTo>
                <a:lnTo>
                  <a:pt x="2613" y="1459"/>
                </a:lnTo>
                <a:lnTo>
                  <a:pt x="2625" y="1489"/>
                </a:lnTo>
                <a:lnTo>
                  <a:pt x="2636" y="1521"/>
                </a:lnTo>
                <a:lnTo>
                  <a:pt x="2644" y="1554"/>
                </a:lnTo>
                <a:lnTo>
                  <a:pt x="2648" y="1590"/>
                </a:lnTo>
                <a:lnTo>
                  <a:pt x="2652" y="1626"/>
                </a:lnTo>
                <a:lnTo>
                  <a:pt x="2652" y="1663"/>
                </a:lnTo>
                <a:lnTo>
                  <a:pt x="2648" y="1703"/>
                </a:lnTo>
                <a:lnTo>
                  <a:pt x="2642" y="1744"/>
                </a:lnTo>
                <a:lnTo>
                  <a:pt x="2632" y="1788"/>
                </a:lnTo>
                <a:lnTo>
                  <a:pt x="2621" y="1831"/>
                </a:lnTo>
                <a:lnTo>
                  <a:pt x="2605" y="1877"/>
                </a:lnTo>
                <a:lnTo>
                  <a:pt x="2587" y="1924"/>
                </a:lnTo>
                <a:lnTo>
                  <a:pt x="2563" y="1974"/>
                </a:lnTo>
                <a:lnTo>
                  <a:pt x="2538" y="2025"/>
                </a:lnTo>
                <a:lnTo>
                  <a:pt x="2508" y="2076"/>
                </a:lnTo>
                <a:lnTo>
                  <a:pt x="2474" y="2132"/>
                </a:lnTo>
                <a:lnTo>
                  <a:pt x="2437" y="2187"/>
                </a:lnTo>
                <a:lnTo>
                  <a:pt x="2395" y="2245"/>
                </a:lnTo>
                <a:lnTo>
                  <a:pt x="2350" y="2304"/>
                </a:lnTo>
                <a:lnTo>
                  <a:pt x="2298" y="2365"/>
                </a:lnTo>
                <a:lnTo>
                  <a:pt x="2245" y="2428"/>
                </a:lnTo>
                <a:lnTo>
                  <a:pt x="2245" y="2428"/>
                </a:lnTo>
                <a:lnTo>
                  <a:pt x="2207" y="2464"/>
                </a:lnTo>
                <a:lnTo>
                  <a:pt x="2104" y="2565"/>
                </a:lnTo>
                <a:lnTo>
                  <a:pt x="1944" y="2715"/>
                </a:lnTo>
                <a:lnTo>
                  <a:pt x="1738" y="2905"/>
                </a:lnTo>
                <a:lnTo>
                  <a:pt x="1620" y="3010"/>
                </a:lnTo>
                <a:lnTo>
                  <a:pt x="1495" y="3121"/>
                </a:lnTo>
                <a:lnTo>
                  <a:pt x="1363" y="3233"/>
                </a:lnTo>
                <a:lnTo>
                  <a:pt x="1226" y="3350"/>
                </a:lnTo>
                <a:lnTo>
                  <a:pt x="1086" y="3465"/>
                </a:lnTo>
                <a:lnTo>
                  <a:pt x="943" y="3579"/>
                </a:lnTo>
                <a:lnTo>
                  <a:pt x="799" y="3690"/>
                </a:lnTo>
                <a:lnTo>
                  <a:pt x="655" y="3797"/>
                </a:lnTo>
                <a:lnTo>
                  <a:pt x="655" y="3797"/>
                </a:lnTo>
                <a:lnTo>
                  <a:pt x="619" y="3823"/>
                </a:lnTo>
                <a:lnTo>
                  <a:pt x="583" y="3850"/>
                </a:lnTo>
                <a:lnTo>
                  <a:pt x="550" y="3880"/>
                </a:lnTo>
                <a:lnTo>
                  <a:pt x="516" y="3910"/>
                </a:lnTo>
                <a:lnTo>
                  <a:pt x="483" y="3939"/>
                </a:lnTo>
                <a:lnTo>
                  <a:pt x="451" y="3971"/>
                </a:lnTo>
                <a:lnTo>
                  <a:pt x="419" y="4005"/>
                </a:lnTo>
                <a:lnTo>
                  <a:pt x="390" y="4038"/>
                </a:lnTo>
                <a:lnTo>
                  <a:pt x="360" y="4072"/>
                </a:lnTo>
                <a:lnTo>
                  <a:pt x="330" y="4107"/>
                </a:lnTo>
                <a:lnTo>
                  <a:pt x="303" y="4143"/>
                </a:lnTo>
                <a:lnTo>
                  <a:pt x="275" y="4181"/>
                </a:lnTo>
                <a:lnTo>
                  <a:pt x="249" y="4218"/>
                </a:lnTo>
                <a:lnTo>
                  <a:pt x="225" y="4256"/>
                </a:lnTo>
                <a:lnTo>
                  <a:pt x="202" y="4295"/>
                </a:lnTo>
                <a:lnTo>
                  <a:pt x="180" y="4335"/>
                </a:lnTo>
                <a:lnTo>
                  <a:pt x="158" y="4374"/>
                </a:lnTo>
                <a:lnTo>
                  <a:pt x="136" y="4416"/>
                </a:lnTo>
                <a:lnTo>
                  <a:pt x="119" y="4457"/>
                </a:lnTo>
                <a:lnTo>
                  <a:pt x="101" y="4499"/>
                </a:lnTo>
                <a:lnTo>
                  <a:pt x="85" y="4542"/>
                </a:lnTo>
                <a:lnTo>
                  <a:pt x="69" y="4584"/>
                </a:lnTo>
                <a:lnTo>
                  <a:pt x="55" y="4628"/>
                </a:lnTo>
                <a:lnTo>
                  <a:pt x="43" y="4671"/>
                </a:lnTo>
                <a:lnTo>
                  <a:pt x="32" y="4717"/>
                </a:lnTo>
                <a:lnTo>
                  <a:pt x="24" y="4760"/>
                </a:lnTo>
                <a:lnTo>
                  <a:pt x="16" y="4805"/>
                </a:lnTo>
                <a:lnTo>
                  <a:pt x="10" y="4851"/>
                </a:lnTo>
                <a:lnTo>
                  <a:pt x="4" y="4896"/>
                </a:lnTo>
                <a:lnTo>
                  <a:pt x="2" y="4942"/>
                </a:lnTo>
                <a:lnTo>
                  <a:pt x="0" y="4987"/>
                </a:lnTo>
                <a:lnTo>
                  <a:pt x="0" y="5033"/>
                </a:lnTo>
                <a:lnTo>
                  <a:pt x="2" y="5078"/>
                </a:lnTo>
                <a:lnTo>
                  <a:pt x="6" y="5126"/>
                </a:lnTo>
                <a:lnTo>
                  <a:pt x="12" y="5171"/>
                </a:lnTo>
                <a:lnTo>
                  <a:pt x="18" y="5217"/>
                </a:lnTo>
                <a:lnTo>
                  <a:pt x="28" y="5264"/>
                </a:lnTo>
                <a:lnTo>
                  <a:pt x="40" y="5310"/>
                </a:lnTo>
                <a:lnTo>
                  <a:pt x="51" y="5355"/>
                </a:lnTo>
                <a:lnTo>
                  <a:pt x="67" y="5403"/>
                </a:lnTo>
                <a:lnTo>
                  <a:pt x="85" y="5448"/>
                </a:lnTo>
                <a:lnTo>
                  <a:pt x="103" y="5494"/>
                </a:lnTo>
                <a:lnTo>
                  <a:pt x="125" y="5539"/>
                </a:lnTo>
                <a:lnTo>
                  <a:pt x="148" y="5585"/>
                </a:lnTo>
                <a:lnTo>
                  <a:pt x="174" y="5630"/>
                </a:lnTo>
                <a:lnTo>
                  <a:pt x="202" y="5676"/>
                </a:lnTo>
                <a:lnTo>
                  <a:pt x="231" y="5719"/>
                </a:lnTo>
                <a:lnTo>
                  <a:pt x="263" y="5763"/>
                </a:lnTo>
                <a:lnTo>
                  <a:pt x="297" y="5808"/>
                </a:lnTo>
                <a:lnTo>
                  <a:pt x="334" y="5852"/>
                </a:lnTo>
                <a:lnTo>
                  <a:pt x="374" y="5893"/>
                </a:lnTo>
                <a:lnTo>
                  <a:pt x="415" y="5937"/>
                </a:lnTo>
                <a:lnTo>
                  <a:pt x="459" y="5978"/>
                </a:lnTo>
                <a:lnTo>
                  <a:pt x="504" y="6020"/>
                </a:lnTo>
                <a:lnTo>
                  <a:pt x="554" y="6061"/>
                </a:lnTo>
                <a:lnTo>
                  <a:pt x="605" y="6101"/>
                </a:lnTo>
                <a:lnTo>
                  <a:pt x="661" y="6140"/>
                </a:lnTo>
                <a:lnTo>
                  <a:pt x="716" y="6180"/>
                </a:lnTo>
                <a:lnTo>
                  <a:pt x="775" y="6219"/>
                </a:lnTo>
                <a:lnTo>
                  <a:pt x="839" y="6257"/>
                </a:lnTo>
                <a:lnTo>
                  <a:pt x="902" y="6293"/>
                </a:lnTo>
                <a:lnTo>
                  <a:pt x="969" y="6330"/>
                </a:lnTo>
                <a:lnTo>
                  <a:pt x="1040" y="6366"/>
                </a:lnTo>
                <a:lnTo>
                  <a:pt x="1113" y="6399"/>
                </a:lnTo>
                <a:lnTo>
                  <a:pt x="1113" y="6399"/>
                </a:lnTo>
                <a:lnTo>
                  <a:pt x="1153" y="6417"/>
                </a:lnTo>
                <a:lnTo>
                  <a:pt x="1266" y="6463"/>
                </a:lnTo>
                <a:lnTo>
                  <a:pt x="1438" y="6528"/>
                </a:lnTo>
                <a:lnTo>
                  <a:pt x="1543" y="6568"/>
                </a:lnTo>
                <a:lnTo>
                  <a:pt x="1657" y="6609"/>
                </a:lnTo>
                <a:lnTo>
                  <a:pt x="1780" y="6653"/>
                </a:lnTo>
                <a:lnTo>
                  <a:pt x="1911" y="6696"/>
                </a:lnTo>
                <a:lnTo>
                  <a:pt x="2045" y="6738"/>
                </a:lnTo>
                <a:lnTo>
                  <a:pt x="2185" y="6779"/>
                </a:lnTo>
                <a:lnTo>
                  <a:pt x="2326" y="6819"/>
                </a:lnTo>
                <a:lnTo>
                  <a:pt x="2470" y="6854"/>
                </a:lnTo>
                <a:lnTo>
                  <a:pt x="2611" y="6888"/>
                </a:lnTo>
                <a:lnTo>
                  <a:pt x="2682" y="6902"/>
                </a:lnTo>
                <a:lnTo>
                  <a:pt x="2751" y="6914"/>
                </a:lnTo>
                <a:lnTo>
                  <a:pt x="2751" y="6914"/>
                </a:lnTo>
                <a:lnTo>
                  <a:pt x="2822" y="6927"/>
                </a:lnTo>
                <a:lnTo>
                  <a:pt x="2894" y="6943"/>
                </a:lnTo>
                <a:lnTo>
                  <a:pt x="2969" y="6963"/>
                </a:lnTo>
                <a:lnTo>
                  <a:pt x="3044" y="6985"/>
                </a:lnTo>
                <a:lnTo>
                  <a:pt x="3121" y="7010"/>
                </a:lnTo>
                <a:lnTo>
                  <a:pt x="3198" y="7040"/>
                </a:lnTo>
                <a:lnTo>
                  <a:pt x="3277" y="7072"/>
                </a:lnTo>
                <a:lnTo>
                  <a:pt x="3354" y="7105"/>
                </a:lnTo>
                <a:lnTo>
                  <a:pt x="3432" y="7143"/>
                </a:lnTo>
                <a:lnTo>
                  <a:pt x="3509" y="7183"/>
                </a:lnTo>
                <a:lnTo>
                  <a:pt x="3584" y="7224"/>
                </a:lnTo>
                <a:lnTo>
                  <a:pt x="3657" y="7270"/>
                </a:lnTo>
                <a:lnTo>
                  <a:pt x="3728" y="7317"/>
                </a:lnTo>
                <a:lnTo>
                  <a:pt x="3797" y="7366"/>
                </a:lnTo>
                <a:lnTo>
                  <a:pt x="3863" y="7418"/>
                </a:lnTo>
                <a:lnTo>
                  <a:pt x="3926" y="7473"/>
                </a:lnTo>
                <a:lnTo>
                  <a:pt x="3983" y="7531"/>
                </a:lnTo>
                <a:lnTo>
                  <a:pt x="4011" y="7560"/>
                </a:lnTo>
                <a:lnTo>
                  <a:pt x="4039" y="7590"/>
                </a:lnTo>
                <a:lnTo>
                  <a:pt x="4064" y="7620"/>
                </a:lnTo>
                <a:lnTo>
                  <a:pt x="4088" y="7651"/>
                </a:lnTo>
                <a:lnTo>
                  <a:pt x="4112" y="7683"/>
                </a:lnTo>
                <a:lnTo>
                  <a:pt x="4134" y="7716"/>
                </a:lnTo>
                <a:lnTo>
                  <a:pt x="4153" y="7748"/>
                </a:lnTo>
                <a:lnTo>
                  <a:pt x="4173" y="7782"/>
                </a:lnTo>
                <a:lnTo>
                  <a:pt x="4191" y="7815"/>
                </a:lnTo>
                <a:lnTo>
                  <a:pt x="4207" y="7849"/>
                </a:lnTo>
                <a:lnTo>
                  <a:pt x="4223" y="7885"/>
                </a:lnTo>
                <a:lnTo>
                  <a:pt x="4235" y="7920"/>
                </a:lnTo>
                <a:lnTo>
                  <a:pt x="4246" y="7956"/>
                </a:lnTo>
                <a:lnTo>
                  <a:pt x="4256" y="7993"/>
                </a:lnTo>
                <a:lnTo>
                  <a:pt x="4264" y="8029"/>
                </a:lnTo>
                <a:lnTo>
                  <a:pt x="4270" y="8067"/>
                </a:lnTo>
                <a:lnTo>
                  <a:pt x="4276" y="8104"/>
                </a:lnTo>
                <a:lnTo>
                  <a:pt x="4278" y="8144"/>
                </a:lnTo>
                <a:lnTo>
                  <a:pt x="4278" y="8181"/>
                </a:lnTo>
                <a:lnTo>
                  <a:pt x="4278" y="8221"/>
                </a:lnTo>
                <a:lnTo>
                  <a:pt x="4274" y="8260"/>
                </a:lnTo>
                <a:lnTo>
                  <a:pt x="4268" y="8302"/>
                </a:lnTo>
                <a:lnTo>
                  <a:pt x="4260" y="8341"/>
                </a:lnTo>
                <a:lnTo>
                  <a:pt x="4250" y="8383"/>
                </a:lnTo>
                <a:lnTo>
                  <a:pt x="4238" y="8424"/>
                </a:lnTo>
                <a:lnTo>
                  <a:pt x="4225" y="8466"/>
                </a:lnTo>
                <a:lnTo>
                  <a:pt x="4209" y="8509"/>
                </a:lnTo>
                <a:lnTo>
                  <a:pt x="4189" y="8551"/>
                </a:lnTo>
                <a:lnTo>
                  <a:pt x="4167" y="8595"/>
                </a:lnTo>
                <a:lnTo>
                  <a:pt x="4144" y="8638"/>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
        <p:nvSpPr>
          <p:cNvPr id="41" name="文本框 40"/>
          <p:cNvSpPr txBox="1"/>
          <p:nvPr/>
        </p:nvSpPr>
        <p:spPr>
          <a:xfrm>
            <a:off x="229235" y="969010"/>
            <a:ext cx="5927090" cy="3415030"/>
          </a:xfrm>
          <a:prstGeom prst="rect">
            <a:avLst/>
          </a:prstGeom>
          <a:noFill/>
        </p:spPr>
        <p:txBody>
          <a:bodyPr wrap="square" rtlCol="0">
            <a:spAutoFit/>
          </a:bodyPr>
          <a:lstStyle/>
          <a:p>
            <a:r>
              <a:rPr lang="zh-CN" altLang="en-US" sz="2400">
                <a:solidFill>
                  <a:schemeClr val="bg1"/>
                </a:solidFill>
              </a:rPr>
              <a:t>核心系统先行集成测试法的思想是先对核心软件部件进行集成测试，在测试通过的基础上再按各外围软件部件的重要程度逐个集成到核心系统中。每次加入一个外围软件部件都产生一个产品基线，直至最后形成稳定的软件产品。核心系统先行集成测试法对应的集成过程是一个逐渐趋于闭合的螺旋形曲线，代表产品逐步定型的过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核心系统先行集成测试法</a:t>
            </a:r>
            <a:endParaRPr lang="en-US" altLang="ko-KR">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en-US"/>
              <a:t>步骤</a:t>
            </a:r>
          </a:p>
        </p:txBody>
      </p:sp>
      <p:sp>
        <p:nvSpPr>
          <p:cNvPr id="4" name="텍스트 개체 틀 3"/>
          <p:cNvSpPr txBox="1"/>
          <p:nvPr/>
        </p:nvSpPr>
        <p:spPr>
          <a:xfrm>
            <a:off x="308816" y="888242"/>
            <a:ext cx="8367698" cy="332359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pPr marL="342900" indent="-342900">
              <a:buFont typeface="+mj-ea"/>
              <a:buAutoNum type="circleNumDbPlain"/>
            </a:pPr>
            <a:r>
              <a:rPr lang="en-US" altLang="ko-KR" sz="1800" dirty="0">
                <a:solidFill>
                  <a:schemeClr val="bg1"/>
                </a:solidFill>
              </a:rPr>
              <a:t>步骤一： 对核心系统中的每个模块进行单独的、充分的测试，必要时使用驱动模块和桩模块；</a:t>
            </a:r>
          </a:p>
          <a:p>
            <a:pPr marL="342900" indent="-342900">
              <a:buFont typeface="+mj-ea"/>
              <a:buAutoNum type="circleNumDbPlain"/>
            </a:pPr>
            <a:r>
              <a:rPr lang="en-US" altLang="ko-KR" sz="1800" dirty="0">
                <a:solidFill>
                  <a:schemeClr val="bg1"/>
                </a:solidFill>
              </a:rPr>
              <a:t>步骤二： 对于核心系统中的所有模块一次性集合到被测系统中，解决集成中出现的各类问题。在核心系统规模相对较大的情况下，也可以按照自底向上的步骤，集成核心系统的各组成模块。</a:t>
            </a:r>
          </a:p>
          <a:p>
            <a:pPr marL="342900" indent="-342900">
              <a:buFont typeface="+mj-ea"/>
              <a:buAutoNum type="circleNumDbPlain"/>
            </a:pPr>
            <a:r>
              <a:rPr lang="en-US" altLang="ko-KR" sz="1800" dirty="0">
                <a:solidFill>
                  <a:schemeClr val="bg1"/>
                </a:solidFill>
              </a:rPr>
              <a:t>步骤三： 按照各外围软件部件的重要程度以及模块间的相互制约关系，拟定外围软件部件集成到核心系统中的顺序方案。方案经评审以后，即可进行外围软件部件的集成。</a:t>
            </a:r>
          </a:p>
          <a:p>
            <a:pPr marL="342900" indent="-342900">
              <a:buFont typeface="+mj-ea"/>
              <a:buAutoNum type="circleNumDbPlain"/>
            </a:pPr>
            <a:r>
              <a:rPr lang="en-US" altLang="ko-KR" sz="1800" dirty="0">
                <a:solidFill>
                  <a:schemeClr val="bg1"/>
                </a:solidFill>
              </a:rPr>
              <a:t>步骤四： 在外围软件部件添加到核心系统以前，外围软件部件应先完成内部的模块级集成测试。</a:t>
            </a:r>
          </a:p>
          <a:p>
            <a:pPr marL="342900" indent="-342900">
              <a:buFont typeface="+mj-ea"/>
              <a:buAutoNum type="circleNumDbPlain"/>
            </a:pPr>
            <a:r>
              <a:rPr lang="en-US" altLang="ko-KR" sz="1800" dirty="0">
                <a:solidFill>
                  <a:schemeClr val="bg1"/>
                </a:solidFill>
              </a:rPr>
              <a:t>步骤五： 按顺序不断加入外围软件部件，排除外围软件部件集成中出现的问题，形成最终的用户系统。</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27</a:t>
            </a:fld>
            <a:endParaRPr lang="ko-KR" altLang="en-US"/>
          </a:p>
        </p:txBody>
      </p:sp>
      <p:pic>
        <p:nvPicPr>
          <p:cNvPr id="12" name="그림 11"/>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rot="4407030">
            <a:off x="7593042" y="1149920"/>
            <a:ext cx="1339703" cy="131843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dirty="0" err="1">
                <a:ea typeface="Tahoma" panose="020B0804030504040204" pitchFamily="34" charset="0"/>
                <a:sym typeface="+mn-ea"/>
              </a:rPr>
              <a:t>核心系统先行集成测试法</a:t>
            </a:r>
            <a:endParaRPr lang="en-US" altLang="ko-KR" dirty="0">
              <a:ea typeface="Tahoma" panose="020B0804030504040204" pitchFamily="34" charset="0"/>
            </a:endParaRPr>
          </a:p>
          <a:p>
            <a:pPr>
              <a:lnSpc>
                <a:spcPct val="90000"/>
              </a:lnSpc>
              <a:defRPr/>
            </a:pPr>
            <a:endParaRPr lang="en-US" altLang="ko-KR"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a:t>方案评价</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28</a:t>
            </a:fld>
            <a:endParaRPr lang="ko-KR" altLang="en-US"/>
          </a:p>
        </p:txBody>
      </p:sp>
      <p:pic>
        <p:nvPicPr>
          <p:cNvPr id="37" name="그림 36"/>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7134860" cy="2676525"/>
          </a:xfrm>
          <a:prstGeom prst="rect">
            <a:avLst/>
          </a:prstGeom>
          <a:noFill/>
        </p:spPr>
        <p:txBody>
          <a:bodyPr wrap="square" rtlCol="0">
            <a:spAutoFit/>
          </a:bodyPr>
          <a:lstStyle/>
          <a:p>
            <a:r>
              <a:rPr lang="zh-CN" altLang="en-US" sz="2400">
                <a:solidFill>
                  <a:schemeClr val="bg1"/>
                </a:solidFill>
              </a:rPr>
              <a:t>该集成测试方法对于快速软件开发很有效果，适合较复杂系统的集成测试，能保证一些重要的功能和服务的实现。缺点是采用此法的系统一般应能明确区分核心软件部件和外围软件部件，核心软件部件应具有较高的耦合度，外围软件部件内部也应具有较高的耦合度，但各外围软件部件之间应具有较低的耦合度。</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高频集成测试</a:t>
            </a:r>
          </a:p>
        </p:txBody>
      </p:sp>
      <p:sp>
        <p:nvSpPr>
          <p:cNvPr id="3" name="텍스트 개체 틀 2"/>
          <p:cNvSpPr>
            <a:spLocks noGrp="1"/>
          </p:cNvSpPr>
          <p:nvPr>
            <p:ph type="body" sz="quarter" idx="14"/>
          </p:nvPr>
        </p:nvSpPr>
        <p:spPr>
          <a:xfrm>
            <a:off x="318976" y="550774"/>
            <a:ext cx="8357480" cy="240485"/>
          </a:xfrm>
        </p:spPr>
        <p:txBody>
          <a:bodyPr/>
          <a:lstStyle/>
          <a:p>
            <a:r>
              <a:rPr lang="zh-CN" altLang="ko-KR"/>
              <a:t>概念</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29</a:t>
            </a:fld>
            <a:endParaRPr lang="ko-KR" altLang="en-US"/>
          </a:p>
        </p:txBody>
      </p:sp>
      <p:pic>
        <p:nvPicPr>
          <p:cNvPr id="37" name="그림 36"/>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7134860" cy="3415030"/>
          </a:xfrm>
          <a:prstGeom prst="rect">
            <a:avLst/>
          </a:prstGeom>
          <a:noFill/>
        </p:spPr>
        <p:txBody>
          <a:bodyPr wrap="square" rtlCol="0">
            <a:spAutoFit/>
          </a:bodyPr>
          <a:lstStyle/>
          <a:p>
            <a:r>
              <a:rPr lang="zh-CN" altLang="en-US">
                <a:solidFill>
                  <a:schemeClr val="bg1"/>
                </a:solidFill>
              </a:rPr>
              <a:t>高频集成测试是指同步于软件开发过程，每隔一段时间对开发团队的现有代码进行一次集成测试。如某些自动化集成测试工具能实现每日深夜对开发团队的现有代码进行一次集成测试，然后将测试结果发到各开发人员的电子邮箱中。该集成测试方法频繁地将新代码加入到一个已经稳定的基线中，以免集成故障难以发现，同时控制可能出现的基线偏差。使用高频集成测试需要具备一定的条件： 可以持续获得一个稳定的增量，并且该增量内部已被验证没有问题； 大部分有意义的功能增加可以在一个相对稳定的时间间隔（如每个工作日）内获得； 测试包和代码的开发工作必须是并行进行的，并且需要版本控制工具来保证始终维护的是测试脚本和代码的最新版本； 必须借助于使用自动化工具来完成。高频集成一个显著的特点就是集成次数频繁，显然，人工的方法是不胜任的。</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集成测试的概念</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01</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dirty="0" err="1">
                <a:ea typeface="Tahoma" panose="020B0804030504040204" pitchFamily="34" charset="0"/>
                <a:sym typeface="+mn-ea"/>
              </a:rPr>
              <a:t>高频集成测试</a:t>
            </a:r>
            <a:endParaRPr lang="en-US" altLang="ko-KR" dirty="0">
              <a:ea typeface="Tahoma" panose="020B0804030504040204" pitchFamily="34" charset="0"/>
              <a:sym typeface="+mn-ea"/>
            </a:endParaRPr>
          </a:p>
        </p:txBody>
      </p:sp>
      <p:sp>
        <p:nvSpPr>
          <p:cNvPr id="3" name="텍스트 개체 틀 2"/>
          <p:cNvSpPr>
            <a:spLocks noGrp="1"/>
          </p:cNvSpPr>
          <p:nvPr>
            <p:ph type="body" sz="quarter" idx="14"/>
          </p:nvPr>
        </p:nvSpPr>
        <p:spPr>
          <a:xfrm>
            <a:off x="318976" y="536804"/>
            <a:ext cx="8357480" cy="240485"/>
          </a:xfrm>
        </p:spPr>
        <p:txBody>
          <a:bodyPr/>
          <a:lstStyle/>
          <a:p>
            <a:r>
              <a:rPr lang="zh-CN" altLang="ko-KR"/>
              <a:t>步骤</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30</a:t>
            </a:fld>
            <a:endParaRPr lang="ko-KR" altLang="en-US"/>
          </a:p>
        </p:txBody>
      </p:sp>
      <p:pic>
        <p:nvPicPr>
          <p:cNvPr id="37" name="그림 36"/>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8684895" cy="3476625"/>
          </a:xfrm>
          <a:prstGeom prst="rect">
            <a:avLst/>
          </a:prstGeom>
          <a:noFill/>
        </p:spPr>
        <p:txBody>
          <a:bodyPr wrap="square" rtlCol="0">
            <a:spAutoFit/>
          </a:bodyPr>
          <a:lstStyle/>
          <a:p>
            <a:pPr marL="342900" indent="-342900">
              <a:buFont typeface="+mj-ea"/>
              <a:buAutoNum type="circleNumDbPlain"/>
            </a:pPr>
            <a:r>
              <a:rPr lang="zh-CN" altLang="en-US" sz="2000">
                <a:solidFill>
                  <a:schemeClr val="bg1"/>
                </a:solidFill>
              </a:rPr>
              <a:t>步骤一： 选择集成测试自动化工具。如很多Java项目采用Junit+Ant方案来实现集成测试的自动化，也有一些商业集成测试工具可供选择。</a:t>
            </a:r>
          </a:p>
          <a:p>
            <a:pPr marL="342900" indent="-342900">
              <a:buFont typeface="+mj-ea"/>
              <a:buAutoNum type="circleNumDbPlain"/>
            </a:pPr>
            <a:r>
              <a:rPr lang="zh-CN" altLang="en-US" sz="2000">
                <a:solidFill>
                  <a:schemeClr val="bg1"/>
                </a:solidFill>
              </a:rPr>
              <a:t>步骤二： 设置版本控制工具，以确保集成测试自动化工具所获得的版本是最新版本。如使用CVS进行版本控制。</a:t>
            </a:r>
          </a:p>
          <a:p>
            <a:pPr marL="342900" indent="-342900">
              <a:buFont typeface="+mj-ea"/>
              <a:buAutoNum type="circleNumDbPlain"/>
            </a:pPr>
            <a:r>
              <a:rPr lang="zh-CN" altLang="en-US" sz="2000">
                <a:solidFill>
                  <a:schemeClr val="bg1"/>
                </a:solidFill>
              </a:rPr>
              <a:t>步骤三： 测试人员和开发人员负责编写对应程序代码的测试脚本</a:t>
            </a:r>
          </a:p>
          <a:p>
            <a:pPr marL="342900" indent="-342900">
              <a:buFont typeface="+mj-ea"/>
              <a:buAutoNum type="circleNumDbPlain"/>
            </a:pPr>
            <a:r>
              <a:rPr lang="zh-CN" altLang="en-US" sz="2000">
                <a:solidFill>
                  <a:schemeClr val="bg1"/>
                </a:solidFill>
              </a:rPr>
              <a:t>步骤四： 设置自动化集成测试工具，每隔一段时间对配置管理库的新添加的代码进行自动化的集成测试，并将测试报告汇报给开发人员和测试人员。</a:t>
            </a:r>
          </a:p>
          <a:p>
            <a:pPr marL="342900" indent="-342900">
              <a:buFont typeface="+mj-ea"/>
              <a:buAutoNum type="circleNumDbPlain"/>
            </a:pPr>
            <a:r>
              <a:rPr lang="zh-CN" altLang="en-US" sz="2000">
                <a:solidFill>
                  <a:schemeClr val="bg1"/>
                </a:solidFill>
              </a:rPr>
              <a:t>步骤五： 测试人员监督代码开发人员及时关闭不合格项。</a:t>
            </a:r>
          </a:p>
          <a:p>
            <a:pPr indent="0">
              <a:buFont typeface="+mj-ea"/>
              <a:buNone/>
            </a:pPr>
            <a:endParaRPr lang="zh-CN" altLang="en-US" sz="2000">
              <a:solidFill>
                <a:schemeClr val="bg1"/>
              </a:solidFill>
            </a:endParaRPr>
          </a:p>
          <a:p>
            <a:pPr indent="0">
              <a:buFont typeface="+mj-ea"/>
              <a:buNone/>
            </a:pPr>
            <a:r>
              <a:rPr lang="zh-CN" altLang="en-US" sz="2000">
                <a:solidFill>
                  <a:schemeClr val="bg1"/>
                </a:solidFill>
              </a:rPr>
              <a:t>按照步骤三至步骤五不断循环，直至形成最终软件产品。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高频集成测试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31</a:t>
            </a:fld>
            <a:endParaRPr lang="ko-KR" altLang="en-US"/>
          </a:p>
        </p:txBody>
      </p:sp>
      <p:pic>
        <p:nvPicPr>
          <p:cNvPr id="37" name="그림 36"/>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8684895" cy="1938020"/>
          </a:xfrm>
          <a:prstGeom prst="rect">
            <a:avLst/>
          </a:prstGeom>
          <a:noFill/>
        </p:spPr>
        <p:txBody>
          <a:bodyPr wrap="square" rtlCol="0">
            <a:spAutoFit/>
          </a:bodyPr>
          <a:lstStyle/>
          <a:p>
            <a:pPr indent="0">
              <a:buFont typeface="+mj-ea"/>
              <a:buNone/>
            </a:pPr>
            <a:r>
              <a:rPr lang="zh-CN" altLang="en-US" sz="2400">
                <a:solidFill>
                  <a:schemeClr val="bg1"/>
                </a:solidFill>
              </a:rPr>
              <a:t> 该测试方案能在开发过程中及时发现代码错误，能直观地看到开发团队的有效工程进度。在此方案中，开发维护源代码与开发维护软件测试包被赋予了同等的重要性，这对有效防止错误、及时纠正错误都很有帮助。该方案的缺点在于测试包有时候可能不能暴露深层次的编码错误和图形界面错误。</a:t>
            </a:r>
          </a:p>
        </p:txBody>
      </p:sp>
      <p:sp>
        <p:nvSpPr>
          <p:cNvPr id="4" name="文本占位符 3"/>
          <p:cNvSpPr>
            <a:spLocks noGrp="1"/>
          </p:cNvSpPr>
          <p:nvPr>
            <p:ph type="body" sz="quarter" idx="14"/>
          </p:nvPr>
        </p:nvSpPr>
        <p:spPr/>
        <p:txBody>
          <a:bodyPr/>
          <a:lstStyle/>
          <a:p>
            <a:r>
              <a:rPr lang="zh-CN" altLang="en-US"/>
              <a:t>方案评价</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F373898-5AAC-D44A-A412-E093F2590702}"/>
              </a:ext>
            </a:extLst>
          </p:cNvPr>
          <p:cNvSpPr>
            <a:spLocks noGrp="1"/>
          </p:cNvSpPr>
          <p:nvPr>
            <p:ph type="sldNum" sz="quarter" idx="12"/>
          </p:nvPr>
        </p:nvSpPr>
        <p:spPr/>
        <p:txBody>
          <a:bodyPr/>
          <a:lstStyle/>
          <a:p>
            <a:fld id="{6D496982-6B67-48BF-BE88-CEE75E286A28}" type="slidenum">
              <a:rPr lang="ko-KR" altLang="en-US" smtClean="0"/>
              <a:t>32</a:t>
            </a:fld>
            <a:endParaRPr lang="ko-KR" altLang="en-US"/>
          </a:p>
        </p:txBody>
      </p:sp>
      <p:sp>
        <p:nvSpPr>
          <p:cNvPr id="3" name="文本占位符 2">
            <a:extLst>
              <a:ext uri="{FF2B5EF4-FFF2-40B4-BE49-F238E27FC236}">
                <a16:creationId xmlns:a16="http://schemas.microsoft.com/office/drawing/2014/main" id="{32DD705C-1BA6-364A-BFFC-9F9E47DA889D}"/>
              </a:ext>
            </a:extLst>
          </p:cNvPr>
          <p:cNvSpPr>
            <a:spLocks noGrp="1"/>
          </p:cNvSpPr>
          <p:nvPr>
            <p:ph type="body" sz="quarter" idx="13"/>
          </p:nvPr>
        </p:nvSpPr>
        <p:spPr/>
        <p:txBody>
          <a:bodyPr/>
          <a:lstStyle/>
          <a:p>
            <a:r>
              <a:rPr kumimoji="1" lang="zh-CN" altLang="en-US" dirty="0"/>
              <a:t>提问</a:t>
            </a:r>
          </a:p>
        </p:txBody>
      </p:sp>
      <p:sp>
        <p:nvSpPr>
          <p:cNvPr id="5" name="文本框 4">
            <a:extLst>
              <a:ext uri="{FF2B5EF4-FFF2-40B4-BE49-F238E27FC236}">
                <a16:creationId xmlns:a16="http://schemas.microsoft.com/office/drawing/2014/main" id="{1315698E-C731-194A-9F18-BFD013DB9904}"/>
              </a:ext>
            </a:extLst>
          </p:cNvPr>
          <p:cNvSpPr txBox="1"/>
          <p:nvPr/>
        </p:nvSpPr>
        <p:spPr>
          <a:xfrm>
            <a:off x="0" y="1491630"/>
            <a:ext cx="8218867" cy="1384995"/>
          </a:xfrm>
          <a:prstGeom prst="rect">
            <a:avLst/>
          </a:prstGeom>
          <a:noFill/>
        </p:spPr>
        <p:txBody>
          <a:bodyPr wrap="square" rtlCol="0">
            <a:spAutoFit/>
          </a:bodyPr>
          <a:lstStyle/>
          <a:p>
            <a:pPr marL="457200" indent="-457200">
              <a:buAutoNum type="arabicPeriod"/>
            </a:pPr>
            <a:r>
              <a:rPr lang="zh-CN" altLang="en-US" sz="2800" dirty="0">
                <a:solidFill>
                  <a:srgbClr val="92D050"/>
                </a:solidFill>
              </a:rPr>
              <a:t>检测软件全部功能的代表性测试用例</a:t>
            </a:r>
          </a:p>
          <a:p>
            <a:pPr marL="457200" indent="-457200">
              <a:buAutoNum type="arabicPeriod"/>
            </a:pPr>
            <a:r>
              <a:rPr lang="zh-CN" altLang="en-US" sz="2800" dirty="0">
                <a:solidFill>
                  <a:srgbClr val="92D050"/>
                </a:solidFill>
              </a:rPr>
              <a:t>专门针对可能受修改影响的软件功能的附加测试</a:t>
            </a:r>
          </a:p>
          <a:p>
            <a:pPr marL="457200" indent="-457200">
              <a:buAutoNum type="arabicPeriod"/>
            </a:pPr>
            <a:r>
              <a:rPr lang="zh-CN" altLang="en-US" sz="2800" dirty="0">
                <a:solidFill>
                  <a:srgbClr val="92D050"/>
                </a:solidFill>
              </a:rPr>
              <a:t>针对被修改过的软件成分的测试</a:t>
            </a:r>
          </a:p>
        </p:txBody>
      </p:sp>
      <p:sp>
        <p:nvSpPr>
          <p:cNvPr id="6" name="文本占位符 3">
            <a:extLst>
              <a:ext uri="{FF2B5EF4-FFF2-40B4-BE49-F238E27FC236}">
                <a16:creationId xmlns:a16="http://schemas.microsoft.com/office/drawing/2014/main" id="{DE807C20-4CEE-6A4C-A363-0286ED8D1940}"/>
              </a:ext>
            </a:extLst>
          </p:cNvPr>
          <p:cNvSpPr txBox="1">
            <a:spLocks/>
          </p:cNvSpPr>
          <p:nvPr/>
        </p:nvSpPr>
        <p:spPr>
          <a:xfrm>
            <a:off x="107504" y="915566"/>
            <a:ext cx="8357480" cy="648072"/>
          </a:xfrm>
          <a:prstGeom prst="rect">
            <a:avLst/>
          </a:prstGeom>
        </p:spPr>
        <p:txBody>
          <a:bodyPr lIns="0" tIns="0" rIns="0" bIns="0"/>
          <a:lstStyle>
            <a:lvl1pPr marL="0" indent="0" algn="l" defTabSz="914400" rtl="0" eaLnBrk="1" latinLnBrk="1" hangingPunct="1">
              <a:spcBef>
                <a:spcPct val="20000"/>
              </a:spcBef>
              <a:buFont typeface="Arial" panose="020B0604020202090204" pitchFamily="34" charset="0"/>
              <a:buNone/>
              <a:defRPr sz="1600" b="1" kern="1200" baseline="0">
                <a:ln>
                  <a:noFill/>
                </a:ln>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kumimoji="1" lang="en-US" altLang="zh-CN" sz="2800" dirty="0"/>
              <a:t>Q4</a:t>
            </a:r>
            <a:r>
              <a:rPr kumimoji="1" lang="zh-CN" altLang="en-US" sz="2800" dirty="0"/>
              <a:t>：本</a:t>
            </a:r>
            <a:r>
              <a:rPr kumimoji="1" lang="en-US" altLang="zh-CN" sz="2800" dirty="0"/>
              <a:t>PPT</a:t>
            </a:r>
            <a:r>
              <a:rPr kumimoji="1" lang="zh-CN" altLang="en-US" sz="2800" dirty="0"/>
              <a:t>主要的提到了几个集成测试策略？</a:t>
            </a:r>
            <a:endParaRPr kumimoji="1" lang="zh-CN" altLang="en-US" dirty="0"/>
          </a:p>
        </p:txBody>
      </p:sp>
    </p:spTree>
    <p:extLst>
      <p:ext uri="{BB962C8B-B14F-4D97-AF65-F5344CB8AC3E}">
        <p14:creationId xmlns:p14="http://schemas.microsoft.com/office/powerpoint/2010/main" val="344290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3806715" y="3061449"/>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两种主流集成测试策略的优缺点比较</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03</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自顶向下测试方法</a:t>
            </a:r>
          </a:p>
        </p:txBody>
      </p:sp>
      <p:sp>
        <p:nvSpPr>
          <p:cNvPr id="3" name="텍스트 개체 틀 2"/>
          <p:cNvSpPr>
            <a:spLocks noGrp="1"/>
          </p:cNvSpPr>
          <p:nvPr>
            <p:ph type="body" sz="quarter" idx="14"/>
          </p:nvPr>
        </p:nvSpPr>
        <p:spPr>
          <a:xfrm>
            <a:off x="318976" y="550774"/>
            <a:ext cx="8357480" cy="240485"/>
          </a:xfrm>
        </p:spPr>
        <p:txBody>
          <a:bodyPr/>
          <a:lstStyle/>
          <a:p>
            <a:r>
              <a:rPr lang="zh-CN" altLang="ko-KR"/>
              <a:t>主要的优缺点</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34</a:t>
            </a:fld>
            <a:endParaRPr lang="ko-KR" altLang="en-US"/>
          </a:p>
        </p:txBody>
      </p:sp>
      <p:sp>
        <p:nvSpPr>
          <p:cNvPr id="4" name="文本框 3"/>
          <p:cNvSpPr txBox="1"/>
          <p:nvPr/>
        </p:nvSpPr>
        <p:spPr>
          <a:xfrm>
            <a:off x="318770" y="1000125"/>
            <a:ext cx="7198995" cy="3046095"/>
          </a:xfrm>
          <a:prstGeom prst="rect">
            <a:avLst/>
          </a:prstGeom>
          <a:noFill/>
        </p:spPr>
        <p:txBody>
          <a:bodyPr wrap="square" rtlCol="0">
            <a:spAutoFit/>
          </a:bodyPr>
          <a:lstStyle/>
          <a:p>
            <a:r>
              <a:rPr lang="zh-CN" altLang="en-US" sz="2400">
                <a:solidFill>
                  <a:schemeClr val="accent2"/>
                </a:solidFill>
              </a:rPr>
              <a:t>主要优点：</a:t>
            </a:r>
            <a:endParaRPr lang="zh-CN" altLang="en-US" sz="2400">
              <a:solidFill>
                <a:schemeClr val="bg1"/>
              </a:solidFill>
            </a:endParaRPr>
          </a:p>
          <a:p>
            <a:r>
              <a:rPr lang="zh-CN" altLang="en-US" sz="2400">
                <a:solidFill>
                  <a:schemeClr val="bg1"/>
                </a:solidFill>
              </a:rPr>
              <a:t>不需要测试驱动程序，能够在测试的早期阶段实现并验证系统的主要功能，并且能够在早期发现上层模块的接口错误。</a:t>
            </a:r>
          </a:p>
          <a:p>
            <a:r>
              <a:rPr lang="zh-CN" altLang="en-US" sz="2400">
                <a:solidFill>
                  <a:schemeClr val="accent2"/>
                </a:solidFill>
              </a:rPr>
              <a:t>主要缺点：</a:t>
            </a:r>
          </a:p>
          <a:p>
            <a:r>
              <a:rPr lang="zh-CN" altLang="en-US" sz="2400">
                <a:solidFill>
                  <a:schemeClr val="bg1"/>
                </a:solidFill>
              </a:rPr>
              <a:t>需要存根程序，可能遇到于此相联系的测试困难，低层关键模块中的错误发现较晚，而且用这种方法早期不能充分展开人力。</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自底向上测试方法</a:t>
            </a:r>
          </a:p>
        </p:txBody>
      </p:sp>
      <p:sp>
        <p:nvSpPr>
          <p:cNvPr id="3" name="텍스트 개체 틀 2"/>
          <p:cNvSpPr>
            <a:spLocks noGrp="1"/>
          </p:cNvSpPr>
          <p:nvPr>
            <p:ph type="body" sz="quarter" idx="14"/>
          </p:nvPr>
        </p:nvSpPr>
        <p:spPr>
          <a:xfrm>
            <a:off x="318976" y="550774"/>
            <a:ext cx="8357480" cy="240485"/>
          </a:xfrm>
        </p:spPr>
        <p:txBody>
          <a:bodyPr/>
          <a:lstStyle/>
          <a:p>
            <a:r>
              <a:rPr lang="zh-CN" altLang="ko-KR"/>
              <a:t>主要的优缺点</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35</a:t>
            </a:fld>
            <a:endParaRPr lang="ko-KR" altLang="en-US"/>
          </a:p>
        </p:txBody>
      </p:sp>
      <p:sp>
        <p:nvSpPr>
          <p:cNvPr id="4" name="文本框 3"/>
          <p:cNvSpPr txBox="1"/>
          <p:nvPr/>
        </p:nvSpPr>
        <p:spPr>
          <a:xfrm>
            <a:off x="318770" y="1000125"/>
            <a:ext cx="7198995" cy="460375"/>
          </a:xfrm>
          <a:prstGeom prst="rect">
            <a:avLst/>
          </a:prstGeom>
          <a:noFill/>
        </p:spPr>
        <p:txBody>
          <a:bodyPr wrap="square" rtlCol="0">
            <a:spAutoFit/>
          </a:bodyPr>
          <a:lstStyle/>
          <a:p>
            <a:r>
              <a:rPr lang="zh-CN" altLang="en-US" sz="2400">
                <a:solidFill>
                  <a:schemeClr val="bg1"/>
                </a:solidFill>
              </a:rPr>
              <a:t>与自顶向下的优缺点相反</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两种混合策略</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36</a:t>
            </a:fld>
            <a:endParaRPr lang="ko-KR" altLang="en-US"/>
          </a:p>
        </p:txBody>
      </p:sp>
      <p:sp>
        <p:nvSpPr>
          <p:cNvPr id="4" name="文本框 3"/>
          <p:cNvSpPr txBox="1"/>
          <p:nvPr/>
        </p:nvSpPr>
        <p:spPr>
          <a:xfrm>
            <a:off x="318770" y="1000125"/>
            <a:ext cx="7198995" cy="3291840"/>
          </a:xfrm>
          <a:prstGeom prst="rect">
            <a:avLst/>
          </a:prstGeom>
          <a:noFill/>
        </p:spPr>
        <p:txBody>
          <a:bodyPr wrap="square" rtlCol="0">
            <a:spAutoFit/>
          </a:bodyPr>
          <a:lstStyle/>
          <a:p>
            <a:r>
              <a:rPr lang="zh-CN" altLang="en-US" sz="2400">
                <a:solidFill>
                  <a:schemeClr val="accent2"/>
                </a:solidFill>
              </a:rPr>
              <a:t>改进的自顶向下测试方法</a:t>
            </a:r>
            <a:endParaRPr lang="zh-CN" altLang="en-US" sz="2400">
              <a:solidFill>
                <a:schemeClr val="bg1"/>
              </a:solidFill>
            </a:endParaRPr>
          </a:p>
          <a:p>
            <a:r>
              <a:rPr lang="zh-CN" altLang="en-US" sz="2000">
                <a:solidFill>
                  <a:schemeClr val="bg1"/>
                </a:solidFill>
              </a:rPr>
              <a:t>基本上使用自顶向下的测试方法，但是在早期使用自底向上的方法测试软件中的少数关键模块。一般的自顶向下的优点在这也有，而且能在测试的早期发现关键模块中的错误，缺点是：测试关键模块时需要驱动程序</a:t>
            </a:r>
            <a:endParaRPr lang="zh-CN" altLang="en-US" sz="2400">
              <a:solidFill>
                <a:schemeClr val="bg1"/>
              </a:solidFill>
            </a:endParaRPr>
          </a:p>
          <a:p>
            <a:r>
              <a:rPr lang="zh-CN" altLang="en-US" sz="2400">
                <a:solidFill>
                  <a:schemeClr val="accent2"/>
                </a:solidFill>
              </a:rPr>
              <a:t>混合方法</a:t>
            </a:r>
          </a:p>
          <a:p>
            <a:r>
              <a:rPr lang="zh-CN" altLang="en-US" sz="2000">
                <a:solidFill>
                  <a:schemeClr val="bg1"/>
                </a:solidFill>
              </a:rPr>
              <a:t>对软件结构中较上层使用的自顶向下方法与对软件结构中较下层使用自底向上方法相结合。这种方法兼有两种方法的优点和缺点，当被测试的软件中的关键模块较多时，这种混合法可能是最好的折衷方法。</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回归测试</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04</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50774"/>
            <a:ext cx="8357480" cy="240485"/>
          </a:xfrm>
        </p:spPr>
        <p:txBody>
          <a:bodyPr/>
          <a:lstStyle/>
          <a:p>
            <a:r>
              <a:rPr lang="zh-CN" altLang="en-US"/>
              <a:t>定义</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38</a:t>
            </a:fld>
            <a:endParaRPr lang="ko-KR" altLang="en-US"/>
          </a:p>
        </p:txBody>
      </p:sp>
      <p:sp>
        <p:nvSpPr>
          <p:cNvPr id="6" name="文本框 5"/>
          <p:cNvSpPr txBox="1"/>
          <p:nvPr/>
        </p:nvSpPr>
        <p:spPr>
          <a:xfrm>
            <a:off x="318770" y="1017270"/>
            <a:ext cx="7155815" cy="2676525"/>
          </a:xfrm>
          <a:prstGeom prst="rect">
            <a:avLst/>
          </a:prstGeom>
          <a:noFill/>
        </p:spPr>
        <p:txBody>
          <a:bodyPr wrap="square" rtlCol="0">
            <a:spAutoFit/>
          </a:bodyPr>
          <a:lstStyle/>
          <a:p>
            <a:r>
              <a:rPr lang="zh-CN" altLang="en-US" sz="2400">
                <a:solidFill>
                  <a:schemeClr val="bg1"/>
                </a:solidFill>
              </a:rPr>
              <a:t>在集成测试过程中每当一个新模块结合进来时，程序就发生了变化：建立了新的数据流路径，可能出现新的</a:t>
            </a:r>
            <a:r>
              <a:rPr lang="en-US" altLang="zh-CN" sz="2400">
                <a:solidFill>
                  <a:schemeClr val="bg1"/>
                </a:solidFill>
              </a:rPr>
              <a:t>I/O</a:t>
            </a:r>
            <a:r>
              <a:rPr lang="zh-CN" altLang="en-US" sz="2400">
                <a:solidFill>
                  <a:schemeClr val="bg1"/>
                </a:solidFill>
              </a:rPr>
              <a:t>操作，激活了新的控制逻辑。</a:t>
            </a:r>
          </a:p>
          <a:p>
            <a:r>
              <a:rPr lang="zh-CN" altLang="en-US" sz="2400">
                <a:solidFill>
                  <a:schemeClr val="bg1"/>
                </a:solidFill>
              </a:rPr>
              <a:t>这些变化可能使原来的工作的正常功能出现问题。</a:t>
            </a:r>
          </a:p>
          <a:p>
            <a:r>
              <a:rPr lang="zh-CN" altLang="en-US" sz="2400">
                <a:solidFill>
                  <a:schemeClr val="bg1"/>
                </a:solidFill>
              </a:rPr>
              <a:t>在集成测试的范畴中，所谓的回归测试是指重新执行已经做过的测试的某个子集，以保证上述的这些变化没有带来非预期的副作用。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50774"/>
            <a:ext cx="8357480" cy="240485"/>
          </a:xfrm>
        </p:spPr>
        <p:txBody>
          <a:bodyPr/>
          <a:lstStyle/>
          <a:p>
            <a:r>
              <a:rPr lang="zh-CN" altLang="en-US"/>
              <a:t>作用</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39</a:t>
            </a:fld>
            <a:endParaRPr lang="ko-KR" altLang="en-US"/>
          </a:p>
        </p:txBody>
      </p:sp>
      <p:sp>
        <p:nvSpPr>
          <p:cNvPr id="6" name="文本框 5"/>
          <p:cNvSpPr txBox="1"/>
          <p:nvPr/>
        </p:nvSpPr>
        <p:spPr>
          <a:xfrm>
            <a:off x="318770" y="1017270"/>
            <a:ext cx="7155815" cy="2676525"/>
          </a:xfrm>
          <a:prstGeom prst="rect">
            <a:avLst/>
          </a:prstGeom>
          <a:noFill/>
        </p:spPr>
        <p:txBody>
          <a:bodyPr wrap="square" rtlCol="0">
            <a:spAutoFit/>
          </a:bodyPr>
          <a:lstStyle/>
          <a:p>
            <a:r>
              <a:rPr lang="zh-CN" altLang="en-US" sz="2400">
                <a:solidFill>
                  <a:schemeClr val="bg1"/>
                </a:solidFill>
              </a:rPr>
              <a:t>广义的来讲，任何成功的测试都会发现错误，而且错误必须被改正，每当改正软件错误的时候，软件配置的某些成分</a:t>
            </a:r>
            <a:r>
              <a:rPr lang="en-US" altLang="zh-CN" sz="2400">
                <a:solidFill>
                  <a:schemeClr val="bg1"/>
                </a:solidFill>
              </a:rPr>
              <a:t>(</a:t>
            </a:r>
            <a:r>
              <a:rPr lang="zh-CN" altLang="en-US" sz="2400">
                <a:solidFill>
                  <a:schemeClr val="bg1"/>
                </a:solidFill>
              </a:rPr>
              <a:t>程序、文档或数据</a:t>
            </a:r>
            <a:r>
              <a:rPr lang="en-US" altLang="zh-CN" sz="2400">
                <a:solidFill>
                  <a:schemeClr val="bg1"/>
                </a:solidFill>
              </a:rPr>
              <a:t>)</a:t>
            </a:r>
            <a:r>
              <a:rPr lang="zh-CN" altLang="en-US" sz="2400">
                <a:solidFill>
                  <a:schemeClr val="bg1"/>
                </a:solidFill>
              </a:rPr>
              <a:t>也被修改了。回归测试就是用来保证由于调试或是其他原因引起的变化，不会导致非预期软件行为或是额外错误的测试活动。</a:t>
            </a:r>
          </a:p>
          <a:p>
            <a:endParaRPr lang="zh-CN" altLang="en-US" sz="24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zh-CN" altLang="en-US">
                <a:ea typeface="Tahoma" panose="020B0804030504040204" pitchFamily="34" charset="0"/>
              </a:rPr>
              <a:t>定义</a:t>
            </a:r>
          </a:p>
        </p:txBody>
      </p:sp>
      <p:sp>
        <p:nvSpPr>
          <p:cNvPr id="4" name="텍스트 개체 틀 3"/>
          <p:cNvSpPr txBox="1"/>
          <p:nvPr/>
        </p:nvSpPr>
        <p:spPr>
          <a:xfrm>
            <a:off x="308816" y="872367"/>
            <a:ext cx="8367698" cy="86169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800" dirty="0">
                <a:solidFill>
                  <a:schemeClr val="bg1"/>
                </a:solidFill>
                <a:latin typeface="+mn-ea"/>
                <a:ea typeface="+mn-ea"/>
              </a:rPr>
              <a:t>集成测试是指在单元测试的基础上，将所有的模块按照设计要求组装成为子系统进或系统进行测试。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4</a:t>
            </a:fld>
            <a:endParaRPr lang="ko-KR" altLang="en-US"/>
          </a:p>
        </p:txBody>
      </p:sp>
      <p:sp>
        <p:nvSpPr>
          <p:cNvPr id="6" name="Freeform 5"/>
          <p:cNvSpPr/>
          <p:nvPr/>
        </p:nvSpPr>
        <p:spPr bwMode="auto">
          <a:xfrm>
            <a:off x="1588" y="2177111"/>
            <a:ext cx="9140825" cy="971594"/>
          </a:xfrm>
          <a:custGeom>
            <a:avLst/>
            <a:gdLst>
              <a:gd name="T0" fmla="*/ 94 w 11514"/>
              <a:gd name="T1" fmla="*/ 725 h 986"/>
              <a:gd name="T2" fmla="*/ 417 w 11514"/>
              <a:gd name="T3" fmla="*/ 560 h 986"/>
              <a:gd name="T4" fmla="*/ 684 w 11514"/>
              <a:gd name="T5" fmla="*/ 446 h 986"/>
              <a:gd name="T6" fmla="*/ 1001 w 11514"/>
              <a:gd name="T7" fmla="*/ 336 h 986"/>
              <a:gd name="T8" fmla="*/ 1361 w 11514"/>
              <a:gd name="T9" fmla="*/ 246 h 986"/>
              <a:gd name="T10" fmla="*/ 1753 w 11514"/>
              <a:gd name="T11" fmla="*/ 191 h 986"/>
              <a:gd name="T12" fmla="*/ 2060 w 11514"/>
              <a:gd name="T13" fmla="*/ 179 h 986"/>
              <a:gd name="T14" fmla="*/ 2160 w 11514"/>
              <a:gd name="T15" fmla="*/ 194 h 986"/>
              <a:gd name="T16" fmla="*/ 2402 w 11514"/>
              <a:gd name="T17" fmla="*/ 254 h 986"/>
              <a:gd name="T18" fmla="*/ 2547 w 11514"/>
              <a:gd name="T19" fmla="*/ 309 h 986"/>
              <a:gd name="T20" fmla="*/ 2694 w 11514"/>
              <a:gd name="T21" fmla="*/ 384 h 986"/>
              <a:gd name="T22" fmla="*/ 2834 w 11514"/>
              <a:gd name="T23" fmla="*/ 485 h 986"/>
              <a:gd name="T24" fmla="*/ 2950 w 11514"/>
              <a:gd name="T25" fmla="*/ 611 h 986"/>
              <a:gd name="T26" fmla="*/ 2998 w 11514"/>
              <a:gd name="T27" fmla="*/ 663 h 986"/>
              <a:gd name="T28" fmla="*/ 3088 w 11514"/>
              <a:gd name="T29" fmla="*/ 729 h 986"/>
              <a:gd name="T30" fmla="*/ 3202 w 11514"/>
              <a:gd name="T31" fmla="*/ 789 h 986"/>
              <a:gd name="T32" fmla="*/ 3453 w 11514"/>
              <a:gd name="T33" fmla="*/ 878 h 986"/>
              <a:gd name="T34" fmla="*/ 3799 w 11514"/>
              <a:gd name="T35" fmla="*/ 951 h 986"/>
              <a:gd name="T36" fmla="*/ 4181 w 11514"/>
              <a:gd name="T37" fmla="*/ 984 h 986"/>
              <a:gd name="T38" fmla="*/ 4573 w 11514"/>
              <a:gd name="T39" fmla="*/ 974 h 986"/>
              <a:gd name="T40" fmla="*/ 4811 w 11514"/>
              <a:gd name="T41" fmla="*/ 939 h 986"/>
              <a:gd name="T42" fmla="*/ 4992 w 11514"/>
              <a:gd name="T43" fmla="*/ 897 h 986"/>
              <a:gd name="T44" fmla="*/ 5160 w 11514"/>
              <a:gd name="T45" fmla="*/ 839 h 986"/>
              <a:gd name="T46" fmla="*/ 5315 w 11514"/>
              <a:gd name="T47" fmla="*/ 764 h 986"/>
              <a:gd name="T48" fmla="*/ 5448 w 11514"/>
              <a:gd name="T49" fmla="*/ 672 h 986"/>
              <a:gd name="T50" fmla="*/ 5604 w 11514"/>
              <a:gd name="T51" fmla="*/ 543 h 986"/>
              <a:gd name="T52" fmla="*/ 5895 w 11514"/>
              <a:gd name="T53" fmla="*/ 350 h 986"/>
              <a:gd name="T54" fmla="*/ 6192 w 11514"/>
              <a:gd name="T55" fmla="*/ 204 h 986"/>
              <a:gd name="T56" fmla="*/ 6379 w 11514"/>
              <a:gd name="T57" fmla="*/ 135 h 986"/>
              <a:gd name="T58" fmla="*/ 6580 w 11514"/>
              <a:gd name="T59" fmla="*/ 78 h 986"/>
              <a:gd name="T60" fmla="*/ 6791 w 11514"/>
              <a:gd name="T61" fmla="*/ 36 h 986"/>
              <a:gd name="T62" fmla="*/ 7016 w 11514"/>
              <a:gd name="T63" fmla="*/ 9 h 986"/>
              <a:gd name="T64" fmla="*/ 7252 w 11514"/>
              <a:gd name="T65" fmla="*/ 0 h 986"/>
              <a:gd name="T66" fmla="*/ 7501 w 11514"/>
              <a:gd name="T67" fmla="*/ 12 h 986"/>
              <a:gd name="T68" fmla="*/ 7758 w 11514"/>
              <a:gd name="T69" fmla="*/ 44 h 986"/>
              <a:gd name="T70" fmla="*/ 8028 w 11514"/>
              <a:gd name="T71" fmla="*/ 101 h 986"/>
              <a:gd name="T72" fmla="*/ 8309 w 11514"/>
              <a:gd name="T73" fmla="*/ 182 h 986"/>
              <a:gd name="T74" fmla="*/ 8600 w 11514"/>
              <a:gd name="T75" fmla="*/ 291 h 986"/>
              <a:gd name="T76" fmla="*/ 8901 w 11514"/>
              <a:gd name="T77" fmla="*/ 428 h 986"/>
              <a:gd name="T78" fmla="*/ 9130 w 11514"/>
              <a:gd name="T79" fmla="*/ 542 h 986"/>
              <a:gd name="T80" fmla="*/ 9420 w 11514"/>
              <a:gd name="T81" fmla="*/ 659 h 986"/>
              <a:gd name="T82" fmla="*/ 9689 w 11514"/>
              <a:gd name="T83" fmla="*/ 738 h 986"/>
              <a:gd name="T84" fmla="*/ 9941 w 11514"/>
              <a:gd name="T85" fmla="*/ 782 h 986"/>
              <a:gd name="T86" fmla="*/ 10175 w 11514"/>
              <a:gd name="T87" fmla="*/ 797 h 986"/>
              <a:gd name="T88" fmla="*/ 10390 w 11514"/>
              <a:gd name="T89" fmla="*/ 785 h 986"/>
              <a:gd name="T90" fmla="*/ 10584 w 11514"/>
              <a:gd name="T91" fmla="*/ 750 h 986"/>
              <a:gd name="T92" fmla="*/ 10761 w 11514"/>
              <a:gd name="T93" fmla="*/ 699 h 986"/>
              <a:gd name="T94" fmla="*/ 10919 w 11514"/>
              <a:gd name="T95" fmla="*/ 635 h 986"/>
              <a:gd name="T96" fmla="*/ 11121 w 11514"/>
              <a:gd name="T97" fmla="*/ 524 h 986"/>
              <a:gd name="T98" fmla="*/ 11327 w 11514"/>
              <a:gd name="T99" fmla="*/ 368 h 986"/>
              <a:gd name="T100" fmla="*/ 11457 w 11514"/>
              <a:gd name="T101" fmla="*/ 2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14" h="986">
                <a:moveTo>
                  <a:pt x="0" y="782"/>
                </a:moveTo>
                <a:lnTo>
                  <a:pt x="0" y="782"/>
                </a:lnTo>
                <a:lnTo>
                  <a:pt x="43" y="756"/>
                </a:lnTo>
                <a:lnTo>
                  <a:pt x="94" y="725"/>
                </a:lnTo>
                <a:lnTo>
                  <a:pt x="165" y="686"/>
                </a:lnTo>
                <a:lnTo>
                  <a:pt x="253" y="639"/>
                </a:lnTo>
                <a:lnTo>
                  <a:pt x="358" y="587"/>
                </a:lnTo>
                <a:lnTo>
                  <a:pt x="417" y="560"/>
                </a:lnTo>
                <a:lnTo>
                  <a:pt x="478" y="531"/>
                </a:lnTo>
                <a:lnTo>
                  <a:pt x="543" y="503"/>
                </a:lnTo>
                <a:lnTo>
                  <a:pt x="612" y="474"/>
                </a:lnTo>
                <a:lnTo>
                  <a:pt x="684" y="446"/>
                </a:lnTo>
                <a:lnTo>
                  <a:pt x="759" y="417"/>
                </a:lnTo>
                <a:lnTo>
                  <a:pt x="838" y="389"/>
                </a:lnTo>
                <a:lnTo>
                  <a:pt x="919" y="362"/>
                </a:lnTo>
                <a:lnTo>
                  <a:pt x="1001" y="336"/>
                </a:lnTo>
                <a:lnTo>
                  <a:pt x="1088" y="311"/>
                </a:lnTo>
                <a:lnTo>
                  <a:pt x="1177" y="288"/>
                </a:lnTo>
                <a:lnTo>
                  <a:pt x="1268" y="266"/>
                </a:lnTo>
                <a:lnTo>
                  <a:pt x="1361" y="246"/>
                </a:lnTo>
                <a:lnTo>
                  <a:pt x="1456" y="228"/>
                </a:lnTo>
                <a:lnTo>
                  <a:pt x="1553" y="213"/>
                </a:lnTo>
                <a:lnTo>
                  <a:pt x="1652" y="200"/>
                </a:lnTo>
                <a:lnTo>
                  <a:pt x="1753" y="191"/>
                </a:lnTo>
                <a:lnTo>
                  <a:pt x="1853" y="183"/>
                </a:lnTo>
                <a:lnTo>
                  <a:pt x="1956" y="179"/>
                </a:lnTo>
                <a:lnTo>
                  <a:pt x="2009" y="179"/>
                </a:lnTo>
                <a:lnTo>
                  <a:pt x="2060" y="179"/>
                </a:lnTo>
                <a:lnTo>
                  <a:pt x="2060" y="179"/>
                </a:lnTo>
                <a:lnTo>
                  <a:pt x="2087" y="182"/>
                </a:lnTo>
                <a:lnTo>
                  <a:pt x="2118" y="186"/>
                </a:lnTo>
                <a:lnTo>
                  <a:pt x="2160" y="194"/>
                </a:lnTo>
                <a:lnTo>
                  <a:pt x="2211" y="203"/>
                </a:lnTo>
                <a:lnTo>
                  <a:pt x="2268" y="216"/>
                </a:lnTo>
                <a:lnTo>
                  <a:pt x="2333" y="233"/>
                </a:lnTo>
                <a:lnTo>
                  <a:pt x="2402" y="254"/>
                </a:lnTo>
                <a:lnTo>
                  <a:pt x="2436" y="266"/>
                </a:lnTo>
                <a:lnTo>
                  <a:pt x="2474" y="279"/>
                </a:lnTo>
                <a:lnTo>
                  <a:pt x="2510" y="293"/>
                </a:lnTo>
                <a:lnTo>
                  <a:pt x="2547" y="309"/>
                </a:lnTo>
                <a:lnTo>
                  <a:pt x="2585" y="326"/>
                </a:lnTo>
                <a:lnTo>
                  <a:pt x="2621" y="344"/>
                </a:lnTo>
                <a:lnTo>
                  <a:pt x="2658" y="363"/>
                </a:lnTo>
                <a:lnTo>
                  <a:pt x="2694" y="384"/>
                </a:lnTo>
                <a:lnTo>
                  <a:pt x="2730" y="407"/>
                </a:lnTo>
                <a:lnTo>
                  <a:pt x="2766" y="431"/>
                </a:lnTo>
                <a:lnTo>
                  <a:pt x="2799" y="456"/>
                </a:lnTo>
                <a:lnTo>
                  <a:pt x="2834" y="485"/>
                </a:lnTo>
                <a:lnTo>
                  <a:pt x="2865" y="513"/>
                </a:lnTo>
                <a:lnTo>
                  <a:pt x="2895" y="545"/>
                </a:lnTo>
                <a:lnTo>
                  <a:pt x="2923" y="576"/>
                </a:lnTo>
                <a:lnTo>
                  <a:pt x="2950" y="611"/>
                </a:lnTo>
                <a:lnTo>
                  <a:pt x="2950" y="611"/>
                </a:lnTo>
                <a:lnTo>
                  <a:pt x="2965" y="629"/>
                </a:lnTo>
                <a:lnTo>
                  <a:pt x="2980" y="647"/>
                </a:lnTo>
                <a:lnTo>
                  <a:pt x="2998" y="663"/>
                </a:lnTo>
                <a:lnTo>
                  <a:pt x="3018" y="680"/>
                </a:lnTo>
                <a:lnTo>
                  <a:pt x="3040" y="696"/>
                </a:lnTo>
                <a:lnTo>
                  <a:pt x="3063" y="713"/>
                </a:lnTo>
                <a:lnTo>
                  <a:pt x="3088" y="729"/>
                </a:lnTo>
                <a:lnTo>
                  <a:pt x="3114" y="744"/>
                </a:lnTo>
                <a:lnTo>
                  <a:pt x="3142" y="759"/>
                </a:lnTo>
                <a:lnTo>
                  <a:pt x="3171" y="774"/>
                </a:lnTo>
                <a:lnTo>
                  <a:pt x="3202" y="789"/>
                </a:lnTo>
                <a:lnTo>
                  <a:pt x="3234" y="803"/>
                </a:lnTo>
                <a:lnTo>
                  <a:pt x="3303" y="830"/>
                </a:lnTo>
                <a:lnTo>
                  <a:pt x="3375" y="855"/>
                </a:lnTo>
                <a:lnTo>
                  <a:pt x="3453" y="878"/>
                </a:lnTo>
                <a:lnTo>
                  <a:pt x="3534" y="900"/>
                </a:lnTo>
                <a:lnTo>
                  <a:pt x="3619" y="918"/>
                </a:lnTo>
                <a:lnTo>
                  <a:pt x="3708" y="936"/>
                </a:lnTo>
                <a:lnTo>
                  <a:pt x="3799" y="951"/>
                </a:lnTo>
                <a:lnTo>
                  <a:pt x="3892" y="963"/>
                </a:lnTo>
                <a:lnTo>
                  <a:pt x="3986" y="974"/>
                </a:lnTo>
                <a:lnTo>
                  <a:pt x="4084" y="980"/>
                </a:lnTo>
                <a:lnTo>
                  <a:pt x="4181" y="984"/>
                </a:lnTo>
                <a:lnTo>
                  <a:pt x="4279" y="986"/>
                </a:lnTo>
                <a:lnTo>
                  <a:pt x="4378" y="986"/>
                </a:lnTo>
                <a:lnTo>
                  <a:pt x="4475" y="981"/>
                </a:lnTo>
                <a:lnTo>
                  <a:pt x="4573" y="974"/>
                </a:lnTo>
                <a:lnTo>
                  <a:pt x="4670" y="962"/>
                </a:lnTo>
                <a:lnTo>
                  <a:pt x="4717" y="956"/>
                </a:lnTo>
                <a:lnTo>
                  <a:pt x="4765" y="948"/>
                </a:lnTo>
                <a:lnTo>
                  <a:pt x="4811" y="939"/>
                </a:lnTo>
                <a:lnTo>
                  <a:pt x="4857" y="930"/>
                </a:lnTo>
                <a:lnTo>
                  <a:pt x="4902" y="920"/>
                </a:lnTo>
                <a:lnTo>
                  <a:pt x="4947" y="909"/>
                </a:lnTo>
                <a:lnTo>
                  <a:pt x="4992" y="897"/>
                </a:lnTo>
                <a:lnTo>
                  <a:pt x="5036" y="884"/>
                </a:lnTo>
                <a:lnTo>
                  <a:pt x="5078" y="870"/>
                </a:lnTo>
                <a:lnTo>
                  <a:pt x="5120" y="854"/>
                </a:lnTo>
                <a:lnTo>
                  <a:pt x="5160" y="839"/>
                </a:lnTo>
                <a:lnTo>
                  <a:pt x="5201" y="821"/>
                </a:lnTo>
                <a:lnTo>
                  <a:pt x="5240" y="803"/>
                </a:lnTo>
                <a:lnTo>
                  <a:pt x="5277" y="785"/>
                </a:lnTo>
                <a:lnTo>
                  <a:pt x="5315" y="764"/>
                </a:lnTo>
                <a:lnTo>
                  <a:pt x="5349" y="743"/>
                </a:lnTo>
                <a:lnTo>
                  <a:pt x="5384" y="720"/>
                </a:lnTo>
                <a:lnTo>
                  <a:pt x="5417" y="698"/>
                </a:lnTo>
                <a:lnTo>
                  <a:pt x="5448" y="672"/>
                </a:lnTo>
                <a:lnTo>
                  <a:pt x="5478" y="647"/>
                </a:lnTo>
                <a:lnTo>
                  <a:pt x="5478" y="647"/>
                </a:lnTo>
                <a:lnTo>
                  <a:pt x="5540" y="596"/>
                </a:lnTo>
                <a:lnTo>
                  <a:pt x="5604" y="543"/>
                </a:lnTo>
                <a:lnTo>
                  <a:pt x="5672" y="494"/>
                </a:lnTo>
                <a:lnTo>
                  <a:pt x="5742" y="444"/>
                </a:lnTo>
                <a:lnTo>
                  <a:pt x="5817" y="396"/>
                </a:lnTo>
                <a:lnTo>
                  <a:pt x="5895" y="350"/>
                </a:lnTo>
                <a:lnTo>
                  <a:pt x="5976" y="306"/>
                </a:lnTo>
                <a:lnTo>
                  <a:pt x="6060" y="264"/>
                </a:lnTo>
                <a:lnTo>
                  <a:pt x="6147" y="224"/>
                </a:lnTo>
                <a:lnTo>
                  <a:pt x="6192" y="204"/>
                </a:lnTo>
                <a:lnTo>
                  <a:pt x="6238" y="186"/>
                </a:lnTo>
                <a:lnTo>
                  <a:pt x="6285" y="168"/>
                </a:lnTo>
                <a:lnTo>
                  <a:pt x="6331" y="152"/>
                </a:lnTo>
                <a:lnTo>
                  <a:pt x="6379" y="135"/>
                </a:lnTo>
                <a:lnTo>
                  <a:pt x="6429" y="120"/>
                </a:lnTo>
                <a:lnTo>
                  <a:pt x="6478" y="105"/>
                </a:lnTo>
                <a:lnTo>
                  <a:pt x="6529" y="92"/>
                </a:lnTo>
                <a:lnTo>
                  <a:pt x="6580" y="78"/>
                </a:lnTo>
                <a:lnTo>
                  <a:pt x="6631" y="66"/>
                </a:lnTo>
                <a:lnTo>
                  <a:pt x="6685" y="56"/>
                </a:lnTo>
                <a:lnTo>
                  <a:pt x="6737" y="45"/>
                </a:lnTo>
                <a:lnTo>
                  <a:pt x="6791" y="36"/>
                </a:lnTo>
                <a:lnTo>
                  <a:pt x="6847" y="27"/>
                </a:lnTo>
                <a:lnTo>
                  <a:pt x="6902" y="20"/>
                </a:lnTo>
                <a:lnTo>
                  <a:pt x="6959" y="14"/>
                </a:lnTo>
                <a:lnTo>
                  <a:pt x="7016" y="9"/>
                </a:lnTo>
                <a:lnTo>
                  <a:pt x="7075" y="5"/>
                </a:lnTo>
                <a:lnTo>
                  <a:pt x="7133" y="2"/>
                </a:lnTo>
                <a:lnTo>
                  <a:pt x="7192" y="0"/>
                </a:lnTo>
                <a:lnTo>
                  <a:pt x="7252" y="0"/>
                </a:lnTo>
                <a:lnTo>
                  <a:pt x="7313" y="2"/>
                </a:lnTo>
                <a:lnTo>
                  <a:pt x="7375" y="3"/>
                </a:lnTo>
                <a:lnTo>
                  <a:pt x="7438" y="6"/>
                </a:lnTo>
                <a:lnTo>
                  <a:pt x="7501" y="12"/>
                </a:lnTo>
                <a:lnTo>
                  <a:pt x="7564" y="18"/>
                </a:lnTo>
                <a:lnTo>
                  <a:pt x="7628" y="26"/>
                </a:lnTo>
                <a:lnTo>
                  <a:pt x="7692" y="35"/>
                </a:lnTo>
                <a:lnTo>
                  <a:pt x="7758" y="44"/>
                </a:lnTo>
                <a:lnTo>
                  <a:pt x="7824" y="56"/>
                </a:lnTo>
                <a:lnTo>
                  <a:pt x="7892" y="69"/>
                </a:lnTo>
                <a:lnTo>
                  <a:pt x="7959" y="84"/>
                </a:lnTo>
                <a:lnTo>
                  <a:pt x="8028" y="101"/>
                </a:lnTo>
                <a:lnTo>
                  <a:pt x="8097" y="119"/>
                </a:lnTo>
                <a:lnTo>
                  <a:pt x="8168" y="138"/>
                </a:lnTo>
                <a:lnTo>
                  <a:pt x="8238" y="159"/>
                </a:lnTo>
                <a:lnTo>
                  <a:pt x="8309" y="182"/>
                </a:lnTo>
                <a:lnTo>
                  <a:pt x="8381" y="207"/>
                </a:lnTo>
                <a:lnTo>
                  <a:pt x="8453" y="233"/>
                </a:lnTo>
                <a:lnTo>
                  <a:pt x="8526" y="261"/>
                </a:lnTo>
                <a:lnTo>
                  <a:pt x="8600" y="291"/>
                </a:lnTo>
                <a:lnTo>
                  <a:pt x="8674" y="323"/>
                </a:lnTo>
                <a:lnTo>
                  <a:pt x="8749" y="356"/>
                </a:lnTo>
                <a:lnTo>
                  <a:pt x="8824" y="392"/>
                </a:lnTo>
                <a:lnTo>
                  <a:pt x="8901" y="428"/>
                </a:lnTo>
                <a:lnTo>
                  <a:pt x="8977" y="467"/>
                </a:lnTo>
                <a:lnTo>
                  <a:pt x="8977" y="467"/>
                </a:lnTo>
                <a:lnTo>
                  <a:pt x="9054" y="506"/>
                </a:lnTo>
                <a:lnTo>
                  <a:pt x="9130" y="542"/>
                </a:lnTo>
                <a:lnTo>
                  <a:pt x="9204" y="575"/>
                </a:lnTo>
                <a:lnTo>
                  <a:pt x="9277" y="606"/>
                </a:lnTo>
                <a:lnTo>
                  <a:pt x="9349" y="633"/>
                </a:lnTo>
                <a:lnTo>
                  <a:pt x="9420" y="659"/>
                </a:lnTo>
                <a:lnTo>
                  <a:pt x="9489" y="683"/>
                </a:lnTo>
                <a:lnTo>
                  <a:pt x="9558" y="704"/>
                </a:lnTo>
                <a:lnTo>
                  <a:pt x="9623" y="722"/>
                </a:lnTo>
                <a:lnTo>
                  <a:pt x="9689" y="738"/>
                </a:lnTo>
                <a:lnTo>
                  <a:pt x="9755" y="752"/>
                </a:lnTo>
                <a:lnTo>
                  <a:pt x="9818" y="764"/>
                </a:lnTo>
                <a:lnTo>
                  <a:pt x="9881" y="774"/>
                </a:lnTo>
                <a:lnTo>
                  <a:pt x="9941" y="782"/>
                </a:lnTo>
                <a:lnTo>
                  <a:pt x="10001" y="788"/>
                </a:lnTo>
                <a:lnTo>
                  <a:pt x="10061" y="792"/>
                </a:lnTo>
                <a:lnTo>
                  <a:pt x="10118" y="795"/>
                </a:lnTo>
                <a:lnTo>
                  <a:pt x="10175" y="797"/>
                </a:lnTo>
                <a:lnTo>
                  <a:pt x="10231" y="795"/>
                </a:lnTo>
                <a:lnTo>
                  <a:pt x="10285" y="794"/>
                </a:lnTo>
                <a:lnTo>
                  <a:pt x="10337" y="789"/>
                </a:lnTo>
                <a:lnTo>
                  <a:pt x="10390" y="785"/>
                </a:lnTo>
                <a:lnTo>
                  <a:pt x="10441" y="777"/>
                </a:lnTo>
                <a:lnTo>
                  <a:pt x="10489" y="770"/>
                </a:lnTo>
                <a:lnTo>
                  <a:pt x="10538" y="761"/>
                </a:lnTo>
                <a:lnTo>
                  <a:pt x="10584" y="750"/>
                </a:lnTo>
                <a:lnTo>
                  <a:pt x="10631" y="740"/>
                </a:lnTo>
                <a:lnTo>
                  <a:pt x="10676" y="726"/>
                </a:lnTo>
                <a:lnTo>
                  <a:pt x="10719" y="714"/>
                </a:lnTo>
                <a:lnTo>
                  <a:pt x="10761" y="699"/>
                </a:lnTo>
                <a:lnTo>
                  <a:pt x="10803" y="684"/>
                </a:lnTo>
                <a:lnTo>
                  <a:pt x="10842" y="669"/>
                </a:lnTo>
                <a:lnTo>
                  <a:pt x="10881" y="653"/>
                </a:lnTo>
                <a:lnTo>
                  <a:pt x="10919" y="635"/>
                </a:lnTo>
                <a:lnTo>
                  <a:pt x="10956" y="617"/>
                </a:lnTo>
                <a:lnTo>
                  <a:pt x="10992" y="599"/>
                </a:lnTo>
                <a:lnTo>
                  <a:pt x="11058" y="561"/>
                </a:lnTo>
                <a:lnTo>
                  <a:pt x="11121" y="524"/>
                </a:lnTo>
                <a:lnTo>
                  <a:pt x="11180" y="483"/>
                </a:lnTo>
                <a:lnTo>
                  <a:pt x="11234" y="444"/>
                </a:lnTo>
                <a:lnTo>
                  <a:pt x="11282" y="405"/>
                </a:lnTo>
                <a:lnTo>
                  <a:pt x="11327" y="368"/>
                </a:lnTo>
                <a:lnTo>
                  <a:pt x="11366" y="330"/>
                </a:lnTo>
                <a:lnTo>
                  <a:pt x="11402" y="296"/>
                </a:lnTo>
                <a:lnTo>
                  <a:pt x="11432" y="264"/>
                </a:lnTo>
                <a:lnTo>
                  <a:pt x="11457" y="236"/>
                </a:lnTo>
                <a:lnTo>
                  <a:pt x="11478" y="210"/>
                </a:lnTo>
                <a:lnTo>
                  <a:pt x="11495" y="189"/>
                </a:lnTo>
                <a:lnTo>
                  <a:pt x="11514" y="161"/>
                </a:lnTo>
              </a:path>
            </a:pathLst>
          </a:custGeom>
          <a:noFill/>
          <a:ln w="12700">
            <a:solidFill>
              <a:schemeClr val="bg1">
                <a:lumMod val="65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grpSp>
        <p:nvGrpSpPr>
          <p:cNvPr id="9" name="그룹 8"/>
          <p:cNvGrpSpPr/>
          <p:nvPr/>
        </p:nvGrpSpPr>
        <p:grpSpPr>
          <a:xfrm>
            <a:off x="318640" y="2177415"/>
            <a:ext cx="8693785" cy="2564130"/>
            <a:chOff x="1242624" y="3110741"/>
            <a:chExt cx="10242859" cy="2745970"/>
          </a:xfrm>
        </p:grpSpPr>
        <p:sp>
          <p:nvSpPr>
            <p:cNvPr id="10" name="Rectangle 3"/>
            <p:cNvSpPr txBox="1">
              <a:spLocks noChangeArrowheads="1"/>
            </p:cNvSpPr>
            <p:nvPr/>
          </p:nvSpPr>
          <p:spPr bwMode="auto">
            <a:xfrm>
              <a:off x="1242777" y="3110741"/>
              <a:ext cx="3367557" cy="790877"/>
            </a:xfrm>
            <a:prstGeom prst="rect">
              <a:avLst/>
            </a:prstGeom>
          </p:spPr>
          <p:txBody>
            <a:bodyPr wrap="square" lIns="0" tIns="0" rIns="0" bIns="0" anchor="t" anchorCtr="0">
              <a:spAutoFit/>
              <a:scene3d>
                <a:camera prst="orthographicFront"/>
                <a:lightRig rig="threePt" dir="t"/>
              </a:scene3d>
            </a:bodyPr>
            <a:lstStyle>
              <a:lvl1pPr marL="342900" indent="-342900" eaLnBrk="0" hangingPunct="0">
                <a:spcBef>
                  <a:spcPct val="20000"/>
                </a:spcBef>
                <a:buFont typeface="Arial" panose="020B060402020209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90204" pitchFamily="34" charset="0"/>
                <a:buChar char="–"/>
                <a:defRPr sz="2800">
                  <a:latin typeface="+mn-lt"/>
                  <a:ea typeface="+mn-ea"/>
                </a:defRPr>
              </a:lvl2pPr>
              <a:lvl3pPr marL="1143000" indent="-228600" eaLnBrk="0" hangingPunct="0">
                <a:spcBef>
                  <a:spcPct val="20000"/>
                </a:spcBef>
                <a:buFont typeface="Arial" panose="020B0604020202090204" pitchFamily="34" charset="0"/>
                <a:buChar char="•"/>
                <a:defRPr sz="2400">
                  <a:latin typeface="+mn-lt"/>
                  <a:ea typeface="+mn-ea"/>
                </a:defRPr>
              </a:lvl3pPr>
              <a:lvl4pPr marL="1600200" indent="-228600" eaLnBrk="0" hangingPunct="0">
                <a:spcBef>
                  <a:spcPct val="20000"/>
                </a:spcBef>
                <a:buFont typeface="Arial" panose="020B0604020202090204" pitchFamily="34" charset="0"/>
                <a:buChar char="–"/>
                <a:defRPr sz="2000">
                  <a:latin typeface="+mn-lt"/>
                  <a:ea typeface="+mn-ea"/>
                </a:defRPr>
              </a:lvl4pPr>
              <a:lvl5pPr marL="2057400" indent="-228600" eaLnBrk="0" hangingPunct="0">
                <a:spcBef>
                  <a:spcPct val="20000"/>
                </a:spcBef>
                <a:buFont typeface="Arial" panose="020B0604020202090204" pitchFamily="34" charset="0"/>
                <a:buChar char="»"/>
                <a:defRPr sz="2000">
                  <a:latin typeface="+mn-lt"/>
                  <a:ea typeface="+mn-ea"/>
                </a:defRPr>
              </a:lvl5pPr>
              <a:lvl6pPr marL="2514600" indent="-228600">
                <a:spcBef>
                  <a:spcPct val="20000"/>
                </a:spcBef>
                <a:buFont typeface="Arial" panose="020B0604020202090204" pitchFamily="34" charset="0"/>
                <a:buChar char="•"/>
                <a:defRPr sz="2000">
                  <a:latin typeface="+mn-lt"/>
                  <a:ea typeface="+mn-ea"/>
                </a:defRPr>
              </a:lvl6pPr>
              <a:lvl7pPr marL="2971800" indent="-228600">
                <a:spcBef>
                  <a:spcPct val="20000"/>
                </a:spcBef>
                <a:buFont typeface="Arial" panose="020B0604020202090204" pitchFamily="34" charset="0"/>
                <a:buChar char="•"/>
                <a:defRPr sz="2000">
                  <a:latin typeface="+mn-lt"/>
                  <a:ea typeface="+mn-ea"/>
                </a:defRPr>
              </a:lvl7pPr>
              <a:lvl8pPr marL="3429000" indent="-228600">
                <a:spcBef>
                  <a:spcPct val="20000"/>
                </a:spcBef>
                <a:buFont typeface="Arial" panose="020B0604020202090204" pitchFamily="34" charset="0"/>
                <a:buChar char="•"/>
                <a:defRPr sz="2000">
                  <a:latin typeface="+mn-lt"/>
                  <a:ea typeface="+mn-ea"/>
                </a:defRPr>
              </a:lvl8pPr>
              <a:lvl9pPr marL="3886200" indent="-228600">
                <a:spcBef>
                  <a:spcPct val="20000"/>
                </a:spcBef>
                <a:buFont typeface="Arial" panose="020B0604020202090204" pitchFamily="34" charset="0"/>
                <a:buChar char="•"/>
                <a:defRPr sz="2000">
                  <a:latin typeface="+mn-lt"/>
                  <a:ea typeface="+mn-ea"/>
                </a:defRPr>
              </a:lvl9pPr>
            </a:lstStyle>
            <a:p>
              <a:pPr marL="0" indent="0" algn="just">
                <a:defRPr/>
              </a:pPr>
              <a:r>
                <a:rPr lang="zh-CN" altLang="en-US" sz="2400" dirty="0">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主要目标是发现与接口有关的问题。</a:t>
              </a:r>
            </a:p>
          </p:txBody>
        </p:sp>
        <p:sp>
          <p:nvSpPr>
            <p:cNvPr id="11" name="Rectangle 3"/>
            <p:cNvSpPr txBox="1">
              <a:spLocks noChangeArrowheads="1"/>
            </p:cNvSpPr>
            <p:nvPr/>
          </p:nvSpPr>
          <p:spPr bwMode="auto">
            <a:xfrm>
              <a:off x="1242624" y="4406882"/>
              <a:ext cx="10242859" cy="1449829"/>
            </a:xfrm>
            <a:prstGeom prst="rect">
              <a:avLst/>
            </a:prstGeom>
          </p:spPr>
          <p:txBody>
            <a:bodyPr wrap="square" lIns="0" tIns="0" rIns="0" bIns="0" anchor="t" anchorCtr="0">
              <a:spAutoFit/>
              <a:scene3d>
                <a:camera prst="orthographicFront"/>
                <a:lightRig rig="threePt" dir="t"/>
              </a:scene3d>
            </a:bodyPr>
            <a:lstStyle>
              <a:lvl1pPr marL="342900" indent="-342900" eaLnBrk="0" hangingPunct="0">
                <a:spcBef>
                  <a:spcPct val="20000"/>
                </a:spcBef>
                <a:buFont typeface="Arial" panose="020B060402020209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90204" pitchFamily="34" charset="0"/>
                <a:buChar char="–"/>
                <a:defRPr sz="2800">
                  <a:latin typeface="+mn-lt"/>
                  <a:ea typeface="+mn-ea"/>
                </a:defRPr>
              </a:lvl2pPr>
              <a:lvl3pPr marL="1143000" indent="-228600" eaLnBrk="0" hangingPunct="0">
                <a:spcBef>
                  <a:spcPct val="20000"/>
                </a:spcBef>
                <a:buFont typeface="Arial" panose="020B0604020202090204" pitchFamily="34" charset="0"/>
                <a:buChar char="•"/>
                <a:defRPr sz="2400">
                  <a:latin typeface="+mn-lt"/>
                  <a:ea typeface="+mn-ea"/>
                </a:defRPr>
              </a:lvl3pPr>
              <a:lvl4pPr marL="1600200" indent="-228600" eaLnBrk="0" hangingPunct="0">
                <a:spcBef>
                  <a:spcPct val="20000"/>
                </a:spcBef>
                <a:buFont typeface="Arial" panose="020B0604020202090204" pitchFamily="34" charset="0"/>
                <a:buChar char="–"/>
                <a:defRPr sz="2000">
                  <a:latin typeface="+mn-lt"/>
                  <a:ea typeface="+mn-ea"/>
                </a:defRPr>
              </a:lvl4pPr>
              <a:lvl5pPr marL="2057400" indent="-228600" eaLnBrk="0" hangingPunct="0">
                <a:spcBef>
                  <a:spcPct val="20000"/>
                </a:spcBef>
                <a:buFont typeface="Arial" panose="020B0604020202090204" pitchFamily="34" charset="0"/>
                <a:buChar char="»"/>
                <a:defRPr sz="2000">
                  <a:latin typeface="+mn-lt"/>
                  <a:ea typeface="+mn-ea"/>
                </a:defRPr>
              </a:lvl5pPr>
              <a:lvl6pPr marL="2514600" indent="-228600">
                <a:spcBef>
                  <a:spcPct val="20000"/>
                </a:spcBef>
                <a:buFont typeface="Arial" panose="020B0604020202090204" pitchFamily="34" charset="0"/>
                <a:buChar char="•"/>
                <a:defRPr sz="2000">
                  <a:latin typeface="+mn-lt"/>
                  <a:ea typeface="+mn-ea"/>
                </a:defRPr>
              </a:lvl6pPr>
              <a:lvl7pPr marL="2971800" indent="-228600">
                <a:spcBef>
                  <a:spcPct val="20000"/>
                </a:spcBef>
                <a:buFont typeface="Arial" panose="020B0604020202090204" pitchFamily="34" charset="0"/>
                <a:buChar char="•"/>
                <a:defRPr sz="2000">
                  <a:latin typeface="+mn-lt"/>
                  <a:ea typeface="+mn-ea"/>
                </a:defRPr>
              </a:lvl7pPr>
              <a:lvl8pPr marL="3429000" indent="-228600">
                <a:spcBef>
                  <a:spcPct val="20000"/>
                </a:spcBef>
                <a:buFont typeface="Arial" panose="020B0604020202090204" pitchFamily="34" charset="0"/>
                <a:buChar char="•"/>
                <a:defRPr sz="2000">
                  <a:latin typeface="+mn-lt"/>
                  <a:ea typeface="+mn-ea"/>
                </a:defRPr>
              </a:lvl8pPr>
              <a:lvl9pPr marL="3886200" indent="-228600">
                <a:spcBef>
                  <a:spcPct val="20000"/>
                </a:spcBef>
                <a:buFont typeface="Arial" panose="020B0604020202090204" pitchFamily="34" charset="0"/>
                <a:buChar char="•"/>
                <a:defRPr sz="2000">
                  <a:latin typeface="+mn-lt"/>
                  <a:ea typeface="+mn-ea"/>
                </a:defRPr>
              </a:lvl9pPr>
            </a:lstStyle>
            <a:p>
              <a:pPr marL="457200" lvl="1" indent="0" algn="just">
                <a:defRPr/>
              </a:pPr>
              <a:r>
                <a:rPr lang="zh-CN" altLang="en-US" sz="2000" dirty="0" err="1">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例如数据穿过接口的时候可能丢失；一个模块对另一个模块可能由于疏忽而造成有害影响；</a:t>
              </a:r>
            </a:p>
            <a:p>
              <a:pPr marL="457200" lvl="1" indent="0" algn="just">
                <a:defRPr/>
              </a:pPr>
              <a:r>
                <a:rPr lang="zh-CN" altLang="en-US" sz="2000" dirty="0" err="1">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把子功能组装起来可能不产生预期的主功能；</a:t>
              </a:r>
            </a:p>
            <a:p>
              <a:pPr marL="457200" lvl="1" indent="0" algn="just">
                <a:defRPr/>
              </a:pPr>
              <a:r>
                <a:rPr lang="zh-CN" altLang="en-US" sz="2000" dirty="0" err="1">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全程数据结构可能有问题。</a:t>
              </a:r>
            </a:p>
          </p:txBody>
        </p:sp>
      </p:grpSp>
      <p:pic>
        <p:nvPicPr>
          <p:cNvPr id="13" name="그림 12"/>
          <p:cNvPicPr>
            <a:picLocks noChangeAspect="1"/>
          </p:cNvPicPr>
          <p:nvPr/>
        </p:nvPicPr>
        <p:blipFill rotWithShape="1">
          <a:blip r:embed="rId2" cstate="screen"/>
          <a:srcRect/>
          <a:stretch>
            <a:fillRect/>
          </a:stretch>
        </p:blipFill>
        <p:spPr>
          <a:xfrm rot="669373">
            <a:off x="7574210" y="1500055"/>
            <a:ext cx="1310780" cy="228600"/>
          </a:xfrm>
          <a:prstGeom prst="rect">
            <a:avLst/>
          </a:prstGeom>
        </p:spPr>
      </p:pic>
      <p:pic>
        <p:nvPicPr>
          <p:cNvPr id="14" name="그림 13"/>
          <p:cNvPicPr>
            <a:picLocks noChangeAspect="1"/>
          </p:cNvPicPr>
          <p:nvPr/>
        </p:nvPicPr>
        <p:blipFill rotWithShape="1">
          <a:blip r:embed="rId3" cstate="screen"/>
          <a:srcRect/>
          <a:stretch>
            <a:fillRect/>
          </a:stretch>
        </p:blipFill>
        <p:spPr>
          <a:xfrm rot="18678163">
            <a:off x="160240" y="4008132"/>
            <a:ext cx="763354" cy="77205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36804"/>
            <a:ext cx="8357480" cy="240485"/>
          </a:xfrm>
        </p:spPr>
        <p:txBody>
          <a:bodyPr/>
          <a:lstStyle/>
          <a:p>
            <a:r>
              <a:rPr lang="zh-CN" altLang="en-US"/>
              <a:t>工具及测试集</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40</a:t>
            </a:fld>
            <a:endParaRPr lang="ko-KR" altLang="en-US"/>
          </a:p>
        </p:txBody>
      </p:sp>
      <p:sp>
        <p:nvSpPr>
          <p:cNvPr id="6" name="文本框 5"/>
          <p:cNvSpPr txBox="1"/>
          <p:nvPr/>
        </p:nvSpPr>
        <p:spPr>
          <a:xfrm>
            <a:off x="318770" y="1017270"/>
            <a:ext cx="7155815" cy="5015865"/>
          </a:xfrm>
          <a:prstGeom prst="rect">
            <a:avLst/>
          </a:prstGeom>
          <a:noFill/>
        </p:spPr>
        <p:txBody>
          <a:bodyPr wrap="square" rtlCol="0">
            <a:spAutoFit/>
          </a:bodyPr>
          <a:lstStyle/>
          <a:p>
            <a:r>
              <a:rPr lang="zh-CN" altLang="en-US" sz="2000">
                <a:solidFill>
                  <a:schemeClr val="bg1"/>
                </a:solidFill>
              </a:rPr>
              <a:t>回归测试可以通过重新执行全部测试用例的一个子集人工的进行，也可以使用自动化的捕获回放工具自动进行。利用捕获回放工具，软件工程师可以捕获测试用例和实际运行结果，然后可以回放（即重新执行测试用例），并且比较软件变化前后所得到的运行结果。</a:t>
            </a:r>
          </a:p>
          <a:p>
            <a:r>
              <a:rPr lang="zh-CN" altLang="en-US" sz="2000">
                <a:solidFill>
                  <a:schemeClr val="accent2"/>
                </a:solidFill>
              </a:rPr>
              <a:t>常用的自动化回归测试工具</a:t>
            </a:r>
            <a:endParaRPr lang="zh-CN" altLang="en-US" sz="2000">
              <a:solidFill>
                <a:schemeClr val="bg1"/>
              </a:solidFill>
            </a:endParaRPr>
          </a:p>
          <a:p>
            <a:pPr marL="457200" indent="-457200">
              <a:buAutoNum type="arabicPeriod"/>
            </a:pPr>
            <a:r>
              <a:rPr lang="zh-CN" altLang="en-US" sz="2000">
                <a:solidFill>
                  <a:schemeClr val="bg1"/>
                </a:solidFill>
              </a:rPr>
              <a:t>TestingWhiz</a:t>
            </a:r>
          </a:p>
          <a:p>
            <a:pPr marL="457200" indent="-457200">
              <a:buAutoNum type="arabicPeriod"/>
            </a:pPr>
            <a:r>
              <a:rPr lang="zh-CN" altLang="en-US" sz="2000">
                <a:solidFill>
                  <a:schemeClr val="bg1"/>
                </a:solidFill>
              </a:rPr>
              <a:t>SahiPro</a:t>
            </a:r>
          </a:p>
          <a:p>
            <a:pPr marL="457200" indent="-457200">
              <a:buAutoNum type="arabicPeriod"/>
            </a:pPr>
            <a:r>
              <a:rPr lang="zh-CN" altLang="en-US" sz="2000">
                <a:solidFill>
                  <a:schemeClr val="bg1"/>
                </a:solidFill>
              </a:rPr>
              <a:t>TestComplete</a:t>
            </a:r>
          </a:p>
          <a:p>
            <a:pPr marL="457200" indent="-457200">
              <a:buAutoNum type="arabicPeriod"/>
            </a:pPr>
            <a:r>
              <a:rPr lang="zh-CN" altLang="en-US" sz="2000">
                <a:solidFill>
                  <a:schemeClr val="bg1"/>
                </a:solidFill>
              </a:rPr>
              <a:t>Silk Test</a:t>
            </a:r>
          </a:p>
          <a:p>
            <a:pPr marL="457200" indent="-457200">
              <a:buAutoNum type="arabicPeriod"/>
            </a:pPr>
            <a:r>
              <a:rPr lang="en-US" altLang="zh-CN" sz="2000">
                <a:solidFill>
                  <a:schemeClr val="bg1"/>
                </a:solidFill>
              </a:rPr>
              <a:t>I</a:t>
            </a:r>
            <a:r>
              <a:rPr lang="zh-CN" altLang="en-US" sz="2000">
                <a:solidFill>
                  <a:schemeClr val="bg1"/>
                </a:solidFill>
              </a:rPr>
              <a:t>BM Rational Functional Tester</a:t>
            </a: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36804"/>
            <a:ext cx="8357480" cy="240485"/>
          </a:xfrm>
        </p:spPr>
        <p:txBody>
          <a:bodyPr/>
          <a:lstStyle/>
          <a:p>
            <a:r>
              <a:rPr lang="zh-CN" altLang="en-US"/>
              <a:t>回归测试集</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41</a:t>
            </a:fld>
            <a:endParaRPr lang="ko-KR" altLang="en-US"/>
          </a:p>
        </p:txBody>
      </p:sp>
      <p:sp>
        <p:nvSpPr>
          <p:cNvPr id="6" name="文本框 5"/>
          <p:cNvSpPr txBox="1"/>
          <p:nvPr/>
        </p:nvSpPr>
        <p:spPr>
          <a:xfrm>
            <a:off x="318770" y="1017270"/>
            <a:ext cx="8618855" cy="2306955"/>
          </a:xfrm>
          <a:prstGeom prst="rect">
            <a:avLst/>
          </a:prstGeom>
          <a:noFill/>
        </p:spPr>
        <p:txBody>
          <a:bodyPr wrap="square" rtlCol="0">
            <a:spAutoFit/>
          </a:bodyPr>
          <a:lstStyle/>
          <a:p>
            <a:r>
              <a:rPr lang="zh-CN" altLang="en-US" sz="2400" dirty="0">
                <a:solidFill>
                  <a:schemeClr val="bg1"/>
                </a:solidFill>
              </a:rPr>
              <a:t>回归测试集（已执行过的测试用例的子集）包括下述</a:t>
            </a:r>
            <a:r>
              <a:rPr lang="en-US" altLang="zh-CN" sz="2400" dirty="0">
                <a:solidFill>
                  <a:schemeClr val="bg1"/>
                </a:solidFill>
              </a:rPr>
              <a:t>3</a:t>
            </a:r>
            <a:r>
              <a:rPr lang="zh-CN" altLang="en-US" sz="2400" dirty="0">
                <a:solidFill>
                  <a:schemeClr val="bg1"/>
                </a:solidFill>
              </a:rPr>
              <a:t>类不同的测试用例。</a:t>
            </a:r>
          </a:p>
          <a:p>
            <a:endParaRPr lang="zh-CN" altLang="en-US" sz="2400" dirty="0">
              <a:solidFill>
                <a:schemeClr val="bg1"/>
              </a:solidFill>
            </a:endParaRPr>
          </a:p>
          <a:p>
            <a:pPr marL="457200" indent="-457200">
              <a:buAutoNum type="arabicPeriod"/>
            </a:pPr>
            <a:r>
              <a:rPr lang="zh-CN" altLang="en-US" sz="2400" dirty="0">
                <a:solidFill>
                  <a:schemeClr val="bg1"/>
                </a:solidFill>
              </a:rPr>
              <a:t>检测软件全部功能的代表性测试用例</a:t>
            </a:r>
          </a:p>
          <a:p>
            <a:pPr marL="457200" indent="-457200">
              <a:buAutoNum type="arabicPeriod"/>
            </a:pPr>
            <a:r>
              <a:rPr lang="zh-CN" altLang="en-US" sz="2400" dirty="0">
                <a:solidFill>
                  <a:schemeClr val="bg1"/>
                </a:solidFill>
              </a:rPr>
              <a:t>专门针对可能受修改影响的软件功能的附加测试</a:t>
            </a:r>
          </a:p>
          <a:p>
            <a:pPr marL="457200" indent="-457200">
              <a:buAutoNum type="arabicPeriod"/>
            </a:pPr>
            <a:r>
              <a:rPr lang="zh-CN" altLang="en-US" sz="2400" dirty="0">
                <a:solidFill>
                  <a:schemeClr val="bg1"/>
                </a:solidFill>
              </a:rPr>
              <a:t>针对被修改过的软件成分的测试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F27CB79-9A19-584A-B1E4-4E00572E463F}"/>
              </a:ext>
            </a:extLst>
          </p:cNvPr>
          <p:cNvSpPr>
            <a:spLocks noGrp="1"/>
          </p:cNvSpPr>
          <p:nvPr>
            <p:ph type="sldNum" sz="quarter" idx="12"/>
          </p:nvPr>
        </p:nvSpPr>
        <p:spPr/>
        <p:txBody>
          <a:bodyPr/>
          <a:lstStyle/>
          <a:p>
            <a:fld id="{6D496982-6B67-48BF-BE88-CEE75E286A28}" type="slidenum">
              <a:rPr lang="ko-KR" altLang="en-US" smtClean="0"/>
              <a:t>42</a:t>
            </a:fld>
            <a:endParaRPr lang="ko-KR" altLang="en-US"/>
          </a:p>
        </p:txBody>
      </p:sp>
      <p:sp>
        <p:nvSpPr>
          <p:cNvPr id="3" name="文本占位符 2">
            <a:extLst>
              <a:ext uri="{FF2B5EF4-FFF2-40B4-BE49-F238E27FC236}">
                <a16:creationId xmlns:a16="http://schemas.microsoft.com/office/drawing/2014/main" id="{730A6D69-1A1A-BE41-8E17-1CC9D6F39AD5}"/>
              </a:ext>
            </a:extLst>
          </p:cNvPr>
          <p:cNvSpPr>
            <a:spLocks noGrp="1"/>
          </p:cNvSpPr>
          <p:nvPr>
            <p:ph type="body" sz="quarter" idx="13"/>
          </p:nvPr>
        </p:nvSpPr>
        <p:spPr/>
        <p:txBody>
          <a:bodyPr/>
          <a:lstStyle/>
          <a:p>
            <a:r>
              <a:rPr kumimoji="1" lang="zh-CN" altLang="en-US" dirty="0"/>
              <a:t>提问</a:t>
            </a:r>
          </a:p>
        </p:txBody>
      </p:sp>
      <p:sp>
        <p:nvSpPr>
          <p:cNvPr id="5" name="文本占位符 3">
            <a:extLst>
              <a:ext uri="{FF2B5EF4-FFF2-40B4-BE49-F238E27FC236}">
                <a16:creationId xmlns:a16="http://schemas.microsoft.com/office/drawing/2014/main" id="{59EC0EE7-3CC3-154D-8AD7-C7D588D78824}"/>
              </a:ext>
            </a:extLst>
          </p:cNvPr>
          <p:cNvSpPr txBox="1">
            <a:spLocks/>
          </p:cNvSpPr>
          <p:nvPr/>
        </p:nvSpPr>
        <p:spPr>
          <a:xfrm>
            <a:off x="107504" y="987574"/>
            <a:ext cx="8357480" cy="648072"/>
          </a:xfrm>
          <a:prstGeom prst="rect">
            <a:avLst/>
          </a:prstGeom>
        </p:spPr>
        <p:txBody>
          <a:bodyPr lIns="0" tIns="0" rIns="0" bIns="0"/>
          <a:lstStyle>
            <a:lvl1pPr marL="0" indent="0" algn="l" defTabSz="914400" rtl="0" eaLnBrk="1" latinLnBrk="1" hangingPunct="1">
              <a:spcBef>
                <a:spcPct val="20000"/>
              </a:spcBef>
              <a:buFont typeface="Arial" panose="020B0604020202090204" pitchFamily="34" charset="0"/>
              <a:buNone/>
              <a:defRPr sz="1600" b="1" kern="1200" baseline="0">
                <a:ln>
                  <a:noFill/>
                </a:ln>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kumimoji="1" lang="en-US" altLang="zh-CN" sz="2800" dirty="0"/>
              <a:t>Q5</a:t>
            </a:r>
            <a:r>
              <a:rPr kumimoji="1" lang="zh-CN" altLang="en-US" sz="2800" dirty="0"/>
              <a:t>：回归测试包括哪些测试用例？</a:t>
            </a:r>
            <a:endParaRPr kumimoji="1" lang="zh-CN" altLang="en-US" dirty="0"/>
          </a:p>
        </p:txBody>
      </p:sp>
      <p:sp>
        <p:nvSpPr>
          <p:cNvPr id="6" name="文本框 5">
            <a:extLst>
              <a:ext uri="{FF2B5EF4-FFF2-40B4-BE49-F238E27FC236}">
                <a16:creationId xmlns:a16="http://schemas.microsoft.com/office/drawing/2014/main" id="{48355F82-4248-BA43-B225-B7E19D6650F8}"/>
              </a:ext>
            </a:extLst>
          </p:cNvPr>
          <p:cNvSpPr txBox="1"/>
          <p:nvPr/>
        </p:nvSpPr>
        <p:spPr>
          <a:xfrm>
            <a:off x="179512" y="1635646"/>
            <a:ext cx="5256584" cy="2677656"/>
          </a:xfrm>
          <a:prstGeom prst="rect">
            <a:avLst/>
          </a:prstGeom>
          <a:noFill/>
        </p:spPr>
        <p:txBody>
          <a:bodyPr wrap="square" rtlCol="0">
            <a:spAutoFit/>
          </a:bodyPr>
          <a:lstStyle/>
          <a:p>
            <a:pPr marL="457200" indent="-457200">
              <a:buAutoNum type="arabicPeriod"/>
            </a:pPr>
            <a:r>
              <a:rPr lang="zh-CN" altLang="en-US" sz="2800" dirty="0">
                <a:solidFill>
                  <a:srgbClr val="92D050"/>
                </a:solidFill>
              </a:rPr>
              <a:t>检测软件全部功能的代表性测试用例</a:t>
            </a:r>
          </a:p>
          <a:p>
            <a:pPr marL="457200" indent="-457200">
              <a:buAutoNum type="arabicPeriod"/>
            </a:pPr>
            <a:r>
              <a:rPr lang="zh-CN" altLang="en-US" sz="2800" dirty="0">
                <a:solidFill>
                  <a:srgbClr val="92D050"/>
                </a:solidFill>
              </a:rPr>
              <a:t>专门针对可能受修改影响的软件功能的附加测试</a:t>
            </a:r>
          </a:p>
          <a:p>
            <a:pPr marL="457200" indent="-457200">
              <a:buAutoNum type="arabicPeriod"/>
            </a:pPr>
            <a:r>
              <a:rPr lang="zh-CN" altLang="en-US" sz="2800" dirty="0">
                <a:solidFill>
                  <a:srgbClr val="92D050"/>
                </a:solidFill>
              </a:rPr>
              <a:t>针对被修改过的软件成分的测试</a:t>
            </a:r>
          </a:p>
        </p:txBody>
      </p:sp>
    </p:spTree>
    <p:extLst>
      <p:ext uri="{BB962C8B-B14F-4D97-AF65-F5344CB8AC3E}">
        <p14:creationId xmlns:p14="http://schemas.microsoft.com/office/powerpoint/2010/main" val="3904312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50774"/>
            <a:ext cx="8357480" cy="240485"/>
          </a:xfrm>
        </p:spPr>
        <p:txBody>
          <a:bodyPr/>
          <a:lstStyle/>
          <a:p>
            <a:r>
              <a:rPr lang="zh-CN" altLang="en-US"/>
              <a:t>总结</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43</a:t>
            </a:fld>
            <a:endParaRPr lang="ko-KR" altLang="en-US"/>
          </a:p>
        </p:txBody>
      </p:sp>
      <p:sp>
        <p:nvSpPr>
          <p:cNvPr id="6" name="文本框 5"/>
          <p:cNvSpPr txBox="1"/>
          <p:nvPr/>
        </p:nvSpPr>
        <p:spPr>
          <a:xfrm>
            <a:off x="318770" y="1017270"/>
            <a:ext cx="7155815" cy="2306955"/>
          </a:xfrm>
          <a:prstGeom prst="rect">
            <a:avLst/>
          </a:prstGeom>
          <a:noFill/>
        </p:spPr>
        <p:txBody>
          <a:bodyPr wrap="square" rtlCol="0">
            <a:spAutoFit/>
          </a:bodyPr>
          <a:lstStyle/>
          <a:p>
            <a:r>
              <a:rPr lang="zh-CN" altLang="en-US" sz="2400">
                <a:solidFill>
                  <a:schemeClr val="bg1"/>
                </a:solidFill>
              </a:rPr>
              <a:t>在集成测试过程中，回归测试用例的数量可能会变得非常大。因此，应该把回归测试集设计成只包括可以检测程序的主要功能中的一类或是多类错误的那样一些测试样例。一旦修改了软件之后就重新执行检测程序每个功能的全部测试用例，是低效而且不切实际的。</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参考目录</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05</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参考目录</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45</a:t>
            </a:fld>
            <a:endParaRPr lang="ko-KR" altLang="en-US"/>
          </a:p>
        </p:txBody>
      </p:sp>
      <p:sp>
        <p:nvSpPr>
          <p:cNvPr id="6" name="文本框 5"/>
          <p:cNvSpPr txBox="1"/>
          <p:nvPr/>
        </p:nvSpPr>
        <p:spPr>
          <a:xfrm>
            <a:off x="318770" y="1017270"/>
            <a:ext cx="8697595" cy="1568450"/>
          </a:xfrm>
          <a:prstGeom prst="rect">
            <a:avLst/>
          </a:prstGeom>
          <a:noFill/>
        </p:spPr>
        <p:txBody>
          <a:bodyPr wrap="square" rtlCol="0">
            <a:spAutoFit/>
          </a:bodyPr>
          <a:lstStyle/>
          <a:p>
            <a:r>
              <a:rPr lang="en-US" altLang="zh-CN" sz="2400" dirty="0">
                <a:solidFill>
                  <a:schemeClr val="bg1"/>
                </a:solidFill>
              </a:rPr>
              <a:t>[1] </a:t>
            </a:r>
            <a:r>
              <a:rPr lang="zh-CN" altLang="en-US" sz="2400" dirty="0">
                <a:solidFill>
                  <a:schemeClr val="bg1"/>
                </a:solidFill>
              </a:rPr>
              <a:t>张海潘</a:t>
            </a:r>
            <a:r>
              <a:rPr lang="en-US" altLang="zh-CN" sz="2400" dirty="0">
                <a:solidFill>
                  <a:schemeClr val="bg1"/>
                </a:solidFill>
              </a:rPr>
              <a:t>,</a:t>
            </a:r>
            <a:r>
              <a:rPr lang="zh-CN" altLang="en-US" sz="2400" dirty="0">
                <a:solidFill>
                  <a:schemeClr val="bg1"/>
                </a:solidFill>
              </a:rPr>
              <a:t>牟永敏</a:t>
            </a:r>
            <a:r>
              <a:rPr lang="en-US" altLang="zh-CN" sz="2400" dirty="0">
                <a:solidFill>
                  <a:schemeClr val="bg1"/>
                </a:solidFill>
              </a:rPr>
              <a:t>. </a:t>
            </a:r>
            <a:r>
              <a:rPr lang="zh-CN" altLang="en-US" sz="2400" dirty="0">
                <a:solidFill>
                  <a:schemeClr val="bg1"/>
                </a:solidFill>
              </a:rPr>
              <a:t>软件工程导论</a:t>
            </a:r>
            <a:r>
              <a:rPr lang="en-US" altLang="zh-CN" sz="2400" dirty="0">
                <a:solidFill>
                  <a:schemeClr val="bg1"/>
                </a:solidFill>
              </a:rPr>
              <a:t>(</a:t>
            </a:r>
            <a:r>
              <a:rPr lang="zh-CN" altLang="en-US" sz="2400" dirty="0">
                <a:solidFill>
                  <a:schemeClr val="bg1"/>
                </a:solidFill>
              </a:rPr>
              <a:t>第六版</a:t>
            </a:r>
            <a:r>
              <a:rPr lang="en-US" altLang="zh-CN" sz="2400" dirty="0">
                <a:solidFill>
                  <a:schemeClr val="bg1"/>
                </a:solidFill>
              </a:rPr>
              <a:t>).</a:t>
            </a:r>
            <a:r>
              <a:rPr lang="zh-CN" altLang="en-US" sz="2400" dirty="0">
                <a:solidFill>
                  <a:schemeClr val="bg1"/>
                </a:solidFill>
              </a:rPr>
              <a:t>北京：清华大学出版社</a:t>
            </a:r>
            <a:r>
              <a:rPr lang="en-US" altLang="zh-CN" sz="2400" dirty="0">
                <a:solidFill>
                  <a:schemeClr val="bg1"/>
                </a:solidFill>
              </a:rPr>
              <a:t>,2013</a:t>
            </a:r>
          </a:p>
          <a:p>
            <a:r>
              <a:rPr lang="en-US" altLang="zh-CN" sz="2400" dirty="0">
                <a:solidFill>
                  <a:schemeClr val="bg1"/>
                </a:solidFill>
              </a:rPr>
              <a:t>[2] https://</a:t>
            </a:r>
            <a:r>
              <a:rPr lang="en-US" altLang="zh-CN" sz="2400" dirty="0" err="1">
                <a:solidFill>
                  <a:schemeClr val="bg1"/>
                </a:solidFill>
              </a:rPr>
              <a:t>wiki.mbalib.com</a:t>
            </a:r>
            <a:r>
              <a:rPr lang="en-US" altLang="zh-CN" sz="2400" dirty="0">
                <a:solidFill>
                  <a:schemeClr val="bg1"/>
                </a:solidFill>
              </a:rPr>
              <a:t>/wiki/</a:t>
            </a:r>
            <a:r>
              <a:rPr lang="en-US" altLang="zh-CN" sz="2400" dirty="0" err="1">
                <a:solidFill>
                  <a:schemeClr val="bg1"/>
                </a:solidFill>
              </a:rPr>
              <a:t>集成测试</a:t>
            </a:r>
            <a:r>
              <a:rPr lang="en-US" altLang="zh-CN" sz="2400" dirty="0">
                <a:solidFill>
                  <a:schemeClr val="bg1"/>
                </a:solidFill>
              </a:rPr>
              <a:t>. </a:t>
            </a:r>
            <a:r>
              <a:rPr lang="zh-CN" altLang="en-US" sz="2400" dirty="0">
                <a:solidFill>
                  <a:schemeClr val="bg1"/>
                </a:solidFill>
              </a:rPr>
              <a:t>集成测试</a:t>
            </a:r>
            <a:r>
              <a:rPr lang="en-US" altLang="zh-CN" sz="2400" dirty="0">
                <a:solidFill>
                  <a:schemeClr val="bg1"/>
                </a:solidFill>
              </a:rPr>
              <a:t>-MBA</a:t>
            </a:r>
            <a:r>
              <a:rPr lang="zh-CN" altLang="en-US" sz="2400" dirty="0">
                <a:solidFill>
                  <a:schemeClr val="bg1"/>
                </a:solidFill>
              </a:rPr>
              <a:t>智库百科</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kumimoji="1" lang="zh-CN" altLang="en-US" dirty="0"/>
              <a:t>小组分工及评价</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dirty="0">
                <a:ln w="3175">
                  <a:noFill/>
                </a:ln>
                <a:solidFill>
                  <a:schemeClr val="bg1">
                    <a:lumMod val="85000"/>
                  </a:schemeClr>
                </a:solidFill>
              </a:rPr>
              <a:t>0</a:t>
            </a:r>
            <a:r>
              <a:rPr lang="en-US" altLang="zh-CN" sz="4000" dirty="0">
                <a:ln w="3175">
                  <a:noFill/>
                </a:ln>
                <a:solidFill>
                  <a:schemeClr val="bg1">
                    <a:lumMod val="85000"/>
                  </a:schemeClr>
                </a:solidFill>
              </a:rPr>
              <a:t>6</a:t>
            </a:r>
            <a:endParaRPr lang="ko-KR" altLang="en-US" sz="4000" dirty="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extLst>
      <p:ext uri="{BB962C8B-B14F-4D97-AF65-F5344CB8AC3E}">
        <p14:creationId xmlns:p14="http://schemas.microsoft.com/office/powerpoint/2010/main" val="2957250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18A2376-A558-B543-A759-19F9C425E434}"/>
              </a:ext>
            </a:extLst>
          </p:cNvPr>
          <p:cNvSpPr>
            <a:spLocks noGrp="1"/>
          </p:cNvSpPr>
          <p:nvPr>
            <p:ph type="sldNum" sz="quarter" idx="12"/>
          </p:nvPr>
        </p:nvSpPr>
        <p:spPr/>
        <p:txBody>
          <a:bodyPr/>
          <a:lstStyle/>
          <a:p>
            <a:fld id="{6D496982-6B67-48BF-BE88-CEE75E286A28}" type="slidenum">
              <a:rPr lang="ko-KR" altLang="en-US" smtClean="0"/>
              <a:t>47</a:t>
            </a:fld>
            <a:endParaRPr lang="ko-KR" altLang="en-US"/>
          </a:p>
        </p:txBody>
      </p:sp>
      <p:sp>
        <p:nvSpPr>
          <p:cNvPr id="3" name="文本占位符 2">
            <a:extLst>
              <a:ext uri="{FF2B5EF4-FFF2-40B4-BE49-F238E27FC236}">
                <a16:creationId xmlns:a16="http://schemas.microsoft.com/office/drawing/2014/main" id="{CC513620-E23B-7449-9565-C6F97D3479D8}"/>
              </a:ext>
            </a:extLst>
          </p:cNvPr>
          <p:cNvSpPr>
            <a:spLocks noGrp="1"/>
          </p:cNvSpPr>
          <p:nvPr>
            <p:ph type="body" sz="quarter" idx="13"/>
          </p:nvPr>
        </p:nvSpPr>
        <p:spPr/>
        <p:txBody>
          <a:bodyPr/>
          <a:lstStyle/>
          <a:p>
            <a:r>
              <a:rPr kumimoji="1" lang="zh-CN" altLang="en-US" dirty="0"/>
              <a:t>小组分工及评价</a:t>
            </a:r>
          </a:p>
        </p:txBody>
      </p:sp>
      <p:sp>
        <p:nvSpPr>
          <p:cNvPr id="5" name="文本框 4">
            <a:extLst>
              <a:ext uri="{FF2B5EF4-FFF2-40B4-BE49-F238E27FC236}">
                <a16:creationId xmlns:a16="http://schemas.microsoft.com/office/drawing/2014/main" id="{9E576C7D-1BD3-754D-9B07-8F966F59E738}"/>
              </a:ext>
            </a:extLst>
          </p:cNvPr>
          <p:cNvSpPr txBox="1"/>
          <p:nvPr/>
        </p:nvSpPr>
        <p:spPr>
          <a:xfrm>
            <a:off x="318976" y="1131590"/>
            <a:ext cx="7061336" cy="1569660"/>
          </a:xfrm>
          <a:prstGeom prst="rect">
            <a:avLst/>
          </a:prstGeom>
          <a:noFill/>
        </p:spPr>
        <p:txBody>
          <a:bodyPr wrap="square" rtlCol="0">
            <a:spAutoFit/>
          </a:bodyPr>
          <a:lstStyle/>
          <a:p>
            <a:endParaRPr kumimoji="1" lang="en-US" altLang="zh-CN" sz="2400" dirty="0">
              <a:solidFill>
                <a:schemeClr val="bg1"/>
              </a:solidFill>
            </a:endParaRPr>
          </a:p>
          <a:p>
            <a:r>
              <a:rPr kumimoji="1" lang="en-US" altLang="zh-CN" sz="2400" dirty="0">
                <a:solidFill>
                  <a:schemeClr val="bg1"/>
                </a:solidFill>
              </a:rPr>
              <a:t>ppt</a:t>
            </a:r>
            <a:r>
              <a:rPr kumimoji="1" lang="zh-CN" altLang="en-US" sz="2400" dirty="0">
                <a:solidFill>
                  <a:schemeClr val="bg1"/>
                </a:solidFill>
              </a:rPr>
              <a:t>制作：唐敏敏， 评分：</a:t>
            </a:r>
            <a:r>
              <a:rPr kumimoji="1" lang="en-US" altLang="zh-CN" sz="2400" dirty="0">
                <a:solidFill>
                  <a:schemeClr val="bg1"/>
                </a:solidFill>
              </a:rPr>
              <a:t>8.0</a:t>
            </a:r>
          </a:p>
          <a:p>
            <a:endParaRPr kumimoji="1" lang="en-US" altLang="zh-CN" sz="2400" dirty="0">
              <a:solidFill>
                <a:schemeClr val="bg1"/>
              </a:solidFill>
            </a:endParaRPr>
          </a:p>
          <a:p>
            <a:r>
              <a:rPr kumimoji="1" lang="en-US" altLang="zh-CN" sz="2400" dirty="0">
                <a:solidFill>
                  <a:schemeClr val="bg1"/>
                </a:solidFill>
              </a:rPr>
              <a:t>ppt</a:t>
            </a:r>
            <a:r>
              <a:rPr kumimoji="1" lang="zh-CN" altLang="en-US" sz="2400" dirty="0">
                <a:solidFill>
                  <a:schemeClr val="bg1"/>
                </a:solidFill>
              </a:rPr>
              <a:t>审核：许涛、周磊、杨际仟， 评分：</a:t>
            </a:r>
            <a:r>
              <a:rPr kumimoji="1" lang="en-US" altLang="zh-CN" sz="2400" dirty="0">
                <a:solidFill>
                  <a:schemeClr val="bg1"/>
                </a:solidFill>
              </a:rPr>
              <a:t>7.5</a:t>
            </a:r>
            <a:endParaRPr kumimoji="1" lang="zh-CN" altLang="en-US" sz="2400" dirty="0">
              <a:solidFill>
                <a:schemeClr val="bg1"/>
              </a:solidFill>
            </a:endParaRPr>
          </a:p>
        </p:txBody>
      </p:sp>
    </p:spTree>
    <p:extLst>
      <p:ext uri="{BB962C8B-B14F-4D97-AF65-F5344CB8AC3E}">
        <p14:creationId xmlns:p14="http://schemas.microsoft.com/office/powerpoint/2010/main" val="2984699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2676525" y="2903855"/>
            <a:ext cx="4199255" cy="862965"/>
            <a:chOff x="636172" y="2088964"/>
            <a:chExt cx="3540465" cy="997728"/>
          </a:xfrm>
        </p:grpSpPr>
        <p:cxnSp>
          <p:nvCxnSpPr>
            <p:cNvPr id="3" name="직선 연결선 2"/>
            <p:cNvCxnSpPr/>
            <p:nvPr/>
          </p:nvCxnSpPr>
          <p:spPr>
            <a:xfrm>
              <a:off x="636172" y="2942225"/>
              <a:ext cx="3540465"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flipH="1">
              <a:off x="948780" y="2088964"/>
              <a:ext cx="0" cy="997728"/>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a:xfrm>
            <a:off x="2007704" y="3026261"/>
            <a:ext cx="5128592" cy="618152"/>
          </a:xfrm>
        </p:spPr>
        <p:txBody>
          <a:bodyPr/>
          <a:lstStyle/>
          <a:p>
            <a:r>
              <a:rPr lang="en-US" altLang="ko-KR" dirty="0"/>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8AC061A-92E1-3145-A7F3-C11A38C8A95C}"/>
              </a:ext>
            </a:extLst>
          </p:cNvPr>
          <p:cNvSpPr>
            <a:spLocks noGrp="1"/>
          </p:cNvSpPr>
          <p:nvPr>
            <p:ph type="sldNum" sz="quarter" idx="12"/>
          </p:nvPr>
        </p:nvSpPr>
        <p:spPr/>
        <p:txBody>
          <a:bodyPr/>
          <a:lstStyle/>
          <a:p>
            <a:fld id="{6D496982-6B67-48BF-BE88-CEE75E286A28}" type="slidenum">
              <a:rPr lang="ko-KR" altLang="en-US" smtClean="0"/>
              <a:t>5</a:t>
            </a:fld>
            <a:endParaRPr lang="ko-KR" altLang="en-US"/>
          </a:p>
        </p:txBody>
      </p:sp>
      <p:sp>
        <p:nvSpPr>
          <p:cNvPr id="3" name="文本占位符 2">
            <a:extLst>
              <a:ext uri="{FF2B5EF4-FFF2-40B4-BE49-F238E27FC236}">
                <a16:creationId xmlns:a16="http://schemas.microsoft.com/office/drawing/2014/main" id="{6BF86273-FA97-A743-8982-5FC0F6F47237}"/>
              </a:ext>
            </a:extLst>
          </p:cNvPr>
          <p:cNvSpPr>
            <a:spLocks noGrp="1"/>
          </p:cNvSpPr>
          <p:nvPr>
            <p:ph type="body" sz="quarter" idx="13"/>
          </p:nvPr>
        </p:nvSpPr>
        <p:spPr/>
        <p:txBody>
          <a:bodyPr/>
          <a:lstStyle/>
          <a:p>
            <a:r>
              <a:rPr kumimoji="1" lang="zh-CN" altLang="en-US" dirty="0"/>
              <a:t>提问</a:t>
            </a:r>
          </a:p>
        </p:txBody>
      </p:sp>
      <p:sp>
        <p:nvSpPr>
          <p:cNvPr id="5" name="文本占位符 3">
            <a:extLst>
              <a:ext uri="{FF2B5EF4-FFF2-40B4-BE49-F238E27FC236}">
                <a16:creationId xmlns:a16="http://schemas.microsoft.com/office/drawing/2014/main" id="{C6436A26-153C-9C40-B874-41B168FA1E0B}"/>
              </a:ext>
            </a:extLst>
          </p:cNvPr>
          <p:cNvSpPr>
            <a:spLocks noGrp="1"/>
          </p:cNvSpPr>
          <p:nvPr>
            <p:ph type="body" sz="quarter" idx="14"/>
          </p:nvPr>
        </p:nvSpPr>
        <p:spPr>
          <a:xfrm>
            <a:off x="107504" y="915566"/>
            <a:ext cx="8357480" cy="648072"/>
          </a:xfrm>
        </p:spPr>
        <p:txBody>
          <a:bodyPr/>
          <a:lstStyle/>
          <a:p>
            <a:r>
              <a:rPr kumimoji="1" lang="en-US" altLang="zh-CN" sz="2800" dirty="0"/>
              <a:t>Q1</a:t>
            </a:r>
            <a:r>
              <a:rPr kumimoji="1" lang="zh-CN" altLang="en-US" sz="2800" dirty="0"/>
              <a:t>：集成测试的主要目标是什么？</a:t>
            </a:r>
            <a:endParaRPr kumimoji="1" lang="en-US" altLang="zh-CN" sz="2800" dirty="0"/>
          </a:p>
          <a:p>
            <a:endParaRPr kumimoji="1" lang="zh-CN" altLang="en-US" dirty="0"/>
          </a:p>
        </p:txBody>
      </p:sp>
      <p:sp>
        <p:nvSpPr>
          <p:cNvPr id="6" name="文本框 5">
            <a:extLst>
              <a:ext uri="{FF2B5EF4-FFF2-40B4-BE49-F238E27FC236}">
                <a16:creationId xmlns:a16="http://schemas.microsoft.com/office/drawing/2014/main" id="{D7BD3D94-FC12-664E-99C8-E769722DF125}"/>
              </a:ext>
            </a:extLst>
          </p:cNvPr>
          <p:cNvSpPr txBox="1"/>
          <p:nvPr/>
        </p:nvSpPr>
        <p:spPr>
          <a:xfrm>
            <a:off x="0" y="1620169"/>
            <a:ext cx="6492920" cy="954107"/>
          </a:xfrm>
          <a:prstGeom prst="rect">
            <a:avLst/>
          </a:prstGeom>
          <a:noFill/>
        </p:spPr>
        <p:txBody>
          <a:bodyPr wrap="square" rtlCol="0">
            <a:spAutoFit/>
          </a:bodyPr>
          <a:lstStyle/>
          <a:p>
            <a:r>
              <a:rPr kumimoji="1" lang="zh-CN" altLang="en-US" sz="2800" b="1" dirty="0">
                <a:solidFill>
                  <a:srgbClr val="92D050"/>
                </a:solidFill>
                <a:latin typeface="Tahoma" panose="020B0804030504040204" pitchFamily="34" charset="0"/>
                <a:cs typeface="Tahoma" panose="020B0804030504040204" pitchFamily="34" charset="0"/>
              </a:rPr>
              <a:t>主要目标是发现与接口有关的问题。</a:t>
            </a:r>
          </a:p>
          <a:p>
            <a:endParaRPr kumimoji="1" lang="zh-CN" altLang="en-US" sz="2800" dirty="0">
              <a:solidFill>
                <a:srgbClr val="92D050"/>
              </a:solidFill>
            </a:endParaRPr>
          </a:p>
        </p:txBody>
      </p:sp>
    </p:spTree>
    <p:extLst>
      <p:ext uri="{BB962C8B-B14F-4D97-AF65-F5344CB8AC3E}">
        <p14:creationId xmlns:p14="http://schemas.microsoft.com/office/powerpoint/2010/main" val="321418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集成测试的形式</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6</a:t>
            </a:fld>
            <a:endParaRPr lang="ko-KR" altLang="en-US"/>
          </a:p>
        </p:txBody>
      </p:sp>
      <p:pic>
        <p:nvPicPr>
          <p:cNvPr id="51" name="그림 50"/>
          <p:cNvPicPr>
            <a:picLocks noChangeAspect="1"/>
          </p:cNvPicPr>
          <p:nvPr/>
        </p:nvPicPr>
        <p:blipFill rotWithShape="1">
          <a:blip r:embed="rId2"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18445" y="1373148"/>
            <a:ext cx="984032" cy="968410"/>
          </a:xfrm>
          <a:prstGeom prst="rect">
            <a:avLst/>
          </a:prstGeom>
        </p:spPr>
      </p:pic>
      <p:sp>
        <p:nvSpPr>
          <p:cNvPr id="3" name="文本框 2"/>
          <p:cNvSpPr txBox="1"/>
          <p:nvPr/>
        </p:nvSpPr>
        <p:spPr>
          <a:xfrm>
            <a:off x="261620" y="1075055"/>
            <a:ext cx="6996430" cy="3415030"/>
          </a:xfrm>
          <a:prstGeom prst="rect">
            <a:avLst/>
          </a:prstGeom>
          <a:noFill/>
        </p:spPr>
        <p:txBody>
          <a:bodyPr wrap="square" rtlCol="0">
            <a:spAutoFit/>
          </a:bodyPr>
          <a:lstStyle/>
          <a:p>
            <a:r>
              <a:rPr lang="en-US" altLang="zh-CN" sz="2400">
                <a:solidFill>
                  <a:schemeClr val="bg1"/>
                </a:solidFill>
                <a:latin typeface="+mn-ea"/>
              </a:rPr>
              <a:t>集成测试最简单的形式是：把两个已经测试过的单元组合成一个组件，测试它们之间的接口。从这一层意义上讲，组件是指多个单元的集成聚合。在现实方案中，许多单元组合成组件，而这些组件又聚合为程序的更大部分。方法是测试片段的组合，并最终扩展成进程，将模块与其他组的模块一起测试。最后，将构成进程的所有模块一起测试。此外，如果程序由多个进程组成，应该成对测试它们，而不是同时测试所有进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a:ea typeface="Tahoma" panose="020B0804030504040204" pitchFamily="34" charset="0"/>
              </a:rPr>
              <a:t>集成测试的前提</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7</a:t>
            </a:fld>
            <a:endParaRPr lang="ko-KR" altLang="en-US"/>
          </a:p>
        </p:txBody>
      </p:sp>
      <p:pic>
        <p:nvPicPr>
          <p:cNvPr id="6" name="그림 5"/>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rot="4407030">
            <a:off x="7578055" y="3653238"/>
            <a:ext cx="1101968" cy="1084476"/>
          </a:xfrm>
          <a:prstGeom prst="rect">
            <a:avLst/>
          </a:prstGeom>
        </p:spPr>
      </p:pic>
      <p:pic>
        <p:nvPicPr>
          <p:cNvPr id="22" name="그림 21"/>
          <p:cNvPicPr>
            <a:picLocks noChangeAspect="1"/>
          </p:cNvPicPr>
          <p:nvPr/>
        </p:nvPicPr>
        <p:blipFill rotWithShape="1">
          <a:blip r:embed="rId4" cstate="screen"/>
          <a:srcRect/>
          <a:stretch>
            <a:fillRect/>
          </a:stretch>
        </p:blipFill>
        <p:spPr>
          <a:xfrm rot="17880873">
            <a:off x="491049" y="3933955"/>
            <a:ext cx="796980" cy="806063"/>
          </a:xfrm>
          <a:prstGeom prst="rect">
            <a:avLst/>
          </a:prstGeom>
        </p:spPr>
      </p:pic>
      <p:pic>
        <p:nvPicPr>
          <p:cNvPr id="23" name="그림 22"/>
          <p:cNvPicPr>
            <a:picLocks noChangeAspect="1"/>
          </p:cNvPicPr>
          <p:nvPr/>
        </p:nvPicPr>
        <p:blipFill rotWithShape="1">
          <a:blip r:embed="rId5" cstate="screen"/>
          <a:srcRect/>
          <a:stretch>
            <a:fillRect/>
          </a:stretch>
        </p:blipFill>
        <p:spPr>
          <a:xfrm rot="463896">
            <a:off x="7024180" y="1491341"/>
            <a:ext cx="1502636" cy="262059"/>
          </a:xfrm>
          <a:prstGeom prst="rect">
            <a:avLst/>
          </a:prstGeom>
        </p:spPr>
      </p:pic>
      <p:sp>
        <p:nvSpPr>
          <p:cNvPr id="26" name="文本框 25"/>
          <p:cNvSpPr txBox="1"/>
          <p:nvPr/>
        </p:nvSpPr>
        <p:spPr>
          <a:xfrm>
            <a:off x="363855" y="1101090"/>
            <a:ext cx="7736205" cy="3046095"/>
          </a:xfrm>
          <a:prstGeom prst="rect">
            <a:avLst/>
          </a:prstGeom>
          <a:noFill/>
        </p:spPr>
        <p:txBody>
          <a:bodyPr wrap="square" rtlCol="0">
            <a:spAutoFit/>
          </a:bodyPr>
          <a:lstStyle/>
          <a:p>
            <a:r>
              <a:rPr lang="zh-CN" altLang="en-US" sz="2400">
                <a:solidFill>
                  <a:schemeClr val="bg1"/>
                </a:solidFill>
              </a:rPr>
              <a:t>集成测试是在单元测试的基础上，测试在将所有的软件单元按照概要设计规格说明的要求组装成模块、子系统或系统的过程中各部分工作是否达到或实现相应技术指标及要求的活动。也就是说，在集成测试之前，单元测试应该已经完成，集成测试中所使用的对象应该是已经经过单元测试的软件单元。这一点很重要，因为如果不经过单元测试，那么集成测试的效果将会受到很大影响，并且会大幅增加软件单元代码纠错的代价。</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CC2E135-9A3B-2045-8FE2-BF956D687818}"/>
              </a:ext>
            </a:extLst>
          </p:cNvPr>
          <p:cNvSpPr>
            <a:spLocks noGrp="1"/>
          </p:cNvSpPr>
          <p:nvPr>
            <p:ph type="sldNum" sz="quarter" idx="12"/>
          </p:nvPr>
        </p:nvSpPr>
        <p:spPr/>
        <p:txBody>
          <a:bodyPr/>
          <a:lstStyle/>
          <a:p>
            <a:fld id="{6D496982-6B67-48BF-BE88-CEE75E286A28}" type="slidenum">
              <a:rPr lang="ko-KR" altLang="en-US" smtClean="0"/>
              <a:t>8</a:t>
            </a:fld>
            <a:endParaRPr lang="ko-KR" altLang="en-US"/>
          </a:p>
        </p:txBody>
      </p:sp>
      <p:sp>
        <p:nvSpPr>
          <p:cNvPr id="3" name="文本占位符 2">
            <a:extLst>
              <a:ext uri="{FF2B5EF4-FFF2-40B4-BE49-F238E27FC236}">
                <a16:creationId xmlns:a16="http://schemas.microsoft.com/office/drawing/2014/main" id="{2630D120-9E55-E144-8FFD-311297407503}"/>
              </a:ext>
            </a:extLst>
          </p:cNvPr>
          <p:cNvSpPr>
            <a:spLocks noGrp="1"/>
          </p:cNvSpPr>
          <p:nvPr>
            <p:ph type="body" sz="quarter" idx="13"/>
          </p:nvPr>
        </p:nvSpPr>
        <p:spPr/>
        <p:txBody>
          <a:bodyPr/>
          <a:lstStyle/>
          <a:p>
            <a:r>
              <a:rPr kumimoji="1" lang="zh-CN" altLang="en-US" dirty="0"/>
              <a:t>提问</a:t>
            </a:r>
          </a:p>
        </p:txBody>
      </p:sp>
      <p:sp>
        <p:nvSpPr>
          <p:cNvPr id="5" name="文本占位符 3">
            <a:extLst>
              <a:ext uri="{FF2B5EF4-FFF2-40B4-BE49-F238E27FC236}">
                <a16:creationId xmlns:a16="http://schemas.microsoft.com/office/drawing/2014/main" id="{2F88B26F-7212-6444-8FC8-2AC00BFEFE04}"/>
              </a:ext>
            </a:extLst>
          </p:cNvPr>
          <p:cNvSpPr txBox="1">
            <a:spLocks/>
          </p:cNvSpPr>
          <p:nvPr/>
        </p:nvSpPr>
        <p:spPr>
          <a:xfrm>
            <a:off x="107504" y="915566"/>
            <a:ext cx="8357480" cy="648072"/>
          </a:xfrm>
          <a:prstGeom prst="rect">
            <a:avLst/>
          </a:prstGeom>
        </p:spPr>
        <p:txBody>
          <a:bodyPr lIns="0" tIns="0" rIns="0" bIns="0"/>
          <a:lstStyle>
            <a:lvl1pPr marL="0" indent="0" algn="l" defTabSz="914400" rtl="0" eaLnBrk="1" latinLnBrk="1" hangingPunct="1">
              <a:spcBef>
                <a:spcPct val="20000"/>
              </a:spcBef>
              <a:buFont typeface="Arial" panose="020B0604020202090204" pitchFamily="34" charset="0"/>
              <a:buNone/>
              <a:defRPr sz="1600" b="1" kern="1200" baseline="0">
                <a:ln>
                  <a:noFill/>
                </a:ln>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kumimoji="1" lang="en-US" altLang="zh-CN" sz="2800" dirty="0"/>
              <a:t>Q2</a:t>
            </a:r>
            <a:r>
              <a:rPr kumimoji="1" lang="zh-CN" altLang="en-US" sz="2800" dirty="0"/>
              <a:t>：集成测试应该在什么测试之前完成</a:t>
            </a:r>
            <a:endParaRPr kumimoji="1" lang="zh-CN" altLang="en-US" dirty="0"/>
          </a:p>
        </p:txBody>
      </p:sp>
      <p:sp>
        <p:nvSpPr>
          <p:cNvPr id="6" name="文本框 5">
            <a:extLst>
              <a:ext uri="{FF2B5EF4-FFF2-40B4-BE49-F238E27FC236}">
                <a16:creationId xmlns:a16="http://schemas.microsoft.com/office/drawing/2014/main" id="{18C08906-2403-AB4E-9CD6-78B202296873}"/>
              </a:ext>
            </a:extLst>
          </p:cNvPr>
          <p:cNvSpPr txBox="1"/>
          <p:nvPr/>
        </p:nvSpPr>
        <p:spPr>
          <a:xfrm>
            <a:off x="0" y="1620169"/>
            <a:ext cx="6492920" cy="523220"/>
          </a:xfrm>
          <a:prstGeom prst="rect">
            <a:avLst/>
          </a:prstGeom>
          <a:noFill/>
        </p:spPr>
        <p:txBody>
          <a:bodyPr wrap="square" rtlCol="0">
            <a:spAutoFit/>
          </a:bodyPr>
          <a:lstStyle/>
          <a:p>
            <a:r>
              <a:rPr kumimoji="1" lang="zh-CN" altLang="en-US" sz="2800" dirty="0">
                <a:solidFill>
                  <a:srgbClr val="92D050"/>
                </a:solidFill>
              </a:rPr>
              <a:t>在集成测试之前应该先完成单元测试</a:t>
            </a:r>
          </a:p>
        </p:txBody>
      </p:sp>
    </p:spTree>
    <p:extLst>
      <p:ext uri="{BB962C8B-B14F-4D97-AF65-F5344CB8AC3E}">
        <p14:creationId xmlns:p14="http://schemas.microsoft.com/office/powerpoint/2010/main" val="122635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测试要求</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9</a:t>
            </a:fld>
            <a:endParaRPr lang="ko-KR" altLang="en-US"/>
          </a:p>
        </p:txBody>
      </p:sp>
      <p:grpSp>
        <p:nvGrpSpPr>
          <p:cNvPr id="10" name="그룹 9"/>
          <p:cNvGrpSpPr/>
          <p:nvPr/>
        </p:nvGrpSpPr>
        <p:grpSpPr>
          <a:xfrm rot="17117124">
            <a:off x="873172" y="3911057"/>
            <a:ext cx="914574" cy="706346"/>
            <a:chOff x="817563" y="2624138"/>
            <a:chExt cx="1422400" cy="1098551"/>
          </a:xfrm>
          <a:solidFill>
            <a:schemeClr val="tx1">
              <a:lumMod val="65000"/>
              <a:lumOff val="35000"/>
            </a:schemeClr>
          </a:solidFill>
        </p:grpSpPr>
        <p:sp>
          <p:nvSpPr>
            <p:cNvPr id="11" name="Freeform 5"/>
            <p:cNvSpPr>
              <a:spLocks noEditPoints="1"/>
            </p:cNvSpPr>
            <p:nvPr/>
          </p:nvSpPr>
          <p:spPr bwMode="auto">
            <a:xfrm>
              <a:off x="817563" y="2624138"/>
              <a:ext cx="1317625" cy="482600"/>
            </a:xfrm>
            <a:custGeom>
              <a:avLst/>
              <a:gdLst>
                <a:gd name="T0" fmla="*/ 602 w 830"/>
                <a:gd name="T1" fmla="*/ 177 h 304"/>
                <a:gd name="T2" fmla="*/ 555 w 830"/>
                <a:gd name="T3" fmla="*/ 199 h 304"/>
                <a:gd name="T4" fmla="*/ 504 w 830"/>
                <a:gd name="T5" fmla="*/ 232 h 304"/>
                <a:gd name="T6" fmla="*/ 500 w 830"/>
                <a:gd name="T7" fmla="*/ 186 h 304"/>
                <a:gd name="T8" fmla="*/ 535 w 830"/>
                <a:gd name="T9" fmla="*/ 131 h 304"/>
                <a:gd name="T10" fmla="*/ 408 w 830"/>
                <a:gd name="T11" fmla="*/ 151 h 304"/>
                <a:gd name="T12" fmla="*/ 358 w 830"/>
                <a:gd name="T13" fmla="*/ 193 h 304"/>
                <a:gd name="T14" fmla="*/ 303 w 830"/>
                <a:gd name="T15" fmla="*/ 225 h 304"/>
                <a:gd name="T16" fmla="*/ 272 w 830"/>
                <a:gd name="T17" fmla="*/ 175 h 304"/>
                <a:gd name="T18" fmla="*/ 232 w 830"/>
                <a:gd name="T19" fmla="*/ 210 h 304"/>
                <a:gd name="T20" fmla="*/ 191 w 830"/>
                <a:gd name="T21" fmla="*/ 206 h 304"/>
                <a:gd name="T22" fmla="*/ 157 w 830"/>
                <a:gd name="T23" fmla="*/ 258 h 304"/>
                <a:gd name="T24" fmla="*/ 111 w 830"/>
                <a:gd name="T25" fmla="*/ 252 h 304"/>
                <a:gd name="T26" fmla="*/ 66 w 830"/>
                <a:gd name="T27" fmla="*/ 296 h 304"/>
                <a:gd name="T28" fmla="*/ 25 w 830"/>
                <a:gd name="T29" fmla="*/ 286 h 304"/>
                <a:gd name="T30" fmla="*/ 1 w 830"/>
                <a:gd name="T31" fmla="*/ 304 h 304"/>
                <a:gd name="T32" fmla="*/ 12 w 830"/>
                <a:gd name="T33" fmla="*/ 251 h 304"/>
                <a:gd name="T34" fmla="*/ 16 w 830"/>
                <a:gd name="T35" fmla="*/ 85 h 304"/>
                <a:gd name="T36" fmla="*/ 66 w 830"/>
                <a:gd name="T37" fmla="*/ 64 h 304"/>
                <a:gd name="T38" fmla="*/ 75 w 830"/>
                <a:gd name="T39" fmla="*/ 115 h 304"/>
                <a:gd name="T40" fmla="*/ 41 w 830"/>
                <a:gd name="T41" fmla="*/ 252 h 304"/>
                <a:gd name="T42" fmla="*/ 63 w 830"/>
                <a:gd name="T43" fmla="*/ 260 h 304"/>
                <a:gd name="T44" fmla="*/ 77 w 830"/>
                <a:gd name="T45" fmla="*/ 192 h 304"/>
                <a:gd name="T46" fmla="*/ 95 w 830"/>
                <a:gd name="T47" fmla="*/ 197 h 304"/>
                <a:gd name="T48" fmla="*/ 108 w 830"/>
                <a:gd name="T49" fmla="*/ 218 h 304"/>
                <a:gd name="T50" fmla="*/ 138 w 830"/>
                <a:gd name="T51" fmla="*/ 197 h 304"/>
                <a:gd name="T52" fmla="*/ 147 w 830"/>
                <a:gd name="T53" fmla="*/ 227 h 304"/>
                <a:gd name="T54" fmla="*/ 176 w 830"/>
                <a:gd name="T55" fmla="*/ 162 h 304"/>
                <a:gd name="T56" fmla="*/ 189 w 830"/>
                <a:gd name="T57" fmla="*/ 0 h 304"/>
                <a:gd name="T58" fmla="*/ 216 w 830"/>
                <a:gd name="T59" fmla="*/ 41 h 304"/>
                <a:gd name="T60" fmla="*/ 210 w 830"/>
                <a:gd name="T61" fmla="*/ 196 h 304"/>
                <a:gd name="T62" fmla="*/ 245 w 830"/>
                <a:gd name="T63" fmla="*/ 147 h 304"/>
                <a:gd name="T64" fmla="*/ 276 w 830"/>
                <a:gd name="T65" fmla="*/ 139 h 304"/>
                <a:gd name="T66" fmla="*/ 290 w 830"/>
                <a:gd name="T67" fmla="*/ 140 h 304"/>
                <a:gd name="T68" fmla="*/ 306 w 830"/>
                <a:gd name="T69" fmla="*/ 198 h 304"/>
                <a:gd name="T70" fmla="*/ 328 w 830"/>
                <a:gd name="T71" fmla="*/ 190 h 304"/>
                <a:gd name="T72" fmla="*/ 346 w 830"/>
                <a:gd name="T73" fmla="*/ 141 h 304"/>
                <a:gd name="T74" fmla="*/ 367 w 830"/>
                <a:gd name="T75" fmla="*/ 157 h 304"/>
                <a:gd name="T76" fmla="*/ 421 w 830"/>
                <a:gd name="T77" fmla="*/ 116 h 304"/>
                <a:gd name="T78" fmla="*/ 566 w 830"/>
                <a:gd name="T79" fmla="*/ 106 h 304"/>
                <a:gd name="T80" fmla="*/ 580 w 830"/>
                <a:gd name="T81" fmla="*/ 70 h 304"/>
                <a:gd name="T82" fmla="*/ 605 w 830"/>
                <a:gd name="T83" fmla="*/ 76 h 304"/>
                <a:gd name="T84" fmla="*/ 611 w 830"/>
                <a:gd name="T85" fmla="*/ 140 h 304"/>
                <a:gd name="T86" fmla="*/ 661 w 830"/>
                <a:gd name="T87" fmla="*/ 67 h 304"/>
                <a:gd name="T88" fmla="*/ 680 w 830"/>
                <a:gd name="T89" fmla="*/ 72 h 304"/>
                <a:gd name="T90" fmla="*/ 686 w 830"/>
                <a:gd name="T91" fmla="*/ 139 h 304"/>
                <a:gd name="T92" fmla="*/ 724 w 830"/>
                <a:gd name="T93" fmla="*/ 115 h 304"/>
                <a:gd name="T94" fmla="*/ 769 w 830"/>
                <a:gd name="T95" fmla="*/ 118 h 304"/>
                <a:gd name="T96" fmla="*/ 823 w 830"/>
                <a:gd name="T97" fmla="*/ 156 h 304"/>
                <a:gd name="T98" fmla="*/ 788 w 830"/>
                <a:gd name="T99" fmla="*/ 155 h 304"/>
                <a:gd name="T100" fmla="*/ 710 w 830"/>
                <a:gd name="T101" fmla="*/ 167 h 304"/>
                <a:gd name="T102" fmla="*/ 663 w 830"/>
                <a:gd name="T103" fmla="*/ 149 h 304"/>
                <a:gd name="T104" fmla="*/ 47 w 830"/>
                <a:gd name="T105" fmla="*/ 131 h 304"/>
                <a:gd name="T106" fmla="*/ 35 w 830"/>
                <a:gd name="T107" fmla="*/ 118 h 304"/>
                <a:gd name="T108" fmla="*/ 521 w 830"/>
                <a:gd name="T109" fmla="*/ 212 h 304"/>
                <a:gd name="T110" fmla="*/ 542 w 830"/>
                <a:gd name="T111" fmla="*/ 161 h 304"/>
                <a:gd name="T112" fmla="*/ 521 w 830"/>
                <a:gd name="T113" fmla="*/ 2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0" h="304">
                  <a:moveTo>
                    <a:pt x="659" y="132"/>
                  </a:moveTo>
                  <a:lnTo>
                    <a:pt x="659" y="132"/>
                  </a:lnTo>
                  <a:lnTo>
                    <a:pt x="647" y="141"/>
                  </a:lnTo>
                  <a:lnTo>
                    <a:pt x="637" y="151"/>
                  </a:lnTo>
                  <a:lnTo>
                    <a:pt x="628" y="159"/>
                  </a:lnTo>
                  <a:lnTo>
                    <a:pt x="618" y="168"/>
                  </a:lnTo>
                  <a:lnTo>
                    <a:pt x="608" y="174"/>
                  </a:lnTo>
                  <a:lnTo>
                    <a:pt x="602" y="177"/>
                  </a:lnTo>
                  <a:lnTo>
                    <a:pt x="596" y="178"/>
                  </a:lnTo>
                  <a:lnTo>
                    <a:pt x="590" y="179"/>
                  </a:lnTo>
                  <a:lnTo>
                    <a:pt x="582" y="180"/>
                  </a:lnTo>
                  <a:lnTo>
                    <a:pt x="575" y="179"/>
                  </a:lnTo>
                  <a:lnTo>
                    <a:pt x="566" y="178"/>
                  </a:lnTo>
                  <a:lnTo>
                    <a:pt x="566" y="178"/>
                  </a:lnTo>
                  <a:lnTo>
                    <a:pt x="562" y="187"/>
                  </a:lnTo>
                  <a:lnTo>
                    <a:pt x="555" y="199"/>
                  </a:lnTo>
                  <a:lnTo>
                    <a:pt x="545" y="211"/>
                  </a:lnTo>
                  <a:lnTo>
                    <a:pt x="534" y="223"/>
                  </a:lnTo>
                  <a:lnTo>
                    <a:pt x="529" y="228"/>
                  </a:lnTo>
                  <a:lnTo>
                    <a:pt x="524" y="231"/>
                  </a:lnTo>
                  <a:lnTo>
                    <a:pt x="518" y="234"/>
                  </a:lnTo>
                  <a:lnTo>
                    <a:pt x="513" y="235"/>
                  </a:lnTo>
                  <a:lnTo>
                    <a:pt x="509" y="234"/>
                  </a:lnTo>
                  <a:lnTo>
                    <a:pt x="504" y="232"/>
                  </a:lnTo>
                  <a:lnTo>
                    <a:pt x="501" y="227"/>
                  </a:lnTo>
                  <a:lnTo>
                    <a:pt x="497" y="219"/>
                  </a:lnTo>
                  <a:lnTo>
                    <a:pt x="497" y="219"/>
                  </a:lnTo>
                  <a:lnTo>
                    <a:pt x="496" y="213"/>
                  </a:lnTo>
                  <a:lnTo>
                    <a:pt x="496" y="206"/>
                  </a:lnTo>
                  <a:lnTo>
                    <a:pt x="496" y="199"/>
                  </a:lnTo>
                  <a:lnTo>
                    <a:pt x="498" y="192"/>
                  </a:lnTo>
                  <a:lnTo>
                    <a:pt x="500" y="186"/>
                  </a:lnTo>
                  <a:lnTo>
                    <a:pt x="503" y="179"/>
                  </a:lnTo>
                  <a:lnTo>
                    <a:pt x="511" y="167"/>
                  </a:lnTo>
                  <a:lnTo>
                    <a:pt x="521" y="154"/>
                  </a:lnTo>
                  <a:lnTo>
                    <a:pt x="532" y="145"/>
                  </a:lnTo>
                  <a:lnTo>
                    <a:pt x="542" y="137"/>
                  </a:lnTo>
                  <a:lnTo>
                    <a:pt x="552" y="132"/>
                  </a:lnTo>
                  <a:lnTo>
                    <a:pt x="552" y="132"/>
                  </a:lnTo>
                  <a:lnTo>
                    <a:pt x="535" y="131"/>
                  </a:lnTo>
                  <a:lnTo>
                    <a:pt x="519" y="131"/>
                  </a:lnTo>
                  <a:lnTo>
                    <a:pt x="502" y="133"/>
                  </a:lnTo>
                  <a:lnTo>
                    <a:pt x="485" y="136"/>
                  </a:lnTo>
                  <a:lnTo>
                    <a:pt x="451" y="142"/>
                  </a:lnTo>
                  <a:lnTo>
                    <a:pt x="433" y="144"/>
                  </a:lnTo>
                  <a:lnTo>
                    <a:pt x="415" y="145"/>
                  </a:lnTo>
                  <a:lnTo>
                    <a:pt x="415" y="145"/>
                  </a:lnTo>
                  <a:lnTo>
                    <a:pt x="408" y="151"/>
                  </a:lnTo>
                  <a:lnTo>
                    <a:pt x="403" y="158"/>
                  </a:lnTo>
                  <a:lnTo>
                    <a:pt x="391" y="174"/>
                  </a:lnTo>
                  <a:lnTo>
                    <a:pt x="385" y="181"/>
                  </a:lnTo>
                  <a:lnTo>
                    <a:pt x="378" y="187"/>
                  </a:lnTo>
                  <a:lnTo>
                    <a:pt x="374" y="189"/>
                  </a:lnTo>
                  <a:lnTo>
                    <a:pt x="369" y="191"/>
                  </a:lnTo>
                  <a:lnTo>
                    <a:pt x="364" y="193"/>
                  </a:lnTo>
                  <a:lnTo>
                    <a:pt x="358" y="193"/>
                  </a:lnTo>
                  <a:lnTo>
                    <a:pt x="358" y="193"/>
                  </a:lnTo>
                  <a:lnTo>
                    <a:pt x="341" y="213"/>
                  </a:lnTo>
                  <a:lnTo>
                    <a:pt x="333" y="222"/>
                  </a:lnTo>
                  <a:lnTo>
                    <a:pt x="323" y="230"/>
                  </a:lnTo>
                  <a:lnTo>
                    <a:pt x="323" y="230"/>
                  </a:lnTo>
                  <a:lnTo>
                    <a:pt x="312" y="228"/>
                  </a:lnTo>
                  <a:lnTo>
                    <a:pt x="307" y="227"/>
                  </a:lnTo>
                  <a:lnTo>
                    <a:pt x="303" y="225"/>
                  </a:lnTo>
                  <a:lnTo>
                    <a:pt x="295" y="219"/>
                  </a:lnTo>
                  <a:lnTo>
                    <a:pt x="289" y="213"/>
                  </a:lnTo>
                  <a:lnTo>
                    <a:pt x="285" y="204"/>
                  </a:lnTo>
                  <a:lnTo>
                    <a:pt x="281" y="195"/>
                  </a:lnTo>
                  <a:lnTo>
                    <a:pt x="278" y="185"/>
                  </a:lnTo>
                  <a:lnTo>
                    <a:pt x="276" y="175"/>
                  </a:lnTo>
                  <a:lnTo>
                    <a:pt x="276" y="175"/>
                  </a:lnTo>
                  <a:lnTo>
                    <a:pt x="272" y="175"/>
                  </a:lnTo>
                  <a:lnTo>
                    <a:pt x="268" y="175"/>
                  </a:lnTo>
                  <a:lnTo>
                    <a:pt x="264" y="175"/>
                  </a:lnTo>
                  <a:lnTo>
                    <a:pt x="263" y="174"/>
                  </a:lnTo>
                  <a:lnTo>
                    <a:pt x="263" y="172"/>
                  </a:lnTo>
                  <a:lnTo>
                    <a:pt x="263" y="172"/>
                  </a:lnTo>
                  <a:lnTo>
                    <a:pt x="250" y="191"/>
                  </a:lnTo>
                  <a:lnTo>
                    <a:pt x="241" y="201"/>
                  </a:lnTo>
                  <a:lnTo>
                    <a:pt x="232" y="210"/>
                  </a:lnTo>
                  <a:lnTo>
                    <a:pt x="228" y="214"/>
                  </a:lnTo>
                  <a:lnTo>
                    <a:pt x="223" y="216"/>
                  </a:lnTo>
                  <a:lnTo>
                    <a:pt x="218" y="218"/>
                  </a:lnTo>
                  <a:lnTo>
                    <a:pt x="213" y="219"/>
                  </a:lnTo>
                  <a:lnTo>
                    <a:pt x="208" y="218"/>
                  </a:lnTo>
                  <a:lnTo>
                    <a:pt x="202" y="216"/>
                  </a:lnTo>
                  <a:lnTo>
                    <a:pt x="197" y="212"/>
                  </a:lnTo>
                  <a:lnTo>
                    <a:pt x="191" y="206"/>
                  </a:lnTo>
                  <a:lnTo>
                    <a:pt x="191" y="206"/>
                  </a:lnTo>
                  <a:lnTo>
                    <a:pt x="185" y="213"/>
                  </a:lnTo>
                  <a:lnTo>
                    <a:pt x="180" y="220"/>
                  </a:lnTo>
                  <a:lnTo>
                    <a:pt x="172" y="237"/>
                  </a:lnTo>
                  <a:lnTo>
                    <a:pt x="167" y="246"/>
                  </a:lnTo>
                  <a:lnTo>
                    <a:pt x="163" y="253"/>
                  </a:lnTo>
                  <a:lnTo>
                    <a:pt x="160" y="256"/>
                  </a:lnTo>
                  <a:lnTo>
                    <a:pt x="157" y="258"/>
                  </a:lnTo>
                  <a:lnTo>
                    <a:pt x="153" y="260"/>
                  </a:lnTo>
                  <a:lnTo>
                    <a:pt x="149" y="261"/>
                  </a:lnTo>
                  <a:lnTo>
                    <a:pt x="149" y="261"/>
                  </a:lnTo>
                  <a:lnTo>
                    <a:pt x="143" y="262"/>
                  </a:lnTo>
                  <a:lnTo>
                    <a:pt x="136" y="260"/>
                  </a:lnTo>
                  <a:lnTo>
                    <a:pt x="124" y="256"/>
                  </a:lnTo>
                  <a:lnTo>
                    <a:pt x="117" y="253"/>
                  </a:lnTo>
                  <a:lnTo>
                    <a:pt x="111" y="252"/>
                  </a:lnTo>
                  <a:lnTo>
                    <a:pt x="104" y="253"/>
                  </a:lnTo>
                  <a:lnTo>
                    <a:pt x="96" y="256"/>
                  </a:lnTo>
                  <a:lnTo>
                    <a:pt x="96" y="256"/>
                  </a:lnTo>
                  <a:lnTo>
                    <a:pt x="91" y="267"/>
                  </a:lnTo>
                  <a:lnTo>
                    <a:pt x="84" y="278"/>
                  </a:lnTo>
                  <a:lnTo>
                    <a:pt x="76" y="288"/>
                  </a:lnTo>
                  <a:lnTo>
                    <a:pt x="71" y="292"/>
                  </a:lnTo>
                  <a:lnTo>
                    <a:pt x="66" y="296"/>
                  </a:lnTo>
                  <a:lnTo>
                    <a:pt x="61" y="299"/>
                  </a:lnTo>
                  <a:lnTo>
                    <a:pt x="56" y="301"/>
                  </a:lnTo>
                  <a:lnTo>
                    <a:pt x="51" y="302"/>
                  </a:lnTo>
                  <a:lnTo>
                    <a:pt x="45" y="301"/>
                  </a:lnTo>
                  <a:lnTo>
                    <a:pt x="40" y="300"/>
                  </a:lnTo>
                  <a:lnTo>
                    <a:pt x="34" y="297"/>
                  </a:lnTo>
                  <a:lnTo>
                    <a:pt x="29" y="292"/>
                  </a:lnTo>
                  <a:lnTo>
                    <a:pt x="25" y="286"/>
                  </a:lnTo>
                  <a:lnTo>
                    <a:pt x="25" y="286"/>
                  </a:lnTo>
                  <a:lnTo>
                    <a:pt x="22" y="289"/>
                  </a:lnTo>
                  <a:lnTo>
                    <a:pt x="20" y="292"/>
                  </a:lnTo>
                  <a:lnTo>
                    <a:pt x="17" y="299"/>
                  </a:lnTo>
                  <a:lnTo>
                    <a:pt x="14" y="301"/>
                  </a:lnTo>
                  <a:lnTo>
                    <a:pt x="11" y="303"/>
                  </a:lnTo>
                  <a:lnTo>
                    <a:pt x="7" y="304"/>
                  </a:lnTo>
                  <a:lnTo>
                    <a:pt x="1" y="304"/>
                  </a:lnTo>
                  <a:lnTo>
                    <a:pt x="1" y="304"/>
                  </a:lnTo>
                  <a:lnTo>
                    <a:pt x="0" y="298"/>
                  </a:lnTo>
                  <a:lnTo>
                    <a:pt x="0" y="291"/>
                  </a:lnTo>
                  <a:lnTo>
                    <a:pt x="1" y="284"/>
                  </a:lnTo>
                  <a:lnTo>
                    <a:pt x="3" y="277"/>
                  </a:lnTo>
                  <a:lnTo>
                    <a:pt x="7" y="263"/>
                  </a:lnTo>
                  <a:lnTo>
                    <a:pt x="12" y="251"/>
                  </a:lnTo>
                  <a:lnTo>
                    <a:pt x="12" y="251"/>
                  </a:lnTo>
                  <a:lnTo>
                    <a:pt x="9" y="225"/>
                  </a:lnTo>
                  <a:lnTo>
                    <a:pt x="6" y="196"/>
                  </a:lnTo>
                  <a:lnTo>
                    <a:pt x="5" y="167"/>
                  </a:lnTo>
                  <a:lnTo>
                    <a:pt x="6" y="137"/>
                  </a:lnTo>
                  <a:lnTo>
                    <a:pt x="7" y="123"/>
                  </a:lnTo>
                  <a:lnTo>
                    <a:pt x="9" y="109"/>
                  </a:lnTo>
                  <a:lnTo>
                    <a:pt x="12" y="97"/>
                  </a:lnTo>
                  <a:lnTo>
                    <a:pt x="16" y="85"/>
                  </a:lnTo>
                  <a:lnTo>
                    <a:pt x="20" y="75"/>
                  </a:lnTo>
                  <a:lnTo>
                    <a:pt x="26" y="65"/>
                  </a:lnTo>
                  <a:lnTo>
                    <a:pt x="32" y="56"/>
                  </a:lnTo>
                  <a:lnTo>
                    <a:pt x="41" y="50"/>
                  </a:lnTo>
                  <a:lnTo>
                    <a:pt x="41" y="50"/>
                  </a:lnTo>
                  <a:lnTo>
                    <a:pt x="56" y="57"/>
                  </a:lnTo>
                  <a:lnTo>
                    <a:pt x="63" y="62"/>
                  </a:lnTo>
                  <a:lnTo>
                    <a:pt x="66" y="64"/>
                  </a:lnTo>
                  <a:lnTo>
                    <a:pt x="67" y="67"/>
                  </a:lnTo>
                  <a:lnTo>
                    <a:pt x="67" y="67"/>
                  </a:lnTo>
                  <a:lnTo>
                    <a:pt x="70" y="72"/>
                  </a:lnTo>
                  <a:lnTo>
                    <a:pt x="73" y="78"/>
                  </a:lnTo>
                  <a:lnTo>
                    <a:pt x="74" y="84"/>
                  </a:lnTo>
                  <a:lnTo>
                    <a:pt x="75" y="90"/>
                  </a:lnTo>
                  <a:lnTo>
                    <a:pt x="76" y="102"/>
                  </a:lnTo>
                  <a:lnTo>
                    <a:pt x="75" y="115"/>
                  </a:lnTo>
                  <a:lnTo>
                    <a:pt x="73" y="129"/>
                  </a:lnTo>
                  <a:lnTo>
                    <a:pt x="69" y="143"/>
                  </a:lnTo>
                  <a:lnTo>
                    <a:pt x="60" y="172"/>
                  </a:lnTo>
                  <a:lnTo>
                    <a:pt x="50" y="200"/>
                  </a:lnTo>
                  <a:lnTo>
                    <a:pt x="46" y="214"/>
                  </a:lnTo>
                  <a:lnTo>
                    <a:pt x="43" y="227"/>
                  </a:lnTo>
                  <a:lnTo>
                    <a:pt x="41" y="240"/>
                  </a:lnTo>
                  <a:lnTo>
                    <a:pt x="41" y="252"/>
                  </a:lnTo>
                  <a:lnTo>
                    <a:pt x="43" y="263"/>
                  </a:lnTo>
                  <a:lnTo>
                    <a:pt x="44" y="270"/>
                  </a:lnTo>
                  <a:lnTo>
                    <a:pt x="47" y="275"/>
                  </a:lnTo>
                  <a:lnTo>
                    <a:pt x="47" y="275"/>
                  </a:lnTo>
                  <a:lnTo>
                    <a:pt x="52" y="273"/>
                  </a:lnTo>
                  <a:lnTo>
                    <a:pt x="57" y="270"/>
                  </a:lnTo>
                  <a:lnTo>
                    <a:pt x="60" y="265"/>
                  </a:lnTo>
                  <a:lnTo>
                    <a:pt x="63" y="260"/>
                  </a:lnTo>
                  <a:lnTo>
                    <a:pt x="65" y="255"/>
                  </a:lnTo>
                  <a:lnTo>
                    <a:pt x="66" y="249"/>
                  </a:lnTo>
                  <a:lnTo>
                    <a:pt x="68" y="236"/>
                  </a:lnTo>
                  <a:lnTo>
                    <a:pt x="69" y="222"/>
                  </a:lnTo>
                  <a:lnTo>
                    <a:pt x="71" y="209"/>
                  </a:lnTo>
                  <a:lnTo>
                    <a:pt x="72" y="203"/>
                  </a:lnTo>
                  <a:lnTo>
                    <a:pt x="74" y="197"/>
                  </a:lnTo>
                  <a:lnTo>
                    <a:pt x="77" y="192"/>
                  </a:lnTo>
                  <a:lnTo>
                    <a:pt x="80" y="188"/>
                  </a:lnTo>
                  <a:lnTo>
                    <a:pt x="80" y="188"/>
                  </a:lnTo>
                  <a:lnTo>
                    <a:pt x="83" y="189"/>
                  </a:lnTo>
                  <a:lnTo>
                    <a:pt x="85" y="190"/>
                  </a:lnTo>
                  <a:lnTo>
                    <a:pt x="88" y="194"/>
                  </a:lnTo>
                  <a:lnTo>
                    <a:pt x="90" y="195"/>
                  </a:lnTo>
                  <a:lnTo>
                    <a:pt x="92" y="196"/>
                  </a:lnTo>
                  <a:lnTo>
                    <a:pt x="95" y="197"/>
                  </a:lnTo>
                  <a:lnTo>
                    <a:pt x="99" y="196"/>
                  </a:lnTo>
                  <a:lnTo>
                    <a:pt x="99" y="196"/>
                  </a:lnTo>
                  <a:lnTo>
                    <a:pt x="101" y="202"/>
                  </a:lnTo>
                  <a:lnTo>
                    <a:pt x="101" y="209"/>
                  </a:lnTo>
                  <a:lnTo>
                    <a:pt x="101" y="225"/>
                  </a:lnTo>
                  <a:lnTo>
                    <a:pt x="101" y="225"/>
                  </a:lnTo>
                  <a:lnTo>
                    <a:pt x="105" y="222"/>
                  </a:lnTo>
                  <a:lnTo>
                    <a:pt x="108" y="218"/>
                  </a:lnTo>
                  <a:lnTo>
                    <a:pt x="113" y="208"/>
                  </a:lnTo>
                  <a:lnTo>
                    <a:pt x="117" y="199"/>
                  </a:lnTo>
                  <a:lnTo>
                    <a:pt x="119" y="194"/>
                  </a:lnTo>
                  <a:lnTo>
                    <a:pt x="122" y="191"/>
                  </a:lnTo>
                  <a:lnTo>
                    <a:pt x="122" y="191"/>
                  </a:lnTo>
                  <a:lnTo>
                    <a:pt x="128" y="192"/>
                  </a:lnTo>
                  <a:lnTo>
                    <a:pt x="133" y="194"/>
                  </a:lnTo>
                  <a:lnTo>
                    <a:pt x="138" y="197"/>
                  </a:lnTo>
                  <a:lnTo>
                    <a:pt x="144" y="198"/>
                  </a:lnTo>
                  <a:lnTo>
                    <a:pt x="144" y="198"/>
                  </a:lnTo>
                  <a:lnTo>
                    <a:pt x="145" y="207"/>
                  </a:lnTo>
                  <a:lnTo>
                    <a:pt x="144" y="215"/>
                  </a:lnTo>
                  <a:lnTo>
                    <a:pt x="142" y="222"/>
                  </a:lnTo>
                  <a:lnTo>
                    <a:pt x="142" y="230"/>
                  </a:lnTo>
                  <a:lnTo>
                    <a:pt x="142" y="230"/>
                  </a:lnTo>
                  <a:lnTo>
                    <a:pt x="147" y="227"/>
                  </a:lnTo>
                  <a:lnTo>
                    <a:pt x="152" y="224"/>
                  </a:lnTo>
                  <a:lnTo>
                    <a:pt x="157" y="220"/>
                  </a:lnTo>
                  <a:lnTo>
                    <a:pt x="161" y="215"/>
                  </a:lnTo>
                  <a:lnTo>
                    <a:pt x="164" y="210"/>
                  </a:lnTo>
                  <a:lnTo>
                    <a:pt x="167" y="204"/>
                  </a:lnTo>
                  <a:lnTo>
                    <a:pt x="172" y="192"/>
                  </a:lnTo>
                  <a:lnTo>
                    <a:pt x="175" y="178"/>
                  </a:lnTo>
                  <a:lnTo>
                    <a:pt x="176" y="162"/>
                  </a:lnTo>
                  <a:lnTo>
                    <a:pt x="177" y="146"/>
                  </a:lnTo>
                  <a:lnTo>
                    <a:pt x="177" y="130"/>
                  </a:lnTo>
                  <a:lnTo>
                    <a:pt x="177" y="95"/>
                  </a:lnTo>
                  <a:lnTo>
                    <a:pt x="177" y="61"/>
                  </a:lnTo>
                  <a:lnTo>
                    <a:pt x="178" y="44"/>
                  </a:lnTo>
                  <a:lnTo>
                    <a:pt x="180" y="28"/>
                  </a:lnTo>
                  <a:lnTo>
                    <a:pt x="184" y="14"/>
                  </a:lnTo>
                  <a:lnTo>
                    <a:pt x="189" y="0"/>
                  </a:lnTo>
                  <a:lnTo>
                    <a:pt x="189" y="0"/>
                  </a:lnTo>
                  <a:lnTo>
                    <a:pt x="193" y="1"/>
                  </a:lnTo>
                  <a:lnTo>
                    <a:pt x="198" y="2"/>
                  </a:lnTo>
                  <a:lnTo>
                    <a:pt x="204" y="6"/>
                  </a:lnTo>
                  <a:lnTo>
                    <a:pt x="210" y="10"/>
                  </a:lnTo>
                  <a:lnTo>
                    <a:pt x="215" y="16"/>
                  </a:lnTo>
                  <a:lnTo>
                    <a:pt x="215" y="16"/>
                  </a:lnTo>
                  <a:lnTo>
                    <a:pt x="216" y="41"/>
                  </a:lnTo>
                  <a:lnTo>
                    <a:pt x="216" y="66"/>
                  </a:lnTo>
                  <a:lnTo>
                    <a:pt x="214" y="89"/>
                  </a:lnTo>
                  <a:lnTo>
                    <a:pt x="212" y="112"/>
                  </a:lnTo>
                  <a:lnTo>
                    <a:pt x="210" y="134"/>
                  </a:lnTo>
                  <a:lnTo>
                    <a:pt x="208" y="155"/>
                  </a:lnTo>
                  <a:lnTo>
                    <a:pt x="208" y="176"/>
                  </a:lnTo>
                  <a:lnTo>
                    <a:pt x="208" y="186"/>
                  </a:lnTo>
                  <a:lnTo>
                    <a:pt x="210" y="196"/>
                  </a:lnTo>
                  <a:lnTo>
                    <a:pt x="210" y="196"/>
                  </a:lnTo>
                  <a:lnTo>
                    <a:pt x="214" y="194"/>
                  </a:lnTo>
                  <a:lnTo>
                    <a:pt x="218" y="192"/>
                  </a:lnTo>
                  <a:lnTo>
                    <a:pt x="224" y="187"/>
                  </a:lnTo>
                  <a:lnTo>
                    <a:pt x="229" y="180"/>
                  </a:lnTo>
                  <a:lnTo>
                    <a:pt x="233" y="172"/>
                  </a:lnTo>
                  <a:lnTo>
                    <a:pt x="240" y="155"/>
                  </a:lnTo>
                  <a:lnTo>
                    <a:pt x="245" y="147"/>
                  </a:lnTo>
                  <a:lnTo>
                    <a:pt x="250" y="140"/>
                  </a:lnTo>
                  <a:lnTo>
                    <a:pt x="250" y="140"/>
                  </a:lnTo>
                  <a:lnTo>
                    <a:pt x="255" y="143"/>
                  </a:lnTo>
                  <a:lnTo>
                    <a:pt x="259" y="144"/>
                  </a:lnTo>
                  <a:lnTo>
                    <a:pt x="264" y="144"/>
                  </a:lnTo>
                  <a:lnTo>
                    <a:pt x="268" y="144"/>
                  </a:lnTo>
                  <a:lnTo>
                    <a:pt x="272" y="142"/>
                  </a:lnTo>
                  <a:lnTo>
                    <a:pt x="276" y="139"/>
                  </a:lnTo>
                  <a:lnTo>
                    <a:pt x="279" y="136"/>
                  </a:lnTo>
                  <a:lnTo>
                    <a:pt x="281" y="132"/>
                  </a:lnTo>
                  <a:lnTo>
                    <a:pt x="281" y="132"/>
                  </a:lnTo>
                  <a:lnTo>
                    <a:pt x="283" y="133"/>
                  </a:lnTo>
                  <a:lnTo>
                    <a:pt x="285" y="135"/>
                  </a:lnTo>
                  <a:lnTo>
                    <a:pt x="287" y="138"/>
                  </a:lnTo>
                  <a:lnTo>
                    <a:pt x="288" y="139"/>
                  </a:lnTo>
                  <a:lnTo>
                    <a:pt x="290" y="140"/>
                  </a:lnTo>
                  <a:lnTo>
                    <a:pt x="293" y="141"/>
                  </a:lnTo>
                  <a:lnTo>
                    <a:pt x="297" y="140"/>
                  </a:lnTo>
                  <a:lnTo>
                    <a:pt x="297" y="140"/>
                  </a:lnTo>
                  <a:lnTo>
                    <a:pt x="298" y="158"/>
                  </a:lnTo>
                  <a:lnTo>
                    <a:pt x="300" y="176"/>
                  </a:lnTo>
                  <a:lnTo>
                    <a:pt x="301" y="184"/>
                  </a:lnTo>
                  <a:lnTo>
                    <a:pt x="304" y="191"/>
                  </a:lnTo>
                  <a:lnTo>
                    <a:pt x="306" y="198"/>
                  </a:lnTo>
                  <a:lnTo>
                    <a:pt x="310" y="204"/>
                  </a:lnTo>
                  <a:lnTo>
                    <a:pt x="310" y="204"/>
                  </a:lnTo>
                  <a:lnTo>
                    <a:pt x="315" y="204"/>
                  </a:lnTo>
                  <a:lnTo>
                    <a:pt x="319" y="203"/>
                  </a:lnTo>
                  <a:lnTo>
                    <a:pt x="322" y="201"/>
                  </a:lnTo>
                  <a:lnTo>
                    <a:pt x="325" y="198"/>
                  </a:lnTo>
                  <a:lnTo>
                    <a:pt x="326" y="194"/>
                  </a:lnTo>
                  <a:lnTo>
                    <a:pt x="328" y="190"/>
                  </a:lnTo>
                  <a:lnTo>
                    <a:pt x="329" y="179"/>
                  </a:lnTo>
                  <a:lnTo>
                    <a:pt x="329" y="168"/>
                  </a:lnTo>
                  <a:lnTo>
                    <a:pt x="330" y="155"/>
                  </a:lnTo>
                  <a:lnTo>
                    <a:pt x="332" y="145"/>
                  </a:lnTo>
                  <a:lnTo>
                    <a:pt x="333" y="141"/>
                  </a:lnTo>
                  <a:lnTo>
                    <a:pt x="336" y="137"/>
                  </a:lnTo>
                  <a:lnTo>
                    <a:pt x="336" y="137"/>
                  </a:lnTo>
                  <a:lnTo>
                    <a:pt x="346" y="141"/>
                  </a:lnTo>
                  <a:lnTo>
                    <a:pt x="351" y="142"/>
                  </a:lnTo>
                  <a:lnTo>
                    <a:pt x="354" y="144"/>
                  </a:lnTo>
                  <a:lnTo>
                    <a:pt x="357" y="146"/>
                  </a:lnTo>
                  <a:lnTo>
                    <a:pt x="359" y="149"/>
                  </a:lnTo>
                  <a:lnTo>
                    <a:pt x="360" y="154"/>
                  </a:lnTo>
                  <a:lnTo>
                    <a:pt x="361" y="161"/>
                  </a:lnTo>
                  <a:lnTo>
                    <a:pt x="361" y="161"/>
                  </a:lnTo>
                  <a:lnTo>
                    <a:pt x="367" y="157"/>
                  </a:lnTo>
                  <a:lnTo>
                    <a:pt x="373" y="153"/>
                  </a:lnTo>
                  <a:lnTo>
                    <a:pt x="378" y="147"/>
                  </a:lnTo>
                  <a:lnTo>
                    <a:pt x="383" y="141"/>
                  </a:lnTo>
                  <a:lnTo>
                    <a:pt x="391" y="128"/>
                  </a:lnTo>
                  <a:lnTo>
                    <a:pt x="395" y="122"/>
                  </a:lnTo>
                  <a:lnTo>
                    <a:pt x="400" y="116"/>
                  </a:lnTo>
                  <a:lnTo>
                    <a:pt x="400" y="116"/>
                  </a:lnTo>
                  <a:lnTo>
                    <a:pt x="421" y="116"/>
                  </a:lnTo>
                  <a:lnTo>
                    <a:pt x="442" y="114"/>
                  </a:lnTo>
                  <a:lnTo>
                    <a:pt x="483" y="108"/>
                  </a:lnTo>
                  <a:lnTo>
                    <a:pt x="503" y="105"/>
                  </a:lnTo>
                  <a:lnTo>
                    <a:pt x="523" y="103"/>
                  </a:lnTo>
                  <a:lnTo>
                    <a:pt x="544" y="103"/>
                  </a:lnTo>
                  <a:lnTo>
                    <a:pt x="555" y="104"/>
                  </a:lnTo>
                  <a:lnTo>
                    <a:pt x="566" y="106"/>
                  </a:lnTo>
                  <a:lnTo>
                    <a:pt x="566" y="106"/>
                  </a:lnTo>
                  <a:lnTo>
                    <a:pt x="569" y="105"/>
                  </a:lnTo>
                  <a:lnTo>
                    <a:pt x="570" y="103"/>
                  </a:lnTo>
                  <a:lnTo>
                    <a:pt x="573" y="98"/>
                  </a:lnTo>
                  <a:lnTo>
                    <a:pt x="574" y="92"/>
                  </a:lnTo>
                  <a:lnTo>
                    <a:pt x="575" y="86"/>
                  </a:lnTo>
                  <a:lnTo>
                    <a:pt x="576" y="80"/>
                  </a:lnTo>
                  <a:lnTo>
                    <a:pt x="578" y="74"/>
                  </a:lnTo>
                  <a:lnTo>
                    <a:pt x="580" y="70"/>
                  </a:lnTo>
                  <a:lnTo>
                    <a:pt x="582" y="68"/>
                  </a:lnTo>
                  <a:lnTo>
                    <a:pt x="585" y="67"/>
                  </a:lnTo>
                  <a:lnTo>
                    <a:pt x="585" y="67"/>
                  </a:lnTo>
                  <a:lnTo>
                    <a:pt x="590" y="66"/>
                  </a:lnTo>
                  <a:lnTo>
                    <a:pt x="594" y="67"/>
                  </a:lnTo>
                  <a:lnTo>
                    <a:pt x="598" y="69"/>
                  </a:lnTo>
                  <a:lnTo>
                    <a:pt x="602" y="72"/>
                  </a:lnTo>
                  <a:lnTo>
                    <a:pt x="605" y="76"/>
                  </a:lnTo>
                  <a:lnTo>
                    <a:pt x="608" y="81"/>
                  </a:lnTo>
                  <a:lnTo>
                    <a:pt x="612" y="92"/>
                  </a:lnTo>
                  <a:lnTo>
                    <a:pt x="614" y="105"/>
                  </a:lnTo>
                  <a:lnTo>
                    <a:pt x="615" y="117"/>
                  </a:lnTo>
                  <a:lnTo>
                    <a:pt x="614" y="130"/>
                  </a:lnTo>
                  <a:lnTo>
                    <a:pt x="613" y="135"/>
                  </a:lnTo>
                  <a:lnTo>
                    <a:pt x="611" y="140"/>
                  </a:lnTo>
                  <a:lnTo>
                    <a:pt x="611" y="140"/>
                  </a:lnTo>
                  <a:lnTo>
                    <a:pt x="615" y="138"/>
                  </a:lnTo>
                  <a:lnTo>
                    <a:pt x="618" y="135"/>
                  </a:lnTo>
                  <a:lnTo>
                    <a:pt x="625" y="127"/>
                  </a:lnTo>
                  <a:lnTo>
                    <a:pt x="631" y="118"/>
                  </a:lnTo>
                  <a:lnTo>
                    <a:pt x="637" y="108"/>
                  </a:lnTo>
                  <a:lnTo>
                    <a:pt x="648" y="86"/>
                  </a:lnTo>
                  <a:lnTo>
                    <a:pt x="654" y="76"/>
                  </a:lnTo>
                  <a:lnTo>
                    <a:pt x="661" y="67"/>
                  </a:lnTo>
                  <a:lnTo>
                    <a:pt x="661" y="67"/>
                  </a:lnTo>
                  <a:lnTo>
                    <a:pt x="665" y="66"/>
                  </a:lnTo>
                  <a:lnTo>
                    <a:pt x="667" y="67"/>
                  </a:lnTo>
                  <a:lnTo>
                    <a:pt x="670" y="70"/>
                  </a:lnTo>
                  <a:lnTo>
                    <a:pt x="672" y="71"/>
                  </a:lnTo>
                  <a:lnTo>
                    <a:pt x="673" y="72"/>
                  </a:lnTo>
                  <a:lnTo>
                    <a:pt x="676" y="73"/>
                  </a:lnTo>
                  <a:lnTo>
                    <a:pt x="680" y="72"/>
                  </a:lnTo>
                  <a:lnTo>
                    <a:pt x="680" y="72"/>
                  </a:lnTo>
                  <a:lnTo>
                    <a:pt x="682" y="80"/>
                  </a:lnTo>
                  <a:lnTo>
                    <a:pt x="682" y="89"/>
                  </a:lnTo>
                  <a:lnTo>
                    <a:pt x="682" y="109"/>
                  </a:lnTo>
                  <a:lnTo>
                    <a:pt x="682" y="119"/>
                  </a:lnTo>
                  <a:lnTo>
                    <a:pt x="683" y="128"/>
                  </a:lnTo>
                  <a:lnTo>
                    <a:pt x="684" y="136"/>
                  </a:lnTo>
                  <a:lnTo>
                    <a:pt x="686" y="139"/>
                  </a:lnTo>
                  <a:lnTo>
                    <a:pt x="688" y="143"/>
                  </a:lnTo>
                  <a:lnTo>
                    <a:pt x="688" y="143"/>
                  </a:lnTo>
                  <a:lnTo>
                    <a:pt x="695" y="141"/>
                  </a:lnTo>
                  <a:lnTo>
                    <a:pt x="702" y="138"/>
                  </a:lnTo>
                  <a:lnTo>
                    <a:pt x="707" y="134"/>
                  </a:lnTo>
                  <a:lnTo>
                    <a:pt x="711" y="130"/>
                  </a:lnTo>
                  <a:lnTo>
                    <a:pt x="720" y="120"/>
                  </a:lnTo>
                  <a:lnTo>
                    <a:pt x="724" y="115"/>
                  </a:lnTo>
                  <a:lnTo>
                    <a:pt x="729" y="111"/>
                  </a:lnTo>
                  <a:lnTo>
                    <a:pt x="729" y="111"/>
                  </a:lnTo>
                  <a:lnTo>
                    <a:pt x="734" y="115"/>
                  </a:lnTo>
                  <a:lnTo>
                    <a:pt x="740" y="117"/>
                  </a:lnTo>
                  <a:lnTo>
                    <a:pt x="745" y="118"/>
                  </a:lnTo>
                  <a:lnTo>
                    <a:pt x="751" y="118"/>
                  </a:lnTo>
                  <a:lnTo>
                    <a:pt x="764" y="118"/>
                  </a:lnTo>
                  <a:lnTo>
                    <a:pt x="769" y="118"/>
                  </a:lnTo>
                  <a:lnTo>
                    <a:pt x="775" y="119"/>
                  </a:lnTo>
                  <a:lnTo>
                    <a:pt x="775" y="119"/>
                  </a:lnTo>
                  <a:lnTo>
                    <a:pt x="783" y="122"/>
                  </a:lnTo>
                  <a:lnTo>
                    <a:pt x="791" y="126"/>
                  </a:lnTo>
                  <a:lnTo>
                    <a:pt x="798" y="131"/>
                  </a:lnTo>
                  <a:lnTo>
                    <a:pt x="804" y="137"/>
                  </a:lnTo>
                  <a:lnTo>
                    <a:pt x="817" y="150"/>
                  </a:lnTo>
                  <a:lnTo>
                    <a:pt x="823" y="156"/>
                  </a:lnTo>
                  <a:lnTo>
                    <a:pt x="830" y="161"/>
                  </a:lnTo>
                  <a:lnTo>
                    <a:pt x="830" y="161"/>
                  </a:lnTo>
                  <a:lnTo>
                    <a:pt x="827" y="167"/>
                  </a:lnTo>
                  <a:lnTo>
                    <a:pt x="824" y="172"/>
                  </a:lnTo>
                  <a:lnTo>
                    <a:pt x="824" y="172"/>
                  </a:lnTo>
                  <a:lnTo>
                    <a:pt x="816" y="170"/>
                  </a:lnTo>
                  <a:lnTo>
                    <a:pt x="807" y="166"/>
                  </a:lnTo>
                  <a:lnTo>
                    <a:pt x="788" y="155"/>
                  </a:lnTo>
                  <a:lnTo>
                    <a:pt x="778" y="150"/>
                  </a:lnTo>
                  <a:lnTo>
                    <a:pt x="766" y="146"/>
                  </a:lnTo>
                  <a:lnTo>
                    <a:pt x="753" y="143"/>
                  </a:lnTo>
                  <a:lnTo>
                    <a:pt x="740" y="143"/>
                  </a:lnTo>
                  <a:lnTo>
                    <a:pt x="740" y="143"/>
                  </a:lnTo>
                  <a:lnTo>
                    <a:pt x="720" y="157"/>
                  </a:lnTo>
                  <a:lnTo>
                    <a:pt x="712" y="164"/>
                  </a:lnTo>
                  <a:lnTo>
                    <a:pt x="710" y="167"/>
                  </a:lnTo>
                  <a:lnTo>
                    <a:pt x="709" y="170"/>
                  </a:lnTo>
                  <a:lnTo>
                    <a:pt x="709" y="170"/>
                  </a:lnTo>
                  <a:lnTo>
                    <a:pt x="697" y="170"/>
                  </a:lnTo>
                  <a:lnTo>
                    <a:pt x="688" y="169"/>
                  </a:lnTo>
                  <a:lnTo>
                    <a:pt x="680" y="166"/>
                  </a:lnTo>
                  <a:lnTo>
                    <a:pt x="673" y="161"/>
                  </a:lnTo>
                  <a:lnTo>
                    <a:pt x="668" y="156"/>
                  </a:lnTo>
                  <a:lnTo>
                    <a:pt x="663" y="149"/>
                  </a:lnTo>
                  <a:lnTo>
                    <a:pt x="661" y="141"/>
                  </a:lnTo>
                  <a:lnTo>
                    <a:pt x="659" y="132"/>
                  </a:lnTo>
                  <a:lnTo>
                    <a:pt x="659" y="132"/>
                  </a:lnTo>
                  <a:close/>
                  <a:moveTo>
                    <a:pt x="35" y="178"/>
                  </a:moveTo>
                  <a:lnTo>
                    <a:pt x="35" y="178"/>
                  </a:lnTo>
                  <a:lnTo>
                    <a:pt x="38" y="167"/>
                  </a:lnTo>
                  <a:lnTo>
                    <a:pt x="41" y="155"/>
                  </a:lnTo>
                  <a:lnTo>
                    <a:pt x="47" y="131"/>
                  </a:lnTo>
                  <a:lnTo>
                    <a:pt x="49" y="119"/>
                  </a:lnTo>
                  <a:lnTo>
                    <a:pt x="49" y="107"/>
                  </a:lnTo>
                  <a:lnTo>
                    <a:pt x="48" y="96"/>
                  </a:lnTo>
                  <a:lnTo>
                    <a:pt x="46" y="90"/>
                  </a:lnTo>
                  <a:lnTo>
                    <a:pt x="44" y="85"/>
                  </a:lnTo>
                  <a:lnTo>
                    <a:pt x="44" y="85"/>
                  </a:lnTo>
                  <a:lnTo>
                    <a:pt x="38" y="106"/>
                  </a:lnTo>
                  <a:lnTo>
                    <a:pt x="35" y="118"/>
                  </a:lnTo>
                  <a:lnTo>
                    <a:pt x="33" y="131"/>
                  </a:lnTo>
                  <a:lnTo>
                    <a:pt x="31" y="144"/>
                  </a:lnTo>
                  <a:lnTo>
                    <a:pt x="31" y="156"/>
                  </a:lnTo>
                  <a:lnTo>
                    <a:pt x="32" y="168"/>
                  </a:lnTo>
                  <a:lnTo>
                    <a:pt x="35" y="178"/>
                  </a:lnTo>
                  <a:lnTo>
                    <a:pt x="35" y="178"/>
                  </a:lnTo>
                  <a:close/>
                  <a:moveTo>
                    <a:pt x="521" y="212"/>
                  </a:moveTo>
                  <a:lnTo>
                    <a:pt x="521" y="212"/>
                  </a:lnTo>
                  <a:lnTo>
                    <a:pt x="524" y="205"/>
                  </a:lnTo>
                  <a:lnTo>
                    <a:pt x="527" y="199"/>
                  </a:lnTo>
                  <a:lnTo>
                    <a:pt x="536" y="185"/>
                  </a:lnTo>
                  <a:lnTo>
                    <a:pt x="540" y="178"/>
                  </a:lnTo>
                  <a:lnTo>
                    <a:pt x="542" y="172"/>
                  </a:lnTo>
                  <a:lnTo>
                    <a:pt x="543" y="166"/>
                  </a:lnTo>
                  <a:lnTo>
                    <a:pt x="543" y="164"/>
                  </a:lnTo>
                  <a:lnTo>
                    <a:pt x="542" y="161"/>
                  </a:lnTo>
                  <a:lnTo>
                    <a:pt x="542" y="161"/>
                  </a:lnTo>
                  <a:lnTo>
                    <a:pt x="534" y="172"/>
                  </a:lnTo>
                  <a:lnTo>
                    <a:pt x="529" y="178"/>
                  </a:lnTo>
                  <a:lnTo>
                    <a:pt x="525" y="184"/>
                  </a:lnTo>
                  <a:lnTo>
                    <a:pt x="522" y="190"/>
                  </a:lnTo>
                  <a:lnTo>
                    <a:pt x="520" y="197"/>
                  </a:lnTo>
                  <a:lnTo>
                    <a:pt x="519" y="204"/>
                  </a:lnTo>
                  <a:lnTo>
                    <a:pt x="521" y="212"/>
                  </a:lnTo>
                  <a:lnTo>
                    <a:pt x="521" y="212"/>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2" name="Freeform 6"/>
            <p:cNvSpPr/>
            <p:nvPr/>
          </p:nvSpPr>
          <p:spPr bwMode="auto">
            <a:xfrm>
              <a:off x="1223963" y="3013076"/>
              <a:ext cx="941388" cy="307975"/>
            </a:xfrm>
            <a:custGeom>
              <a:avLst/>
              <a:gdLst>
                <a:gd name="T0" fmla="*/ 579 w 593"/>
                <a:gd name="T1" fmla="*/ 8 h 194"/>
                <a:gd name="T2" fmla="*/ 592 w 593"/>
                <a:gd name="T3" fmla="*/ 11 h 194"/>
                <a:gd name="T4" fmla="*/ 590 w 593"/>
                <a:gd name="T5" fmla="*/ 27 h 194"/>
                <a:gd name="T6" fmla="*/ 584 w 593"/>
                <a:gd name="T7" fmla="*/ 38 h 194"/>
                <a:gd name="T8" fmla="*/ 541 w 593"/>
                <a:gd name="T9" fmla="*/ 48 h 194"/>
                <a:gd name="T10" fmla="*/ 520 w 593"/>
                <a:gd name="T11" fmla="*/ 61 h 194"/>
                <a:gd name="T12" fmla="*/ 499 w 593"/>
                <a:gd name="T13" fmla="*/ 68 h 194"/>
                <a:gd name="T14" fmla="*/ 473 w 593"/>
                <a:gd name="T15" fmla="*/ 96 h 194"/>
                <a:gd name="T16" fmla="*/ 458 w 593"/>
                <a:gd name="T17" fmla="*/ 103 h 194"/>
                <a:gd name="T18" fmla="*/ 445 w 593"/>
                <a:gd name="T19" fmla="*/ 99 h 194"/>
                <a:gd name="T20" fmla="*/ 427 w 593"/>
                <a:gd name="T21" fmla="*/ 72 h 194"/>
                <a:gd name="T22" fmla="*/ 411 w 593"/>
                <a:gd name="T23" fmla="*/ 74 h 194"/>
                <a:gd name="T24" fmla="*/ 400 w 593"/>
                <a:gd name="T25" fmla="*/ 96 h 194"/>
                <a:gd name="T26" fmla="*/ 383 w 593"/>
                <a:gd name="T27" fmla="*/ 110 h 194"/>
                <a:gd name="T28" fmla="*/ 349 w 593"/>
                <a:gd name="T29" fmla="*/ 106 h 194"/>
                <a:gd name="T30" fmla="*/ 331 w 593"/>
                <a:gd name="T31" fmla="*/ 85 h 194"/>
                <a:gd name="T32" fmla="*/ 301 w 593"/>
                <a:gd name="T33" fmla="*/ 100 h 194"/>
                <a:gd name="T34" fmla="*/ 283 w 593"/>
                <a:gd name="T35" fmla="*/ 129 h 194"/>
                <a:gd name="T36" fmla="*/ 257 w 593"/>
                <a:gd name="T37" fmla="*/ 193 h 194"/>
                <a:gd name="T38" fmla="*/ 246 w 593"/>
                <a:gd name="T39" fmla="*/ 192 h 194"/>
                <a:gd name="T40" fmla="*/ 239 w 593"/>
                <a:gd name="T41" fmla="*/ 178 h 194"/>
                <a:gd name="T42" fmla="*/ 239 w 593"/>
                <a:gd name="T43" fmla="*/ 144 h 194"/>
                <a:gd name="T44" fmla="*/ 232 w 593"/>
                <a:gd name="T45" fmla="*/ 144 h 194"/>
                <a:gd name="T46" fmla="*/ 221 w 593"/>
                <a:gd name="T47" fmla="*/ 154 h 194"/>
                <a:gd name="T48" fmla="*/ 152 w 593"/>
                <a:gd name="T49" fmla="*/ 133 h 194"/>
                <a:gd name="T50" fmla="*/ 119 w 593"/>
                <a:gd name="T51" fmla="*/ 117 h 194"/>
                <a:gd name="T52" fmla="*/ 103 w 593"/>
                <a:gd name="T53" fmla="*/ 113 h 194"/>
                <a:gd name="T54" fmla="*/ 57 w 593"/>
                <a:gd name="T55" fmla="*/ 123 h 194"/>
                <a:gd name="T56" fmla="*/ 16 w 593"/>
                <a:gd name="T57" fmla="*/ 130 h 194"/>
                <a:gd name="T58" fmla="*/ 1 w 593"/>
                <a:gd name="T59" fmla="*/ 123 h 194"/>
                <a:gd name="T60" fmla="*/ 4 w 593"/>
                <a:gd name="T61" fmla="*/ 112 h 194"/>
                <a:gd name="T62" fmla="*/ 28 w 593"/>
                <a:gd name="T63" fmla="*/ 107 h 194"/>
                <a:gd name="T64" fmla="*/ 72 w 593"/>
                <a:gd name="T65" fmla="*/ 98 h 194"/>
                <a:gd name="T66" fmla="*/ 105 w 593"/>
                <a:gd name="T67" fmla="*/ 93 h 194"/>
                <a:gd name="T68" fmla="*/ 132 w 593"/>
                <a:gd name="T69" fmla="*/ 103 h 194"/>
                <a:gd name="T70" fmla="*/ 157 w 593"/>
                <a:gd name="T71" fmla="*/ 114 h 194"/>
                <a:gd name="T72" fmla="*/ 166 w 593"/>
                <a:gd name="T73" fmla="*/ 69 h 194"/>
                <a:gd name="T74" fmla="*/ 183 w 593"/>
                <a:gd name="T75" fmla="*/ 48 h 194"/>
                <a:gd name="T76" fmla="*/ 200 w 593"/>
                <a:gd name="T77" fmla="*/ 43 h 194"/>
                <a:gd name="T78" fmla="*/ 221 w 593"/>
                <a:gd name="T79" fmla="*/ 52 h 194"/>
                <a:gd name="T80" fmla="*/ 236 w 593"/>
                <a:gd name="T81" fmla="*/ 75 h 194"/>
                <a:gd name="T82" fmla="*/ 241 w 593"/>
                <a:gd name="T83" fmla="*/ 69 h 194"/>
                <a:gd name="T84" fmla="*/ 247 w 593"/>
                <a:gd name="T85" fmla="*/ 64 h 194"/>
                <a:gd name="T86" fmla="*/ 265 w 593"/>
                <a:gd name="T87" fmla="*/ 103 h 194"/>
                <a:gd name="T88" fmla="*/ 315 w 593"/>
                <a:gd name="T89" fmla="*/ 64 h 194"/>
                <a:gd name="T90" fmla="*/ 350 w 593"/>
                <a:gd name="T91" fmla="*/ 50 h 194"/>
                <a:gd name="T92" fmla="*/ 363 w 593"/>
                <a:gd name="T93" fmla="*/ 56 h 194"/>
                <a:gd name="T94" fmla="*/ 368 w 593"/>
                <a:gd name="T95" fmla="*/ 75 h 194"/>
                <a:gd name="T96" fmla="*/ 376 w 593"/>
                <a:gd name="T97" fmla="*/ 87 h 194"/>
                <a:gd name="T98" fmla="*/ 389 w 593"/>
                <a:gd name="T99" fmla="*/ 66 h 194"/>
                <a:gd name="T100" fmla="*/ 403 w 593"/>
                <a:gd name="T101" fmla="*/ 46 h 194"/>
                <a:gd name="T102" fmla="*/ 418 w 593"/>
                <a:gd name="T103" fmla="*/ 43 h 194"/>
                <a:gd name="T104" fmla="*/ 442 w 593"/>
                <a:gd name="T105" fmla="*/ 59 h 194"/>
                <a:gd name="T106" fmla="*/ 460 w 593"/>
                <a:gd name="T107" fmla="*/ 73 h 194"/>
                <a:gd name="T108" fmla="*/ 495 w 593"/>
                <a:gd name="T109" fmla="*/ 46 h 194"/>
                <a:gd name="T110" fmla="*/ 561 w 593"/>
                <a:gd name="T111"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194">
                  <a:moveTo>
                    <a:pt x="574" y="0"/>
                  </a:moveTo>
                  <a:lnTo>
                    <a:pt x="574" y="0"/>
                  </a:lnTo>
                  <a:lnTo>
                    <a:pt x="577" y="6"/>
                  </a:lnTo>
                  <a:lnTo>
                    <a:pt x="579" y="8"/>
                  </a:lnTo>
                  <a:lnTo>
                    <a:pt x="581" y="9"/>
                  </a:lnTo>
                  <a:lnTo>
                    <a:pt x="586" y="10"/>
                  </a:lnTo>
                  <a:lnTo>
                    <a:pt x="592" y="11"/>
                  </a:lnTo>
                  <a:lnTo>
                    <a:pt x="592" y="11"/>
                  </a:lnTo>
                  <a:lnTo>
                    <a:pt x="593" y="16"/>
                  </a:lnTo>
                  <a:lnTo>
                    <a:pt x="593" y="20"/>
                  </a:lnTo>
                  <a:lnTo>
                    <a:pt x="592" y="24"/>
                  </a:lnTo>
                  <a:lnTo>
                    <a:pt x="590" y="27"/>
                  </a:lnTo>
                  <a:lnTo>
                    <a:pt x="587" y="32"/>
                  </a:lnTo>
                  <a:lnTo>
                    <a:pt x="585" y="35"/>
                  </a:lnTo>
                  <a:lnTo>
                    <a:pt x="584" y="38"/>
                  </a:lnTo>
                  <a:lnTo>
                    <a:pt x="584" y="38"/>
                  </a:lnTo>
                  <a:lnTo>
                    <a:pt x="558" y="38"/>
                  </a:lnTo>
                  <a:lnTo>
                    <a:pt x="558" y="38"/>
                  </a:lnTo>
                  <a:lnTo>
                    <a:pt x="549" y="43"/>
                  </a:lnTo>
                  <a:lnTo>
                    <a:pt x="541" y="48"/>
                  </a:lnTo>
                  <a:lnTo>
                    <a:pt x="533" y="54"/>
                  </a:lnTo>
                  <a:lnTo>
                    <a:pt x="527" y="62"/>
                  </a:lnTo>
                  <a:lnTo>
                    <a:pt x="527" y="62"/>
                  </a:lnTo>
                  <a:lnTo>
                    <a:pt x="520" y="61"/>
                  </a:lnTo>
                  <a:lnTo>
                    <a:pt x="514" y="61"/>
                  </a:lnTo>
                  <a:lnTo>
                    <a:pt x="509" y="63"/>
                  </a:lnTo>
                  <a:lnTo>
                    <a:pt x="503" y="65"/>
                  </a:lnTo>
                  <a:lnTo>
                    <a:pt x="499" y="68"/>
                  </a:lnTo>
                  <a:lnTo>
                    <a:pt x="495" y="71"/>
                  </a:lnTo>
                  <a:lnTo>
                    <a:pt x="487" y="80"/>
                  </a:lnTo>
                  <a:lnTo>
                    <a:pt x="480" y="88"/>
                  </a:lnTo>
                  <a:lnTo>
                    <a:pt x="473" y="96"/>
                  </a:lnTo>
                  <a:lnTo>
                    <a:pt x="470" y="99"/>
                  </a:lnTo>
                  <a:lnTo>
                    <a:pt x="466" y="101"/>
                  </a:lnTo>
                  <a:lnTo>
                    <a:pt x="462" y="103"/>
                  </a:lnTo>
                  <a:lnTo>
                    <a:pt x="458" y="103"/>
                  </a:lnTo>
                  <a:lnTo>
                    <a:pt x="458" y="103"/>
                  </a:lnTo>
                  <a:lnTo>
                    <a:pt x="454" y="103"/>
                  </a:lnTo>
                  <a:lnTo>
                    <a:pt x="451" y="102"/>
                  </a:lnTo>
                  <a:lnTo>
                    <a:pt x="445" y="99"/>
                  </a:lnTo>
                  <a:lnTo>
                    <a:pt x="441" y="95"/>
                  </a:lnTo>
                  <a:lnTo>
                    <a:pt x="438" y="90"/>
                  </a:lnTo>
                  <a:lnTo>
                    <a:pt x="431" y="78"/>
                  </a:lnTo>
                  <a:lnTo>
                    <a:pt x="427" y="72"/>
                  </a:lnTo>
                  <a:lnTo>
                    <a:pt x="421" y="67"/>
                  </a:lnTo>
                  <a:lnTo>
                    <a:pt x="421" y="67"/>
                  </a:lnTo>
                  <a:lnTo>
                    <a:pt x="415" y="70"/>
                  </a:lnTo>
                  <a:lnTo>
                    <a:pt x="411" y="74"/>
                  </a:lnTo>
                  <a:lnTo>
                    <a:pt x="408" y="79"/>
                  </a:lnTo>
                  <a:lnTo>
                    <a:pt x="406" y="85"/>
                  </a:lnTo>
                  <a:lnTo>
                    <a:pt x="404" y="91"/>
                  </a:lnTo>
                  <a:lnTo>
                    <a:pt x="400" y="96"/>
                  </a:lnTo>
                  <a:lnTo>
                    <a:pt x="397" y="102"/>
                  </a:lnTo>
                  <a:lnTo>
                    <a:pt x="391" y="106"/>
                  </a:lnTo>
                  <a:lnTo>
                    <a:pt x="391" y="106"/>
                  </a:lnTo>
                  <a:lnTo>
                    <a:pt x="383" y="110"/>
                  </a:lnTo>
                  <a:lnTo>
                    <a:pt x="374" y="112"/>
                  </a:lnTo>
                  <a:lnTo>
                    <a:pt x="365" y="112"/>
                  </a:lnTo>
                  <a:lnTo>
                    <a:pt x="357" y="110"/>
                  </a:lnTo>
                  <a:lnTo>
                    <a:pt x="349" y="106"/>
                  </a:lnTo>
                  <a:lnTo>
                    <a:pt x="342" y="100"/>
                  </a:lnTo>
                  <a:lnTo>
                    <a:pt x="336" y="93"/>
                  </a:lnTo>
                  <a:lnTo>
                    <a:pt x="331" y="85"/>
                  </a:lnTo>
                  <a:lnTo>
                    <a:pt x="331" y="85"/>
                  </a:lnTo>
                  <a:lnTo>
                    <a:pt x="322" y="87"/>
                  </a:lnTo>
                  <a:lnTo>
                    <a:pt x="314" y="91"/>
                  </a:lnTo>
                  <a:lnTo>
                    <a:pt x="307" y="95"/>
                  </a:lnTo>
                  <a:lnTo>
                    <a:pt x="301" y="100"/>
                  </a:lnTo>
                  <a:lnTo>
                    <a:pt x="295" y="106"/>
                  </a:lnTo>
                  <a:lnTo>
                    <a:pt x="290" y="113"/>
                  </a:lnTo>
                  <a:lnTo>
                    <a:pt x="286" y="120"/>
                  </a:lnTo>
                  <a:lnTo>
                    <a:pt x="283" y="129"/>
                  </a:lnTo>
                  <a:lnTo>
                    <a:pt x="276" y="145"/>
                  </a:lnTo>
                  <a:lnTo>
                    <a:pt x="271" y="162"/>
                  </a:lnTo>
                  <a:lnTo>
                    <a:pt x="264" y="178"/>
                  </a:lnTo>
                  <a:lnTo>
                    <a:pt x="257" y="193"/>
                  </a:lnTo>
                  <a:lnTo>
                    <a:pt x="257" y="193"/>
                  </a:lnTo>
                  <a:lnTo>
                    <a:pt x="253" y="194"/>
                  </a:lnTo>
                  <a:lnTo>
                    <a:pt x="249" y="193"/>
                  </a:lnTo>
                  <a:lnTo>
                    <a:pt x="246" y="192"/>
                  </a:lnTo>
                  <a:lnTo>
                    <a:pt x="243" y="190"/>
                  </a:lnTo>
                  <a:lnTo>
                    <a:pt x="242" y="187"/>
                  </a:lnTo>
                  <a:lnTo>
                    <a:pt x="240" y="185"/>
                  </a:lnTo>
                  <a:lnTo>
                    <a:pt x="239" y="178"/>
                  </a:lnTo>
                  <a:lnTo>
                    <a:pt x="238" y="169"/>
                  </a:lnTo>
                  <a:lnTo>
                    <a:pt x="239" y="161"/>
                  </a:lnTo>
                  <a:lnTo>
                    <a:pt x="239" y="152"/>
                  </a:lnTo>
                  <a:lnTo>
                    <a:pt x="239" y="144"/>
                  </a:lnTo>
                  <a:lnTo>
                    <a:pt x="239" y="144"/>
                  </a:lnTo>
                  <a:lnTo>
                    <a:pt x="236" y="142"/>
                  </a:lnTo>
                  <a:lnTo>
                    <a:pt x="234" y="142"/>
                  </a:lnTo>
                  <a:lnTo>
                    <a:pt x="232" y="144"/>
                  </a:lnTo>
                  <a:lnTo>
                    <a:pt x="230" y="146"/>
                  </a:lnTo>
                  <a:lnTo>
                    <a:pt x="225" y="150"/>
                  </a:lnTo>
                  <a:lnTo>
                    <a:pt x="223" y="153"/>
                  </a:lnTo>
                  <a:lnTo>
                    <a:pt x="221" y="154"/>
                  </a:lnTo>
                  <a:lnTo>
                    <a:pt x="221" y="154"/>
                  </a:lnTo>
                  <a:lnTo>
                    <a:pt x="188" y="143"/>
                  </a:lnTo>
                  <a:lnTo>
                    <a:pt x="152" y="133"/>
                  </a:lnTo>
                  <a:lnTo>
                    <a:pt x="152" y="133"/>
                  </a:lnTo>
                  <a:lnTo>
                    <a:pt x="146" y="131"/>
                  </a:lnTo>
                  <a:lnTo>
                    <a:pt x="140" y="129"/>
                  </a:lnTo>
                  <a:lnTo>
                    <a:pt x="129" y="122"/>
                  </a:lnTo>
                  <a:lnTo>
                    <a:pt x="119" y="117"/>
                  </a:lnTo>
                  <a:lnTo>
                    <a:pt x="114" y="115"/>
                  </a:lnTo>
                  <a:lnTo>
                    <a:pt x="110" y="114"/>
                  </a:lnTo>
                  <a:lnTo>
                    <a:pt x="110" y="114"/>
                  </a:lnTo>
                  <a:lnTo>
                    <a:pt x="103" y="113"/>
                  </a:lnTo>
                  <a:lnTo>
                    <a:pt x="97" y="114"/>
                  </a:lnTo>
                  <a:lnTo>
                    <a:pt x="83" y="116"/>
                  </a:lnTo>
                  <a:lnTo>
                    <a:pt x="70" y="119"/>
                  </a:lnTo>
                  <a:lnTo>
                    <a:pt x="57" y="123"/>
                  </a:lnTo>
                  <a:lnTo>
                    <a:pt x="44" y="127"/>
                  </a:lnTo>
                  <a:lnTo>
                    <a:pt x="30" y="130"/>
                  </a:lnTo>
                  <a:lnTo>
                    <a:pt x="23" y="131"/>
                  </a:lnTo>
                  <a:lnTo>
                    <a:pt x="16" y="130"/>
                  </a:lnTo>
                  <a:lnTo>
                    <a:pt x="9" y="130"/>
                  </a:lnTo>
                  <a:lnTo>
                    <a:pt x="2" y="127"/>
                  </a:lnTo>
                  <a:lnTo>
                    <a:pt x="2" y="127"/>
                  </a:lnTo>
                  <a:lnTo>
                    <a:pt x="1" y="123"/>
                  </a:lnTo>
                  <a:lnTo>
                    <a:pt x="0" y="119"/>
                  </a:lnTo>
                  <a:lnTo>
                    <a:pt x="1" y="116"/>
                  </a:lnTo>
                  <a:lnTo>
                    <a:pt x="2" y="114"/>
                  </a:lnTo>
                  <a:lnTo>
                    <a:pt x="4" y="112"/>
                  </a:lnTo>
                  <a:lnTo>
                    <a:pt x="7" y="110"/>
                  </a:lnTo>
                  <a:lnTo>
                    <a:pt x="13" y="108"/>
                  </a:lnTo>
                  <a:lnTo>
                    <a:pt x="20" y="107"/>
                  </a:lnTo>
                  <a:lnTo>
                    <a:pt x="28" y="107"/>
                  </a:lnTo>
                  <a:lnTo>
                    <a:pt x="41" y="106"/>
                  </a:lnTo>
                  <a:lnTo>
                    <a:pt x="41" y="106"/>
                  </a:lnTo>
                  <a:lnTo>
                    <a:pt x="56" y="102"/>
                  </a:lnTo>
                  <a:lnTo>
                    <a:pt x="72" y="98"/>
                  </a:lnTo>
                  <a:lnTo>
                    <a:pt x="88" y="94"/>
                  </a:lnTo>
                  <a:lnTo>
                    <a:pt x="97" y="93"/>
                  </a:lnTo>
                  <a:lnTo>
                    <a:pt x="105" y="93"/>
                  </a:lnTo>
                  <a:lnTo>
                    <a:pt x="105" y="93"/>
                  </a:lnTo>
                  <a:lnTo>
                    <a:pt x="113" y="94"/>
                  </a:lnTo>
                  <a:lnTo>
                    <a:pt x="120" y="97"/>
                  </a:lnTo>
                  <a:lnTo>
                    <a:pt x="126" y="99"/>
                  </a:lnTo>
                  <a:lnTo>
                    <a:pt x="132" y="103"/>
                  </a:lnTo>
                  <a:lnTo>
                    <a:pt x="144" y="109"/>
                  </a:lnTo>
                  <a:lnTo>
                    <a:pt x="150" y="112"/>
                  </a:lnTo>
                  <a:lnTo>
                    <a:pt x="157" y="114"/>
                  </a:lnTo>
                  <a:lnTo>
                    <a:pt x="157" y="114"/>
                  </a:lnTo>
                  <a:lnTo>
                    <a:pt x="158" y="103"/>
                  </a:lnTo>
                  <a:lnTo>
                    <a:pt x="159" y="92"/>
                  </a:lnTo>
                  <a:lnTo>
                    <a:pt x="162" y="80"/>
                  </a:lnTo>
                  <a:lnTo>
                    <a:pt x="166" y="69"/>
                  </a:lnTo>
                  <a:lnTo>
                    <a:pt x="172" y="59"/>
                  </a:lnTo>
                  <a:lnTo>
                    <a:pt x="175" y="55"/>
                  </a:lnTo>
                  <a:lnTo>
                    <a:pt x="179" y="51"/>
                  </a:lnTo>
                  <a:lnTo>
                    <a:pt x="183" y="48"/>
                  </a:lnTo>
                  <a:lnTo>
                    <a:pt x="188" y="45"/>
                  </a:lnTo>
                  <a:lnTo>
                    <a:pt x="193" y="44"/>
                  </a:lnTo>
                  <a:lnTo>
                    <a:pt x="200" y="43"/>
                  </a:lnTo>
                  <a:lnTo>
                    <a:pt x="200" y="43"/>
                  </a:lnTo>
                  <a:lnTo>
                    <a:pt x="205" y="44"/>
                  </a:lnTo>
                  <a:lnTo>
                    <a:pt x="211" y="46"/>
                  </a:lnTo>
                  <a:lnTo>
                    <a:pt x="216" y="49"/>
                  </a:lnTo>
                  <a:lnTo>
                    <a:pt x="221" y="52"/>
                  </a:lnTo>
                  <a:lnTo>
                    <a:pt x="226" y="57"/>
                  </a:lnTo>
                  <a:lnTo>
                    <a:pt x="230" y="63"/>
                  </a:lnTo>
                  <a:lnTo>
                    <a:pt x="233" y="68"/>
                  </a:lnTo>
                  <a:lnTo>
                    <a:pt x="236" y="75"/>
                  </a:lnTo>
                  <a:lnTo>
                    <a:pt x="236" y="75"/>
                  </a:lnTo>
                  <a:lnTo>
                    <a:pt x="238" y="74"/>
                  </a:lnTo>
                  <a:lnTo>
                    <a:pt x="240" y="73"/>
                  </a:lnTo>
                  <a:lnTo>
                    <a:pt x="241" y="69"/>
                  </a:lnTo>
                  <a:lnTo>
                    <a:pt x="243" y="66"/>
                  </a:lnTo>
                  <a:lnTo>
                    <a:pt x="245" y="65"/>
                  </a:lnTo>
                  <a:lnTo>
                    <a:pt x="247" y="64"/>
                  </a:lnTo>
                  <a:lnTo>
                    <a:pt x="247" y="64"/>
                  </a:lnTo>
                  <a:lnTo>
                    <a:pt x="256" y="70"/>
                  </a:lnTo>
                  <a:lnTo>
                    <a:pt x="265" y="75"/>
                  </a:lnTo>
                  <a:lnTo>
                    <a:pt x="265" y="75"/>
                  </a:lnTo>
                  <a:lnTo>
                    <a:pt x="265" y="103"/>
                  </a:lnTo>
                  <a:lnTo>
                    <a:pt x="265" y="103"/>
                  </a:lnTo>
                  <a:lnTo>
                    <a:pt x="287" y="84"/>
                  </a:lnTo>
                  <a:lnTo>
                    <a:pt x="305" y="70"/>
                  </a:lnTo>
                  <a:lnTo>
                    <a:pt x="315" y="64"/>
                  </a:lnTo>
                  <a:lnTo>
                    <a:pt x="324" y="58"/>
                  </a:lnTo>
                  <a:lnTo>
                    <a:pt x="334" y="54"/>
                  </a:lnTo>
                  <a:lnTo>
                    <a:pt x="342" y="51"/>
                  </a:lnTo>
                  <a:lnTo>
                    <a:pt x="350" y="50"/>
                  </a:lnTo>
                  <a:lnTo>
                    <a:pt x="354" y="51"/>
                  </a:lnTo>
                  <a:lnTo>
                    <a:pt x="357" y="52"/>
                  </a:lnTo>
                  <a:lnTo>
                    <a:pt x="360" y="54"/>
                  </a:lnTo>
                  <a:lnTo>
                    <a:pt x="363" y="56"/>
                  </a:lnTo>
                  <a:lnTo>
                    <a:pt x="365" y="60"/>
                  </a:lnTo>
                  <a:lnTo>
                    <a:pt x="366" y="64"/>
                  </a:lnTo>
                  <a:lnTo>
                    <a:pt x="368" y="69"/>
                  </a:lnTo>
                  <a:lnTo>
                    <a:pt x="368" y="75"/>
                  </a:lnTo>
                  <a:lnTo>
                    <a:pt x="368" y="90"/>
                  </a:lnTo>
                  <a:lnTo>
                    <a:pt x="368" y="90"/>
                  </a:lnTo>
                  <a:lnTo>
                    <a:pt x="372" y="89"/>
                  </a:lnTo>
                  <a:lnTo>
                    <a:pt x="376" y="87"/>
                  </a:lnTo>
                  <a:lnTo>
                    <a:pt x="379" y="84"/>
                  </a:lnTo>
                  <a:lnTo>
                    <a:pt x="382" y="81"/>
                  </a:lnTo>
                  <a:lnTo>
                    <a:pt x="386" y="74"/>
                  </a:lnTo>
                  <a:lnTo>
                    <a:pt x="389" y="66"/>
                  </a:lnTo>
                  <a:lnTo>
                    <a:pt x="392" y="58"/>
                  </a:lnTo>
                  <a:lnTo>
                    <a:pt x="396" y="51"/>
                  </a:lnTo>
                  <a:lnTo>
                    <a:pt x="399" y="48"/>
                  </a:lnTo>
                  <a:lnTo>
                    <a:pt x="403" y="46"/>
                  </a:lnTo>
                  <a:lnTo>
                    <a:pt x="406" y="44"/>
                  </a:lnTo>
                  <a:lnTo>
                    <a:pt x="411" y="43"/>
                  </a:lnTo>
                  <a:lnTo>
                    <a:pt x="411" y="43"/>
                  </a:lnTo>
                  <a:lnTo>
                    <a:pt x="418" y="43"/>
                  </a:lnTo>
                  <a:lnTo>
                    <a:pt x="424" y="45"/>
                  </a:lnTo>
                  <a:lnTo>
                    <a:pt x="430" y="49"/>
                  </a:lnTo>
                  <a:lnTo>
                    <a:pt x="436" y="54"/>
                  </a:lnTo>
                  <a:lnTo>
                    <a:pt x="442" y="59"/>
                  </a:lnTo>
                  <a:lnTo>
                    <a:pt x="447" y="66"/>
                  </a:lnTo>
                  <a:lnTo>
                    <a:pt x="455" y="80"/>
                  </a:lnTo>
                  <a:lnTo>
                    <a:pt x="455" y="80"/>
                  </a:lnTo>
                  <a:lnTo>
                    <a:pt x="460" y="73"/>
                  </a:lnTo>
                  <a:lnTo>
                    <a:pt x="466" y="66"/>
                  </a:lnTo>
                  <a:lnTo>
                    <a:pt x="472" y="60"/>
                  </a:lnTo>
                  <a:lnTo>
                    <a:pt x="479" y="55"/>
                  </a:lnTo>
                  <a:lnTo>
                    <a:pt x="495" y="46"/>
                  </a:lnTo>
                  <a:lnTo>
                    <a:pt x="512" y="38"/>
                  </a:lnTo>
                  <a:lnTo>
                    <a:pt x="529" y="30"/>
                  </a:lnTo>
                  <a:lnTo>
                    <a:pt x="545" y="21"/>
                  </a:lnTo>
                  <a:lnTo>
                    <a:pt x="561" y="12"/>
                  </a:lnTo>
                  <a:lnTo>
                    <a:pt x="567" y="6"/>
                  </a:lnTo>
                  <a:lnTo>
                    <a:pt x="574" y="0"/>
                  </a:lnTo>
                  <a:lnTo>
                    <a:pt x="574"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3" name="Freeform 7"/>
            <p:cNvSpPr/>
            <p:nvPr/>
          </p:nvSpPr>
          <p:spPr bwMode="auto">
            <a:xfrm>
              <a:off x="1071563" y="3308351"/>
              <a:ext cx="165100" cy="104775"/>
            </a:xfrm>
            <a:custGeom>
              <a:avLst/>
              <a:gdLst>
                <a:gd name="T0" fmla="*/ 42 w 104"/>
                <a:gd name="T1" fmla="*/ 10 h 66"/>
                <a:gd name="T2" fmla="*/ 42 w 104"/>
                <a:gd name="T3" fmla="*/ 10 h 66"/>
                <a:gd name="T4" fmla="*/ 50 w 104"/>
                <a:gd name="T5" fmla="*/ 5 h 66"/>
                <a:gd name="T6" fmla="*/ 58 w 104"/>
                <a:gd name="T7" fmla="*/ 2 h 66"/>
                <a:gd name="T8" fmla="*/ 65 w 104"/>
                <a:gd name="T9" fmla="*/ 1 h 66"/>
                <a:gd name="T10" fmla="*/ 72 w 104"/>
                <a:gd name="T11" fmla="*/ 0 h 66"/>
                <a:gd name="T12" fmla="*/ 78 w 104"/>
                <a:gd name="T13" fmla="*/ 1 h 66"/>
                <a:gd name="T14" fmla="*/ 85 w 104"/>
                <a:gd name="T15" fmla="*/ 3 h 66"/>
                <a:gd name="T16" fmla="*/ 90 w 104"/>
                <a:gd name="T17" fmla="*/ 5 h 66"/>
                <a:gd name="T18" fmla="*/ 94 w 104"/>
                <a:gd name="T19" fmla="*/ 9 h 66"/>
                <a:gd name="T20" fmla="*/ 97 w 104"/>
                <a:gd name="T21" fmla="*/ 14 h 66"/>
                <a:gd name="T22" fmla="*/ 100 w 104"/>
                <a:gd name="T23" fmla="*/ 19 h 66"/>
                <a:gd name="T24" fmla="*/ 102 w 104"/>
                <a:gd name="T25" fmla="*/ 25 h 66"/>
                <a:gd name="T26" fmla="*/ 103 w 104"/>
                <a:gd name="T27" fmla="*/ 32 h 66"/>
                <a:gd name="T28" fmla="*/ 104 w 104"/>
                <a:gd name="T29" fmla="*/ 40 h 66"/>
                <a:gd name="T30" fmla="*/ 103 w 104"/>
                <a:gd name="T31" fmla="*/ 49 h 66"/>
                <a:gd name="T32" fmla="*/ 102 w 104"/>
                <a:gd name="T33" fmla="*/ 57 h 66"/>
                <a:gd name="T34" fmla="*/ 100 w 104"/>
                <a:gd name="T35" fmla="*/ 66 h 66"/>
                <a:gd name="T36" fmla="*/ 100 w 104"/>
                <a:gd name="T37" fmla="*/ 66 h 66"/>
                <a:gd name="T38" fmla="*/ 97 w 104"/>
                <a:gd name="T39" fmla="*/ 65 h 66"/>
                <a:gd name="T40" fmla="*/ 94 w 104"/>
                <a:gd name="T41" fmla="*/ 65 h 66"/>
                <a:gd name="T42" fmla="*/ 91 w 104"/>
                <a:gd name="T43" fmla="*/ 63 h 66"/>
                <a:gd name="T44" fmla="*/ 89 w 104"/>
                <a:gd name="T45" fmla="*/ 61 h 66"/>
                <a:gd name="T46" fmla="*/ 86 w 104"/>
                <a:gd name="T47" fmla="*/ 56 h 66"/>
                <a:gd name="T48" fmla="*/ 85 w 104"/>
                <a:gd name="T49" fmla="*/ 50 h 66"/>
                <a:gd name="T50" fmla="*/ 84 w 104"/>
                <a:gd name="T51" fmla="*/ 41 h 66"/>
                <a:gd name="T52" fmla="*/ 84 w 104"/>
                <a:gd name="T53" fmla="*/ 34 h 66"/>
                <a:gd name="T54" fmla="*/ 85 w 104"/>
                <a:gd name="T55" fmla="*/ 18 h 66"/>
                <a:gd name="T56" fmla="*/ 85 w 104"/>
                <a:gd name="T57" fmla="*/ 18 h 66"/>
                <a:gd name="T58" fmla="*/ 73 w 104"/>
                <a:gd name="T59" fmla="*/ 19 h 66"/>
                <a:gd name="T60" fmla="*/ 61 w 104"/>
                <a:gd name="T61" fmla="*/ 22 h 66"/>
                <a:gd name="T62" fmla="*/ 50 w 104"/>
                <a:gd name="T63" fmla="*/ 25 h 66"/>
                <a:gd name="T64" fmla="*/ 38 w 104"/>
                <a:gd name="T65" fmla="*/ 27 h 66"/>
                <a:gd name="T66" fmla="*/ 27 w 104"/>
                <a:gd name="T67" fmla="*/ 28 h 66"/>
                <a:gd name="T68" fmla="*/ 21 w 104"/>
                <a:gd name="T69" fmla="*/ 28 h 66"/>
                <a:gd name="T70" fmla="*/ 16 w 104"/>
                <a:gd name="T71" fmla="*/ 27 h 66"/>
                <a:gd name="T72" fmla="*/ 12 w 104"/>
                <a:gd name="T73" fmla="*/ 25 h 66"/>
                <a:gd name="T74" fmla="*/ 7 w 104"/>
                <a:gd name="T75" fmla="*/ 23 h 66"/>
                <a:gd name="T76" fmla="*/ 3 w 104"/>
                <a:gd name="T77" fmla="*/ 19 h 66"/>
                <a:gd name="T78" fmla="*/ 0 w 104"/>
                <a:gd name="T79" fmla="*/ 15 h 66"/>
                <a:gd name="T80" fmla="*/ 0 w 104"/>
                <a:gd name="T81" fmla="*/ 15 h 66"/>
                <a:gd name="T82" fmla="*/ 1 w 104"/>
                <a:gd name="T83" fmla="*/ 12 h 66"/>
                <a:gd name="T84" fmla="*/ 2 w 104"/>
                <a:gd name="T85" fmla="*/ 9 h 66"/>
                <a:gd name="T86" fmla="*/ 4 w 104"/>
                <a:gd name="T87" fmla="*/ 7 h 66"/>
                <a:gd name="T88" fmla="*/ 6 w 104"/>
                <a:gd name="T89" fmla="*/ 5 h 66"/>
                <a:gd name="T90" fmla="*/ 12 w 104"/>
                <a:gd name="T91" fmla="*/ 2 h 66"/>
                <a:gd name="T92" fmla="*/ 19 w 104"/>
                <a:gd name="T93" fmla="*/ 0 h 66"/>
                <a:gd name="T94" fmla="*/ 26 w 104"/>
                <a:gd name="T95" fmla="*/ 0 h 66"/>
                <a:gd name="T96" fmla="*/ 33 w 104"/>
                <a:gd name="T97" fmla="*/ 2 h 66"/>
                <a:gd name="T98" fmla="*/ 38 w 104"/>
                <a:gd name="T99" fmla="*/ 5 h 66"/>
                <a:gd name="T100" fmla="*/ 40 w 104"/>
                <a:gd name="T101" fmla="*/ 7 h 66"/>
                <a:gd name="T102" fmla="*/ 42 w 104"/>
                <a:gd name="T103" fmla="*/ 10 h 66"/>
                <a:gd name="T104" fmla="*/ 42 w 104"/>
                <a:gd name="T105"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66">
                  <a:moveTo>
                    <a:pt x="42" y="10"/>
                  </a:moveTo>
                  <a:lnTo>
                    <a:pt x="42" y="10"/>
                  </a:lnTo>
                  <a:lnTo>
                    <a:pt x="50" y="5"/>
                  </a:lnTo>
                  <a:lnTo>
                    <a:pt x="58" y="2"/>
                  </a:lnTo>
                  <a:lnTo>
                    <a:pt x="65" y="1"/>
                  </a:lnTo>
                  <a:lnTo>
                    <a:pt x="72" y="0"/>
                  </a:lnTo>
                  <a:lnTo>
                    <a:pt x="78" y="1"/>
                  </a:lnTo>
                  <a:lnTo>
                    <a:pt x="85" y="3"/>
                  </a:lnTo>
                  <a:lnTo>
                    <a:pt x="90" y="5"/>
                  </a:lnTo>
                  <a:lnTo>
                    <a:pt x="94" y="9"/>
                  </a:lnTo>
                  <a:lnTo>
                    <a:pt x="97" y="14"/>
                  </a:lnTo>
                  <a:lnTo>
                    <a:pt x="100" y="19"/>
                  </a:lnTo>
                  <a:lnTo>
                    <a:pt x="102" y="25"/>
                  </a:lnTo>
                  <a:lnTo>
                    <a:pt x="103" y="32"/>
                  </a:lnTo>
                  <a:lnTo>
                    <a:pt x="104" y="40"/>
                  </a:lnTo>
                  <a:lnTo>
                    <a:pt x="103" y="49"/>
                  </a:lnTo>
                  <a:lnTo>
                    <a:pt x="102" y="57"/>
                  </a:lnTo>
                  <a:lnTo>
                    <a:pt x="100" y="66"/>
                  </a:lnTo>
                  <a:lnTo>
                    <a:pt x="100" y="66"/>
                  </a:lnTo>
                  <a:lnTo>
                    <a:pt x="97" y="65"/>
                  </a:lnTo>
                  <a:lnTo>
                    <a:pt x="94" y="65"/>
                  </a:lnTo>
                  <a:lnTo>
                    <a:pt x="91" y="63"/>
                  </a:lnTo>
                  <a:lnTo>
                    <a:pt x="89" y="61"/>
                  </a:lnTo>
                  <a:lnTo>
                    <a:pt x="86" y="56"/>
                  </a:lnTo>
                  <a:lnTo>
                    <a:pt x="85" y="50"/>
                  </a:lnTo>
                  <a:lnTo>
                    <a:pt x="84" y="41"/>
                  </a:lnTo>
                  <a:lnTo>
                    <a:pt x="84" y="34"/>
                  </a:lnTo>
                  <a:lnTo>
                    <a:pt x="85" y="18"/>
                  </a:lnTo>
                  <a:lnTo>
                    <a:pt x="85" y="18"/>
                  </a:lnTo>
                  <a:lnTo>
                    <a:pt x="73" y="19"/>
                  </a:lnTo>
                  <a:lnTo>
                    <a:pt x="61" y="22"/>
                  </a:lnTo>
                  <a:lnTo>
                    <a:pt x="50" y="25"/>
                  </a:lnTo>
                  <a:lnTo>
                    <a:pt x="38" y="27"/>
                  </a:lnTo>
                  <a:lnTo>
                    <a:pt x="27" y="28"/>
                  </a:lnTo>
                  <a:lnTo>
                    <a:pt x="21" y="28"/>
                  </a:lnTo>
                  <a:lnTo>
                    <a:pt x="16" y="27"/>
                  </a:lnTo>
                  <a:lnTo>
                    <a:pt x="12" y="25"/>
                  </a:lnTo>
                  <a:lnTo>
                    <a:pt x="7" y="23"/>
                  </a:lnTo>
                  <a:lnTo>
                    <a:pt x="3" y="19"/>
                  </a:lnTo>
                  <a:lnTo>
                    <a:pt x="0" y="15"/>
                  </a:lnTo>
                  <a:lnTo>
                    <a:pt x="0" y="15"/>
                  </a:lnTo>
                  <a:lnTo>
                    <a:pt x="1" y="12"/>
                  </a:lnTo>
                  <a:lnTo>
                    <a:pt x="2" y="9"/>
                  </a:lnTo>
                  <a:lnTo>
                    <a:pt x="4" y="7"/>
                  </a:lnTo>
                  <a:lnTo>
                    <a:pt x="6" y="5"/>
                  </a:lnTo>
                  <a:lnTo>
                    <a:pt x="12" y="2"/>
                  </a:lnTo>
                  <a:lnTo>
                    <a:pt x="19" y="0"/>
                  </a:lnTo>
                  <a:lnTo>
                    <a:pt x="26" y="0"/>
                  </a:lnTo>
                  <a:lnTo>
                    <a:pt x="33" y="2"/>
                  </a:lnTo>
                  <a:lnTo>
                    <a:pt x="38" y="5"/>
                  </a:lnTo>
                  <a:lnTo>
                    <a:pt x="40" y="7"/>
                  </a:lnTo>
                  <a:lnTo>
                    <a:pt x="42" y="10"/>
                  </a:lnTo>
                  <a:lnTo>
                    <a:pt x="42" y="1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4" name="Freeform 8"/>
            <p:cNvSpPr/>
            <p:nvPr/>
          </p:nvSpPr>
          <p:spPr bwMode="auto">
            <a:xfrm>
              <a:off x="1309688" y="3352801"/>
              <a:ext cx="41275" cy="31750"/>
            </a:xfrm>
            <a:custGeom>
              <a:avLst/>
              <a:gdLst>
                <a:gd name="T0" fmla="*/ 26 w 26"/>
                <a:gd name="T1" fmla="*/ 3 h 20"/>
                <a:gd name="T2" fmla="*/ 26 w 26"/>
                <a:gd name="T3" fmla="*/ 3 h 20"/>
                <a:gd name="T4" fmla="*/ 23 w 26"/>
                <a:gd name="T5" fmla="*/ 10 h 20"/>
                <a:gd name="T6" fmla="*/ 21 w 26"/>
                <a:gd name="T7" fmla="*/ 13 h 20"/>
                <a:gd name="T8" fmla="*/ 19 w 26"/>
                <a:gd name="T9" fmla="*/ 15 h 20"/>
                <a:gd name="T10" fmla="*/ 16 w 26"/>
                <a:gd name="T11" fmla="*/ 17 h 20"/>
                <a:gd name="T12" fmla="*/ 12 w 26"/>
                <a:gd name="T13" fmla="*/ 18 h 20"/>
                <a:gd name="T14" fmla="*/ 8 w 26"/>
                <a:gd name="T15" fmla="*/ 20 h 20"/>
                <a:gd name="T16" fmla="*/ 2 w 26"/>
                <a:gd name="T17" fmla="*/ 18 h 20"/>
                <a:gd name="T18" fmla="*/ 2 w 26"/>
                <a:gd name="T19" fmla="*/ 18 h 20"/>
                <a:gd name="T20" fmla="*/ 0 w 26"/>
                <a:gd name="T21" fmla="*/ 13 h 20"/>
                <a:gd name="T22" fmla="*/ 0 w 26"/>
                <a:gd name="T23" fmla="*/ 9 h 20"/>
                <a:gd name="T24" fmla="*/ 2 w 26"/>
                <a:gd name="T25" fmla="*/ 5 h 20"/>
                <a:gd name="T26" fmla="*/ 6 w 26"/>
                <a:gd name="T27" fmla="*/ 2 h 20"/>
                <a:gd name="T28" fmla="*/ 10 w 26"/>
                <a:gd name="T29" fmla="*/ 0 h 20"/>
                <a:gd name="T30" fmla="*/ 15 w 26"/>
                <a:gd name="T31" fmla="*/ 0 h 20"/>
                <a:gd name="T32" fmla="*/ 21 w 26"/>
                <a:gd name="T33" fmla="*/ 1 h 20"/>
                <a:gd name="T34" fmla="*/ 26 w 26"/>
                <a:gd name="T35" fmla="*/ 3 h 20"/>
                <a:gd name="T36" fmla="*/ 26 w 26"/>
                <a:gd name="T3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0">
                  <a:moveTo>
                    <a:pt x="26" y="3"/>
                  </a:moveTo>
                  <a:lnTo>
                    <a:pt x="26" y="3"/>
                  </a:lnTo>
                  <a:lnTo>
                    <a:pt x="23" y="10"/>
                  </a:lnTo>
                  <a:lnTo>
                    <a:pt x="21" y="13"/>
                  </a:lnTo>
                  <a:lnTo>
                    <a:pt x="19" y="15"/>
                  </a:lnTo>
                  <a:lnTo>
                    <a:pt x="16" y="17"/>
                  </a:lnTo>
                  <a:lnTo>
                    <a:pt x="12" y="18"/>
                  </a:lnTo>
                  <a:lnTo>
                    <a:pt x="8" y="20"/>
                  </a:lnTo>
                  <a:lnTo>
                    <a:pt x="2" y="18"/>
                  </a:lnTo>
                  <a:lnTo>
                    <a:pt x="2" y="18"/>
                  </a:lnTo>
                  <a:lnTo>
                    <a:pt x="0" y="13"/>
                  </a:lnTo>
                  <a:lnTo>
                    <a:pt x="0" y="9"/>
                  </a:lnTo>
                  <a:lnTo>
                    <a:pt x="2" y="5"/>
                  </a:lnTo>
                  <a:lnTo>
                    <a:pt x="6" y="2"/>
                  </a:lnTo>
                  <a:lnTo>
                    <a:pt x="10" y="0"/>
                  </a:lnTo>
                  <a:lnTo>
                    <a:pt x="15" y="0"/>
                  </a:lnTo>
                  <a:lnTo>
                    <a:pt x="21" y="1"/>
                  </a:lnTo>
                  <a:lnTo>
                    <a:pt x="26" y="3"/>
                  </a:lnTo>
                  <a:lnTo>
                    <a:pt x="26" y="3"/>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5" name="Freeform 9"/>
            <p:cNvSpPr/>
            <p:nvPr/>
          </p:nvSpPr>
          <p:spPr bwMode="auto">
            <a:xfrm>
              <a:off x="1390650" y="3370263"/>
              <a:ext cx="355600" cy="157163"/>
            </a:xfrm>
            <a:custGeom>
              <a:avLst/>
              <a:gdLst>
                <a:gd name="T0" fmla="*/ 92 w 224"/>
                <a:gd name="T1" fmla="*/ 0 h 99"/>
                <a:gd name="T2" fmla="*/ 103 w 224"/>
                <a:gd name="T3" fmla="*/ 2 h 99"/>
                <a:gd name="T4" fmla="*/ 110 w 224"/>
                <a:gd name="T5" fmla="*/ 9 h 99"/>
                <a:gd name="T6" fmla="*/ 116 w 224"/>
                <a:gd name="T7" fmla="*/ 17 h 99"/>
                <a:gd name="T8" fmla="*/ 126 w 224"/>
                <a:gd name="T9" fmla="*/ 47 h 99"/>
                <a:gd name="T10" fmla="*/ 133 w 224"/>
                <a:gd name="T11" fmla="*/ 60 h 99"/>
                <a:gd name="T12" fmla="*/ 136 w 224"/>
                <a:gd name="T13" fmla="*/ 63 h 99"/>
                <a:gd name="T14" fmla="*/ 139 w 224"/>
                <a:gd name="T15" fmla="*/ 46 h 99"/>
                <a:gd name="T16" fmla="*/ 148 w 224"/>
                <a:gd name="T17" fmla="*/ 30 h 99"/>
                <a:gd name="T18" fmla="*/ 160 w 224"/>
                <a:gd name="T19" fmla="*/ 17 h 99"/>
                <a:gd name="T20" fmla="*/ 175 w 224"/>
                <a:gd name="T21" fmla="*/ 9 h 99"/>
                <a:gd name="T22" fmla="*/ 190 w 224"/>
                <a:gd name="T23" fmla="*/ 4 h 99"/>
                <a:gd name="T24" fmla="*/ 205 w 224"/>
                <a:gd name="T25" fmla="*/ 9 h 99"/>
                <a:gd name="T26" fmla="*/ 217 w 224"/>
                <a:gd name="T27" fmla="*/ 20 h 99"/>
                <a:gd name="T28" fmla="*/ 224 w 224"/>
                <a:gd name="T29" fmla="*/ 40 h 99"/>
                <a:gd name="T30" fmla="*/ 220 w 224"/>
                <a:gd name="T31" fmla="*/ 41 h 99"/>
                <a:gd name="T32" fmla="*/ 213 w 224"/>
                <a:gd name="T33" fmla="*/ 41 h 99"/>
                <a:gd name="T34" fmla="*/ 207 w 224"/>
                <a:gd name="T35" fmla="*/ 37 h 99"/>
                <a:gd name="T36" fmla="*/ 201 w 224"/>
                <a:gd name="T37" fmla="*/ 29 h 99"/>
                <a:gd name="T38" fmla="*/ 192 w 224"/>
                <a:gd name="T39" fmla="*/ 23 h 99"/>
                <a:gd name="T40" fmla="*/ 186 w 224"/>
                <a:gd name="T41" fmla="*/ 22 h 99"/>
                <a:gd name="T42" fmla="*/ 181 w 224"/>
                <a:gd name="T43" fmla="*/ 22 h 99"/>
                <a:gd name="T44" fmla="*/ 173 w 224"/>
                <a:gd name="T45" fmla="*/ 26 h 99"/>
                <a:gd name="T46" fmla="*/ 168 w 224"/>
                <a:gd name="T47" fmla="*/ 33 h 99"/>
                <a:gd name="T48" fmla="*/ 163 w 224"/>
                <a:gd name="T49" fmla="*/ 47 h 99"/>
                <a:gd name="T50" fmla="*/ 156 w 224"/>
                <a:gd name="T51" fmla="*/ 67 h 99"/>
                <a:gd name="T52" fmla="*/ 150 w 224"/>
                <a:gd name="T53" fmla="*/ 75 h 99"/>
                <a:gd name="T54" fmla="*/ 142 w 224"/>
                <a:gd name="T55" fmla="*/ 82 h 99"/>
                <a:gd name="T56" fmla="*/ 140 w 224"/>
                <a:gd name="T57" fmla="*/ 83 h 99"/>
                <a:gd name="T58" fmla="*/ 134 w 224"/>
                <a:gd name="T59" fmla="*/ 82 h 99"/>
                <a:gd name="T60" fmla="*/ 126 w 224"/>
                <a:gd name="T61" fmla="*/ 75 h 99"/>
                <a:gd name="T62" fmla="*/ 118 w 224"/>
                <a:gd name="T63" fmla="*/ 64 h 99"/>
                <a:gd name="T64" fmla="*/ 116 w 224"/>
                <a:gd name="T65" fmla="*/ 63 h 99"/>
                <a:gd name="T66" fmla="*/ 107 w 224"/>
                <a:gd name="T67" fmla="*/ 68 h 99"/>
                <a:gd name="T68" fmla="*/ 91 w 224"/>
                <a:gd name="T69" fmla="*/ 85 h 99"/>
                <a:gd name="T70" fmla="*/ 78 w 224"/>
                <a:gd name="T71" fmla="*/ 95 h 99"/>
                <a:gd name="T72" fmla="*/ 73 w 224"/>
                <a:gd name="T73" fmla="*/ 97 h 99"/>
                <a:gd name="T74" fmla="*/ 56 w 224"/>
                <a:gd name="T75" fmla="*/ 99 h 99"/>
                <a:gd name="T76" fmla="*/ 42 w 224"/>
                <a:gd name="T77" fmla="*/ 96 h 99"/>
                <a:gd name="T78" fmla="*/ 30 w 224"/>
                <a:gd name="T79" fmla="*/ 88 h 99"/>
                <a:gd name="T80" fmla="*/ 19 w 224"/>
                <a:gd name="T81" fmla="*/ 78 h 99"/>
                <a:gd name="T82" fmla="*/ 11 w 224"/>
                <a:gd name="T83" fmla="*/ 65 h 99"/>
                <a:gd name="T84" fmla="*/ 6 w 224"/>
                <a:gd name="T85" fmla="*/ 49 h 99"/>
                <a:gd name="T86" fmla="*/ 0 w 224"/>
                <a:gd name="T87" fmla="*/ 14 h 99"/>
                <a:gd name="T88" fmla="*/ 3 w 224"/>
                <a:gd name="T89" fmla="*/ 17 h 99"/>
                <a:gd name="T90" fmla="*/ 12 w 224"/>
                <a:gd name="T91" fmla="*/ 30 h 99"/>
                <a:gd name="T92" fmla="*/ 27 w 224"/>
                <a:gd name="T93" fmla="*/ 59 h 99"/>
                <a:gd name="T94" fmla="*/ 36 w 224"/>
                <a:gd name="T95" fmla="*/ 71 h 99"/>
                <a:gd name="T96" fmla="*/ 44 w 224"/>
                <a:gd name="T97" fmla="*/ 75 h 99"/>
                <a:gd name="T98" fmla="*/ 49 w 224"/>
                <a:gd name="T99" fmla="*/ 76 h 99"/>
                <a:gd name="T100" fmla="*/ 62 w 224"/>
                <a:gd name="T101" fmla="*/ 76 h 99"/>
                <a:gd name="T102" fmla="*/ 73 w 224"/>
                <a:gd name="T103" fmla="*/ 72 h 99"/>
                <a:gd name="T104" fmla="*/ 81 w 224"/>
                <a:gd name="T105" fmla="*/ 65 h 99"/>
                <a:gd name="T106" fmla="*/ 87 w 224"/>
                <a:gd name="T107" fmla="*/ 55 h 99"/>
                <a:gd name="T108" fmla="*/ 92 w 224"/>
                <a:gd name="T109" fmla="*/ 43 h 99"/>
                <a:gd name="T110" fmla="*/ 94 w 224"/>
                <a:gd name="T111" fmla="*/ 15 h 99"/>
                <a:gd name="T112" fmla="*/ 92 w 224"/>
                <a:gd name="T11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9">
                  <a:moveTo>
                    <a:pt x="92" y="0"/>
                  </a:moveTo>
                  <a:lnTo>
                    <a:pt x="92" y="0"/>
                  </a:lnTo>
                  <a:lnTo>
                    <a:pt x="98" y="1"/>
                  </a:lnTo>
                  <a:lnTo>
                    <a:pt x="103" y="2"/>
                  </a:lnTo>
                  <a:lnTo>
                    <a:pt x="107" y="5"/>
                  </a:lnTo>
                  <a:lnTo>
                    <a:pt x="110" y="9"/>
                  </a:lnTo>
                  <a:lnTo>
                    <a:pt x="113" y="13"/>
                  </a:lnTo>
                  <a:lnTo>
                    <a:pt x="116" y="17"/>
                  </a:lnTo>
                  <a:lnTo>
                    <a:pt x="119" y="27"/>
                  </a:lnTo>
                  <a:lnTo>
                    <a:pt x="126" y="47"/>
                  </a:lnTo>
                  <a:lnTo>
                    <a:pt x="130" y="56"/>
                  </a:lnTo>
                  <a:lnTo>
                    <a:pt x="133" y="60"/>
                  </a:lnTo>
                  <a:lnTo>
                    <a:pt x="136" y="63"/>
                  </a:lnTo>
                  <a:lnTo>
                    <a:pt x="136" y="63"/>
                  </a:lnTo>
                  <a:lnTo>
                    <a:pt x="137" y="54"/>
                  </a:lnTo>
                  <a:lnTo>
                    <a:pt x="139" y="46"/>
                  </a:lnTo>
                  <a:lnTo>
                    <a:pt x="143" y="38"/>
                  </a:lnTo>
                  <a:lnTo>
                    <a:pt x="148" y="30"/>
                  </a:lnTo>
                  <a:lnTo>
                    <a:pt x="154" y="23"/>
                  </a:lnTo>
                  <a:lnTo>
                    <a:pt x="160" y="17"/>
                  </a:lnTo>
                  <a:lnTo>
                    <a:pt x="167" y="12"/>
                  </a:lnTo>
                  <a:lnTo>
                    <a:pt x="175" y="9"/>
                  </a:lnTo>
                  <a:lnTo>
                    <a:pt x="183" y="5"/>
                  </a:lnTo>
                  <a:lnTo>
                    <a:pt x="190" y="4"/>
                  </a:lnTo>
                  <a:lnTo>
                    <a:pt x="198" y="5"/>
                  </a:lnTo>
                  <a:lnTo>
                    <a:pt x="205" y="9"/>
                  </a:lnTo>
                  <a:lnTo>
                    <a:pt x="211" y="13"/>
                  </a:lnTo>
                  <a:lnTo>
                    <a:pt x="217" y="20"/>
                  </a:lnTo>
                  <a:lnTo>
                    <a:pt x="221" y="29"/>
                  </a:lnTo>
                  <a:lnTo>
                    <a:pt x="224" y="40"/>
                  </a:lnTo>
                  <a:lnTo>
                    <a:pt x="224" y="40"/>
                  </a:lnTo>
                  <a:lnTo>
                    <a:pt x="220" y="41"/>
                  </a:lnTo>
                  <a:lnTo>
                    <a:pt x="216" y="41"/>
                  </a:lnTo>
                  <a:lnTo>
                    <a:pt x="213" y="41"/>
                  </a:lnTo>
                  <a:lnTo>
                    <a:pt x="211" y="40"/>
                  </a:lnTo>
                  <a:lnTo>
                    <a:pt x="207" y="37"/>
                  </a:lnTo>
                  <a:lnTo>
                    <a:pt x="204" y="34"/>
                  </a:lnTo>
                  <a:lnTo>
                    <a:pt x="201" y="29"/>
                  </a:lnTo>
                  <a:lnTo>
                    <a:pt x="198" y="25"/>
                  </a:lnTo>
                  <a:lnTo>
                    <a:pt x="192" y="23"/>
                  </a:lnTo>
                  <a:lnTo>
                    <a:pt x="189" y="22"/>
                  </a:lnTo>
                  <a:lnTo>
                    <a:pt x="186" y="22"/>
                  </a:lnTo>
                  <a:lnTo>
                    <a:pt x="186" y="22"/>
                  </a:lnTo>
                  <a:lnTo>
                    <a:pt x="181" y="22"/>
                  </a:lnTo>
                  <a:lnTo>
                    <a:pt x="177" y="24"/>
                  </a:lnTo>
                  <a:lnTo>
                    <a:pt x="173" y="26"/>
                  </a:lnTo>
                  <a:lnTo>
                    <a:pt x="170" y="29"/>
                  </a:lnTo>
                  <a:lnTo>
                    <a:pt x="168" y="33"/>
                  </a:lnTo>
                  <a:lnTo>
                    <a:pt x="166" y="37"/>
                  </a:lnTo>
                  <a:lnTo>
                    <a:pt x="163" y="47"/>
                  </a:lnTo>
                  <a:lnTo>
                    <a:pt x="160" y="57"/>
                  </a:lnTo>
                  <a:lnTo>
                    <a:pt x="156" y="67"/>
                  </a:lnTo>
                  <a:lnTo>
                    <a:pt x="153" y="71"/>
                  </a:lnTo>
                  <a:lnTo>
                    <a:pt x="150" y="75"/>
                  </a:lnTo>
                  <a:lnTo>
                    <a:pt x="146" y="79"/>
                  </a:lnTo>
                  <a:lnTo>
                    <a:pt x="142" y="82"/>
                  </a:lnTo>
                  <a:lnTo>
                    <a:pt x="142" y="82"/>
                  </a:lnTo>
                  <a:lnTo>
                    <a:pt x="140" y="83"/>
                  </a:lnTo>
                  <a:lnTo>
                    <a:pt x="138" y="83"/>
                  </a:lnTo>
                  <a:lnTo>
                    <a:pt x="134" y="82"/>
                  </a:lnTo>
                  <a:lnTo>
                    <a:pt x="130" y="79"/>
                  </a:lnTo>
                  <a:lnTo>
                    <a:pt x="126" y="75"/>
                  </a:lnTo>
                  <a:lnTo>
                    <a:pt x="120" y="67"/>
                  </a:lnTo>
                  <a:lnTo>
                    <a:pt x="118" y="64"/>
                  </a:lnTo>
                  <a:lnTo>
                    <a:pt x="116" y="63"/>
                  </a:lnTo>
                  <a:lnTo>
                    <a:pt x="116" y="63"/>
                  </a:lnTo>
                  <a:lnTo>
                    <a:pt x="112" y="65"/>
                  </a:lnTo>
                  <a:lnTo>
                    <a:pt x="107" y="68"/>
                  </a:lnTo>
                  <a:lnTo>
                    <a:pt x="97" y="79"/>
                  </a:lnTo>
                  <a:lnTo>
                    <a:pt x="91" y="85"/>
                  </a:lnTo>
                  <a:lnTo>
                    <a:pt x="84" y="91"/>
                  </a:lnTo>
                  <a:lnTo>
                    <a:pt x="78" y="95"/>
                  </a:lnTo>
                  <a:lnTo>
                    <a:pt x="73" y="97"/>
                  </a:lnTo>
                  <a:lnTo>
                    <a:pt x="73" y="97"/>
                  </a:lnTo>
                  <a:lnTo>
                    <a:pt x="64" y="99"/>
                  </a:lnTo>
                  <a:lnTo>
                    <a:pt x="56" y="99"/>
                  </a:lnTo>
                  <a:lnTo>
                    <a:pt x="49" y="98"/>
                  </a:lnTo>
                  <a:lnTo>
                    <a:pt x="42" y="96"/>
                  </a:lnTo>
                  <a:lnTo>
                    <a:pt x="35" y="92"/>
                  </a:lnTo>
                  <a:lnTo>
                    <a:pt x="30" y="88"/>
                  </a:lnTo>
                  <a:lnTo>
                    <a:pt x="24" y="84"/>
                  </a:lnTo>
                  <a:lnTo>
                    <a:pt x="19" y="78"/>
                  </a:lnTo>
                  <a:lnTo>
                    <a:pt x="15" y="72"/>
                  </a:lnTo>
                  <a:lnTo>
                    <a:pt x="11" y="65"/>
                  </a:lnTo>
                  <a:lnTo>
                    <a:pt x="8" y="57"/>
                  </a:lnTo>
                  <a:lnTo>
                    <a:pt x="6" y="49"/>
                  </a:lnTo>
                  <a:lnTo>
                    <a:pt x="2" y="32"/>
                  </a:lnTo>
                  <a:lnTo>
                    <a:pt x="0" y="14"/>
                  </a:lnTo>
                  <a:lnTo>
                    <a:pt x="0" y="14"/>
                  </a:lnTo>
                  <a:lnTo>
                    <a:pt x="3" y="17"/>
                  </a:lnTo>
                  <a:lnTo>
                    <a:pt x="7" y="21"/>
                  </a:lnTo>
                  <a:lnTo>
                    <a:pt x="12" y="30"/>
                  </a:lnTo>
                  <a:lnTo>
                    <a:pt x="22" y="50"/>
                  </a:lnTo>
                  <a:lnTo>
                    <a:pt x="27" y="59"/>
                  </a:lnTo>
                  <a:lnTo>
                    <a:pt x="33" y="67"/>
                  </a:lnTo>
                  <a:lnTo>
                    <a:pt x="36" y="71"/>
                  </a:lnTo>
                  <a:lnTo>
                    <a:pt x="40" y="73"/>
                  </a:lnTo>
                  <a:lnTo>
                    <a:pt x="44" y="75"/>
                  </a:lnTo>
                  <a:lnTo>
                    <a:pt x="49" y="76"/>
                  </a:lnTo>
                  <a:lnTo>
                    <a:pt x="49" y="76"/>
                  </a:lnTo>
                  <a:lnTo>
                    <a:pt x="56" y="77"/>
                  </a:lnTo>
                  <a:lnTo>
                    <a:pt x="62" y="76"/>
                  </a:lnTo>
                  <a:lnTo>
                    <a:pt x="68" y="75"/>
                  </a:lnTo>
                  <a:lnTo>
                    <a:pt x="73" y="72"/>
                  </a:lnTo>
                  <a:lnTo>
                    <a:pt x="77" y="69"/>
                  </a:lnTo>
                  <a:lnTo>
                    <a:pt x="81" y="65"/>
                  </a:lnTo>
                  <a:lnTo>
                    <a:pt x="84" y="60"/>
                  </a:lnTo>
                  <a:lnTo>
                    <a:pt x="87" y="55"/>
                  </a:lnTo>
                  <a:lnTo>
                    <a:pt x="90" y="49"/>
                  </a:lnTo>
                  <a:lnTo>
                    <a:pt x="92" y="43"/>
                  </a:lnTo>
                  <a:lnTo>
                    <a:pt x="94" y="29"/>
                  </a:lnTo>
                  <a:lnTo>
                    <a:pt x="94" y="15"/>
                  </a:lnTo>
                  <a:lnTo>
                    <a:pt x="92" y="0"/>
                  </a:lnTo>
                  <a:lnTo>
                    <a:pt x="92"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6" name="Freeform 10"/>
            <p:cNvSpPr/>
            <p:nvPr/>
          </p:nvSpPr>
          <p:spPr bwMode="auto">
            <a:xfrm>
              <a:off x="2000250" y="3378201"/>
              <a:ext cx="239713" cy="344488"/>
            </a:xfrm>
            <a:custGeom>
              <a:avLst/>
              <a:gdLst>
                <a:gd name="T0" fmla="*/ 11 w 151"/>
                <a:gd name="T1" fmla="*/ 0 h 217"/>
                <a:gd name="T2" fmla="*/ 11 w 151"/>
                <a:gd name="T3" fmla="*/ 0 h 217"/>
                <a:gd name="T4" fmla="*/ 25 w 151"/>
                <a:gd name="T5" fmla="*/ 9 h 217"/>
                <a:gd name="T6" fmla="*/ 36 w 151"/>
                <a:gd name="T7" fmla="*/ 19 h 217"/>
                <a:gd name="T8" fmla="*/ 47 w 151"/>
                <a:gd name="T9" fmla="*/ 29 h 217"/>
                <a:gd name="T10" fmla="*/ 56 w 151"/>
                <a:gd name="T11" fmla="*/ 41 h 217"/>
                <a:gd name="T12" fmla="*/ 65 w 151"/>
                <a:gd name="T13" fmla="*/ 54 h 217"/>
                <a:gd name="T14" fmla="*/ 72 w 151"/>
                <a:gd name="T15" fmla="*/ 67 h 217"/>
                <a:gd name="T16" fmla="*/ 87 w 151"/>
                <a:gd name="T17" fmla="*/ 96 h 217"/>
                <a:gd name="T18" fmla="*/ 100 w 151"/>
                <a:gd name="T19" fmla="*/ 126 h 217"/>
                <a:gd name="T20" fmla="*/ 114 w 151"/>
                <a:gd name="T21" fmla="*/ 154 h 217"/>
                <a:gd name="T22" fmla="*/ 123 w 151"/>
                <a:gd name="T23" fmla="*/ 167 h 217"/>
                <a:gd name="T24" fmla="*/ 131 w 151"/>
                <a:gd name="T25" fmla="*/ 180 h 217"/>
                <a:gd name="T26" fmla="*/ 141 w 151"/>
                <a:gd name="T27" fmla="*/ 192 h 217"/>
                <a:gd name="T28" fmla="*/ 151 w 151"/>
                <a:gd name="T29" fmla="*/ 203 h 217"/>
                <a:gd name="T30" fmla="*/ 151 w 151"/>
                <a:gd name="T31" fmla="*/ 203 h 217"/>
                <a:gd name="T32" fmla="*/ 148 w 151"/>
                <a:gd name="T33" fmla="*/ 209 h 217"/>
                <a:gd name="T34" fmla="*/ 145 w 151"/>
                <a:gd name="T35" fmla="*/ 212 h 217"/>
                <a:gd name="T36" fmla="*/ 142 w 151"/>
                <a:gd name="T37" fmla="*/ 216 h 217"/>
                <a:gd name="T38" fmla="*/ 138 w 151"/>
                <a:gd name="T39" fmla="*/ 217 h 217"/>
                <a:gd name="T40" fmla="*/ 129 w 151"/>
                <a:gd name="T41" fmla="*/ 217 h 217"/>
                <a:gd name="T42" fmla="*/ 116 w 151"/>
                <a:gd name="T43" fmla="*/ 217 h 217"/>
                <a:gd name="T44" fmla="*/ 116 w 151"/>
                <a:gd name="T45" fmla="*/ 217 h 217"/>
                <a:gd name="T46" fmla="*/ 111 w 151"/>
                <a:gd name="T47" fmla="*/ 204 h 217"/>
                <a:gd name="T48" fmla="*/ 105 w 151"/>
                <a:gd name="T49" fmla="*/ 193 h 217"/>
                <a:gd name="T50" fmla="*/ 99 w 151"/>
                <a:gd name="T51" fmla="*/ 182 h 217"/>
                <a:gd name="T52" fmla="*/ 93 w 151"/>
                <a:gd name="T53" fmla="*/ 171 h 217"/>
                <a:gd name="T54" fmla="*/ 78 w 151"/>
                <a:gd name="T55" fmla="*/ 151 h 217"/>
                <a:gd name="T56" fmla="*/ 63 w 151"/>
                <a:gd name="T57" fmla="*/ 132 h 217"/>
                <a:gd name="T58" fmla="*/ 31 w 151"/>
                <a:gd name="T59" fmla="*/ 95 h 217"/>
                <a:gd name="T60" fmla="*/ 14 w 151"/>
                <a:gd name="T61" fmla="*/ 76 h 217"/>
                <a:gd name="T62" fmla="*/ 0 w 151"/>
                <a:gd name="T63" fmla="*/ 56 h 217"/>
                <a:gd name="T64" fmla="*/ 0 w 151"/>
                <a:gd name="T65" fmla="*/ 56 h 217"/>
                <a:gd name="T66" fmla="*/ 3 w 151"/>
                <a:gd name="T67" fmla="*/ 56 h 217"/>
                <a:gd name="T68" fmla="*/ 5 w 151"/>
                <a:gd name="T69" fmla="*/ 54 h 217"/>
                <a:gd name="T70" fmla="*/ 5 w 151"/>
                <a:gd name="T71" fmla="*/ 51 h 217"/>
                <a:gd name="T72" fmla="*/ 5 w 151"/>
                <a:gd name="T73" fmla="*/ 48 h 217"/>
                <a:gd name="T74" fmla="*/ 5 w 151"/>
                <a:gd name="T75" fmla="*/ 48 h 217"/>
                <a:gd name="T76" fmla="*/ 15 w 151"/>
                <a:gd name="T77" fmla="*/ 51 h 217"/>
                <a:gd name="T78" fmla="*/ 25 w 151"/>
                <a:gd name="T79" fmla="*/ 55 h 217"/>
                <a:gd name="T80" fmla="*/ 32 w 151"/>
                <a:gd name="T81" fmla="*/ 61 h 217"/>
                <a:gd name="T82" fmla="*/ 38 w 151"/>
                <a:gd name="T83" fmla="*/ 67 h 217"/>
                <a:gd name="T84" fmla="*/ 50 w 151"/>
                <a:gd name="T85" fmla="*/ 81 h 217"/>
                <a:gd name="T86" fmla="*/ 57 w 151"/>
                <a:gd name="T87" fmla="*/ 87 h 217"/>
                <a:gd name="T88" fmla="*/ 64 w 151"/>
                <a:gd name="T89" fmla="*/ 92 h 217"/>
                <a:gd name="T90" fmla="*/ 64 w 151"/>
                <a:gd name="T91" fmla="*/ 92 h 217"/>
                <a:gd name="T92" fmla="*/ 58 w 151"/>
                <a:gd name="T93" fmla="*/ 81 h 217"/>
                <a:gd name="T94" fmla="*/ 52 w 151"/>
                <a:gd name="T95" fmla="*/ 70 h 217"/>
                <a:gd name="T96" fmla="*/ 39 w 151"/>
                <a:gd name="T97" fmla="*/ 49 h 217"/>
                <a:gd name="T98" fmla="*/ 24 w 151"/>
                <a:gd name="T99" fmla="*/ 30 h 217"/>
                <a:gd name="T100" fmla="*/ 8 w 151"/>
                <a:gd name="T101" fmla="*/ 11 h 217"/>
                <a:gd name="T102" fmla="*/ 8 w 151"/>
                <a:gd name="T103" fmla="*/ 11 h 217"/>
                <a:gd name="T104" fmla="*/ 8 w 151"/>
                <a:gd name="T105" fmla="*/ 8 h 217"/>
                <a:gd name="T106" fmla="*/ 9 w 151"/>
                <a:gd name="T107" fmla="*/ 6 h 217"/>
                <a:gd name="T108" fmla="*/ 10 w 151"/>
                <a:gd name="T109" fmla="*/ 4 h 217"/>
                <a:gd name="T110" fmla="*/ 11 w 151"/>
                <a:gd name="T111" fmla="*/ 0 h 217"/>
                <a:gd name="T112" fmla="*/ 11 w 151"/>
                <a:gd name="T11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217">
                  <a:moveTo>
                    <a:pt x="11" y="0"/>
                  </a:moveTo>
                  <a:lnTo>
                    <a:pt x="11" y="0"/>
                  </a:lnTo>
                  <a:lnTo>
                    <a:pt x="25" y="9"/>
                  </a:lnTo>
                  <a:lnTo>
                    <a:pt x="36" y="19"/>
                  </a:lnTo>
                  <a:lnTo>
                    <a:pt x="47" y="29"/>
                  </a:lnTo>
                  <a:lnTo>
                    <a:pt x="56" y="41"/>
                  </a:lnTo>
                  <a:lnTo>
                    <a:pt x="65" y="54"/>
                  </a:lnTo>
                  <a:lnTo>
                    <a:pt x="72" y="67"/>
                  </a:lnTo>
                  <a:lnTo>
                    <a:pt x="87" y="96"/>
                  </a:lnTo>
                  <a:lnTo>
                    <a:pt x="100" y="126"/>
                  </a:lnTo>
                  <a:lnTo>
                    <a:pt x="114" y="154"/>
                  </a:lnTo>
                  <a:lnTo>
                    <a:pt x="123" y="167"/>
                  </a:lnTo>
                  <a:lnTo>
                    <a:pt x="131" y="180"/>
                  </a:lnTo>
                  <a:lnTo>
                    <a:pt x="141" y="192"/>
                  </a:lnTo>
                  <a:lnTo>
                    <a:pt x="151" y="203"/>
                  </a:lnTo>
                  <a:lnTo>
                    <a:pt x="151" y="203"/>
                  </a:lnTo>
                  <a:lnTo>
                    <a:pt x="148" y="209"/>
                  </a:lnTo>
                  <a:lnTo>
                    <a:pt x="145" y="212"/>
                  </a:lnTo>
                  <a:lnTo>
                    <a:pt x="142" y="216"/>
                  </a:lnTo>
                  <a:lnTo>
                    <a:pt x="138" y="217"/>
                  </a:lnTo>
                  <a:lnTo>
                    <a:pt x="129" y="217"/>
                  </a:lnTo>
                  <a:lnTo>
                    <a:pt x="116" y="217"/>
                  </a:lnTo>
                  <a:lnTo>
                    <a:pt x="116" y="217"/>
                  </a:lnTo>
                  <a:lnTo>
                    <a:pt x="111" y="204"/>
                  </a:lnTo>
                  <a:lnTo>
                    <a:pt x="105" y="193"/>
                  </a:lnTo>
                  <a:lnTo>
                    <a:pt x="99" y="182"/>
                  </a:lnTo>
                  <a:lnTo>
                    <a:pt x="93" y="171"/>
                  </a:lnTo>
                  <a:lnTo>
                    <a:pt x="78" y="151"/>
                  </a:lnTo>
                  <a:lnTo>
                    <a:pt x="63" y="132"/>
                  </a:lnTo>
                  <a:lnTo>
                    <a:pt x="31" y="95"/>
                  </a:lnTo>
                  <a:lnTo>
                    <a:pt x="14" y="76"/>
                  </a:lnTo>
                  <a:lnTo>
                    <a:pt x="0" y="56"/>
                  </a:lnTo>
                  <a:lnTo>
                    <a:pt x="0" y="56"/>
                  </a:lnTo>
                  <a:lnTo>
                    <a:pt x="3" y="56"/>
                  </a:lnTo>
                  <a:lnTo>
                    <a:pt x="5" y="54"/>
                  </a:lnTo>
                  <a:lnTo>
                    <a:pt x="5" y="51"/>
                  </a:lnTo>
                  <a:lnTo>
                    <a:pt x="5" y="48"/>
                  </a:lnTo>
                  <a:lnTo>
                    <a:pt x="5" y="48"/>
                  </a:lnTo>
                  <a:lnTo>
                    <a:pt x="15" y="51"/>
                  </a:lnTo>
                  <a:lnTo>
                    <a:pt x="25" y="55"/>
                  </a:lnTo>
                  <a:lnTo>
                    <a:pt x="32" y="61"/>
                  </a:lnTo>
                  <a:lnTo>
                    <a:pt x="38" y="67"/>
                  </a:lnTo>
                  <a:lnTo>
                    <a:pt x="50" y="81"/>
                  </a:lnTo>
                  <a:lnTo>
                    <a:pt x="57" y="87"/>
                  </a:lnTo>
                  <a:lnTo>
                    <a:pt x="64" y="92"/>
                  </a:lnTo>
                  <a:lnTo>
                    <a:pt x="64" y="92"/>
                  </a:lnTo>
                  <a:lnTo>
                    <a:pt x="58" y="81"/>
                  </a:lnTo>
                  <a:lnTo>
                    <a:pt x="52" y="70"/>
                  </a:lnTo>
                  <a:lnTo>
                    <a:pt x="39" y="49"/>
                  </a:lnTo>
                  <a:lnTo>
                    <a:pt x="24" y="30"/>
                  </a:lnTo>
                  <a:lnTo>
                    <a:pt x="8" y="11"/>
                  </a:lnTo>
                  <a:lnTo>
                    <a:pt x="8" y="11"/>
                  </a:lnTo>
                  <a:lnTo>
                    <a:pt x="8" y="8"/>
                  </a:lnTo>
                  <a:lnTo>
                    <a:pt x="9" y="6"/>
                  </a:lnTo>
                  <a:lnTo>
                    <a:pt x="10" y="4"/>
                  </a:lnTo>
                  <a:lnTo>
                    <a:pt x="11" y="0"/>
                  </a:lnTo>
                  <a:lnTo>
                    <a:pt x="11" y="0"/>
                  </a:lnTo>
                  <a:close/>
                </a:path>
              </a:pathLst>
            </a:custGeom>
            <a:grpFill/>
            <a:ln w="9525">
              <a:noFill/>
              <a:round/>
            </a:ln>
          </p:spPr>
          <p:txBody>
            <a:bodyPr vert="horz" wrap="square" lIns="91440" tIns="45720" rIns="91440" bIns="45720" numCol="1" anchor="t" anchorCtr="0" compatLnSpc="1"/>
            <a:lstStyle/>
            <a:p>
              <a:endParaRPr lang="ko-KR" altLang="en-US" sz="1600"/>
            </a:p>
          </p:txBody>
        </p:sp>
      </p:grpSp>
      <p:sp>
        <p:nvSpPr>
          <p:cNvPr id="48" name="文本框 47"/>
          <p:cNvSpPr txBox="1"/>
          <p:nvPr/>
        </p:nvSpPr>
        <p:spPr>
          <a:xfrm>
            <a:off x="318770" y="1157605"/>
            <a:ext cx="8890635" cy="2676525"/>
          </a:xfrm>
          <a:prstGeom prst="rect">
            <a:avLst/>
          </a:prstGeom>
          <a:noFill/>
        </p:spPr>
        <p:txBody>
          <a:bodyPr wrap="square" rtlCol="0">
            <a:spAutoFit/>
          </a:bodyPr>
          <a:lstStyle/>
          <a:p>
            <a:r>
              <a:rPr lang="zh-CN" altLang="en-US" sz="2400">
                <a:solidFill>
                  <a:schemeClr val="bg1">
                    <a:lumMod val="95000"/>
                  </a:schemeClr>
                </a:solidFill>
                <a:latin typeface="+mn-ea"/>
              </a:rPr>
              <a:t>集成测试是单元测试的逻辑扩展。在现实方案中，集成是指多个单元的聚合，许多单元组合成模块，而这些模块又聚合成程序的更大部分，如分系统或系统。集成测试采用的方法是测试软件单元的组合能否正常工作，以及与其他组的模块能否集成起来工作。最后，还要测试构成系统的所有模块组合能否正常工作。集成测试所持的主要标准是《软件概要设计规格说明》，任何不符合该说明的程序模块行为都应该加以记载并上报。</a:t>
            </a:r>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3325</Words>
  <Application>Microsoft Macintosh PowerPoint</Application>
  <PresentationFormat>全屏显示(16:9)</PresentationFormat>
  <Paragraphs>260</Paragraphs>
  <Slides>48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-apple-system-font</vt:lpstr>
      <vt:lpstr>宋体</vt:lpstr>
      <vt:lpstr>맑은 고딕</vt:lpstr>
      <vt:lpstr>Arial</vt:lpstr>
      <vt:lpstr>Calibri</vt:lpstr>
      <vt:lpstr>Tahoma</vt: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dc:title>
  <dc:subject>Money</dc:subject>
  <dc:creator>Money; 第一PPT</dc:creator>
  <cp:keywords>www.1ppt.com</cp:keywords>
  <dc:description>Money</dc:description>
  <cp:lastModifiedBy>唐 敏敏</cp:lastModifiedBy>
  <cp:revision>80</cp:revision>
  <dcterms:created xsi:type="dcterms:W3CDTF">2019-05-02T17:58:59Z</dcterms:created>
  <dcterms:modified xsi:type="dcterms:W3CDTF">2019-05-14T03:32:13Z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