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1"/>
  </p:sldMasterIdLst>
  <p:notesMasterIdLst>
    <p:notesMasterId r:id="rId27"/>
  </p:notesMasterIdLst>
  <p:sldIdLst>
    <p:sldId id="295" r:id="rId2"/>
    <p:sldId id="273" r:id="rId3"/>
    <p:sldId id="257" r:id="rId4"/>
    <p:sldId id="297" r:id="rId5"/>
    <p:sldId id="324" r:id="rId6"/>
    <p:sldId id="267" r:id="rId7"/>
    <p:sldId id="298" r:id="rId8"/>
    <p:sldId id="299" r:id="rId9"/>
    <p:sldId id="325" r:id="rId10"/>
    <p:sldId id="326" r:id="rId11"/>
    <p:sldId id="305" r:id="rId12"/>
    <p:sldId id="301" r:id="rId13"/>
    <p:sldId id="306" r:id="rId14"/>
    <p:sldId id="307" r:id="rId15"/>
    <p:sldId id="327" r:id="rId16"/>
    <p:sldId id="328" r:id="rId17"/>
    <p:sldId id="329" r:id="rId18"/>
    <p:sldId id="330" r:id="rId19"/>
    <p:sldId id="316" r:id="rId20"/>
    <p:sldId id="315" r:id="rId21"/>
    <p:sldId id="317" r:id="rId22"/>
    <p:sldId id="318" r:id="rId23"/>
    <p:sldId id="319" r:id="rId24"/>
    <p:sldId id="320" r:id="rId25"/>
    <p:sldId id="294" r:id="rId26"/>
  </p:sldIdLst>
  <p:sldSz cx="12192000" cy="6858000"/>
  <p:notesSz cx="6858000" cy="9144000"/>
  <p:custDataLst>
    <p:tags r:id="rId2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FABF1"/>
    <a:srgbClr val="18478F"/>
    <a:srgbClr val="238DED"/>
    <a:srgbClr val="D4D2D3"/>
    <a:srgbClr val="20CDF0"/>
    <a:srgbClr val="277FE9"/>
    <a:srgbClr val="3378DD"/>
    <a:srgbClr val="2165C9"/>
    <a:srgbClr val="DFDDDE"/>
    <a:srgbClr val="CFCDC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6318" autoAdjust="0"/>
  </p:normalViewPr>
  <p:slideViewPr>
    <p:cSldViewPr snapToGrid="0">
      <p:cViewPr varScale="1">
        <p:scale>
          <a:sx n="104" d="100"/>
          <a:sy n="104" d="100"/>
        </p:scale>
        <p:origin x="-84" y="-330"/>
      </p:cViewPr>
      <p:guideLst>
        <p:guide orient="horz" pos="2160"/>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8A2B54-6606-476A-9C22-384023786D94}" type="datetimeFigureOut">
              <a:rPr lang="zh-CN" altLang="en-US" smtClean="0"/>
              <a:pPr/>
              <a:t>2019/4/13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721462-D095-4E59-A8AC-4FBA96965AB6}" type="slidenum">
              <a:rPr lang="zh-CN" altLang="en-US" smtClean="0"/>
              <a:pPr/>
              <a:t>‹#›</a:t>
            </a:fld>
            <a:endParaRPr lang="zh-CN" altLang="en-US"/>
          </a:p>
        </p:txBody>
      </p:sp>
    </p:spTree>
    <p:extLst>
      <p:ext uri="{BB962C8B-B14F-4D97-AF65-F5344CB8AC3E}">
        <p14:creationId xmlns:p14="http://schemas.microsoft.com/office/powerpoint/2010/main" val="36153524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pPr/>
              <a:t>1</a:t>
            </a:fld>
            <a:endParaRPr lang="zh-CN" altLang="en-US"/>
          </a:p>
        </p:txBody>
      </p:sp>
    </p:spTree>
    <p:extLst>
      <p:ext uri="{BB962C8B-B14F-4D97-AF65-F5344CB8AC3E}">
        <p14:creationId xmlns:p14="http://schemas.microsoft.com/office/powerpoint/2010/main" val="25156980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pPr/>
              <a:t>10</a:t>
            </a:fld>
            <a:endParaRPr lang="zh-CN" altLang="en-US"/>
          </a:p>
        </p:txBody>
      </p:sp>
    </p:spTree>
    <p:extLst>
      <p:ext uri="{BB962C8B-B14F-4D97-AF65-F5344CB8AC3E}">
        <p14:creationId xmlns:p14="http://schemas.microsoft.com/office/powerpoint/2010/main" val="7959950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pPr/>
              <a:t>11</a:t>
            </a:fld>
            <a:endParaRPr lang="zh-CN" altLang="en-US"/>
          </a:p>
        </p:txBody>
      </p:sp>
    </p:spTree>
    <p:extLst>
      <p:ext uri="{BB962C8B-B14F-4D97-AF65-F5344CB8AC3E}">
        <p14:creationId xmlns:p14="http://schemas.microsoft.com/office/powerpoint/2010/main" val="5882324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pPr/>
              <a:t>12</a:t>
            </a:fld>
            <a:endParaRPr lang="zh-CN" altLang="en-US"/>
          </a:p>
        </p:txBody>
      </p:sp>
    </p:spTree>
    <p:extLst>
      <p:ext uri="{BB962C8B-B14F-4D97-AF65-F5344CB8AC3E}">
        <p14:creationId xmlns:p14="http://schemas.microsoft.com/office/powerpoint/2010/main" val="7959950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pPr/>
              <a:t>13</a:t>
            </a:fld>
            <a:endParaRPr lang="zh-CN" altLang="en-US"/>
          </a:p>
        </p:txBody>
      </p:sp>
    </p:spTree>
    <p:extLst>
      <p:ext uri="{BB962C8B-B14F-4D97-AF65-F5344CB8AC3E}">
        <p14:creationId xmlns:p14="http://schemas.microsoft.com/office/powerpoint/2010/main" val="7959950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pPr/>
              <a:t>14</a:t>
            </a:fld>
            <a:endParaRPr lang="zh-CN" altLang="en-US"/>
          </a:p>
        </p:txBody>
      </p:sp>
    </p:spTree>
    <p:extLst>
      <p:ext uri="{BB962C8B-B14F-4D97-AF65-F5344CB8AC3E}">
        <p14:creationId xmlns:p14="http://schemas.microsoft.com/office/powerpoint/2010/main" val="7959950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pPr/>
              <a:t>15</a:t>
            </a:fld>
            <a:endParaRPr lang="zh-CN" altLang="en-US"/>
          </a:p>
        </p:txBody>
      </p:sp>
    </p:spTree>
    <p:extLst>
      <p:ext uri="{BB962C8B-B14F-4D97-AF65-F5344CB8AC3E}">
        <p14:creationId xmlns:p14="http://schemas.microsoft.com/office/powerpoint/2010/main" val="7959950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pPr/>
              <a:t>16</a:t>
            </a:fld>
            <a:endParaRPr lang="zh-CN" altLang="en-US"/>
          </a:p>
        </p:txBody>
      </p:sp>
    </p:spTree>
    <p:extLst>
      <p:ext uri="{BB962C8B-B14F-4D97-AF65-F5344CB8AC3E}">
        <p14:creationId xmlns:p14="http://schemas.microsoft.com/office/powerpoint/2010/main" val="7959950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pPr/>
              <a:t>17</a:t>
            </a:fld>
            <a:endParaRPr lang="zh-CN" altLang="en-US"/>
          </a:p>
        </p:txBody>
      </p:sp>
    </p:spTree>
    <p:extLst>
      <p:ext uri="{BB962C8B-B14F-4D97-AF65-F5344CB8AC3E}">
        <p14:creationId xmlns:p14="http://schemas.microsoft.com/office/powerpoint/2010/main" val="7959950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pPr/>
              <a:t>18</a:t>
            </a:fld>
            <a:endParaRPr lang="zh-CN" altLang="en-US"/>
          </a:p>
        </p:txBody>
      </p:sp>
    </p:spTree>
    <p:extLst>
      <p:ext uri="{BB962C8B-B14F-4D97-AF65-F5344CB8AC3E}">
        <p14:creationId xmlns:p14="http://schemas.microsoft.com/office/powerpoint/2010/main" val="7959950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pPr/>
              <a:t>19</a:t>
            </a:fld>
            <a:endParaRPr lang="zh-CN" altLang="en-US"/>
          </a:p>
        </p:txBody>
      </p:sp>
    </p:spTree>
    <p:extLst>
      <p:ext uri="{BB962C8B-B14F-4D97-AF65-F5344CB8AC3E}">
        <p14:creationId xmlns:p14="http://schemas.microsoft.com/office/powerpoint/2010/main" val="5882324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pPr/>
              <a:t>2</a:t>
            </a:fld>
            <a:endParaRPr lang="zh-CN" altLang="en-US"/>
          </a:p>
        </p:txBody>
      </p:sp>
    </p:spTree>
    <p:extLst>
      <p:ext uri="{BB962C8B-B14F-4D97-AF65-F5344CB8AC3E}">
        <p14:creationId xmlns:p14="http://schemas.microsoft.com/office/powerpoint/2010/main" val="38518088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pPr/>
              <a:t>20</a:t>
            </a:fld>
            <a:endParaRPr lang="zh-CN" altLang="en-US"/>
          </a:p>
        </p:txBody>
      </p:sp>
    </p:spTree>
    <p:extLst>
      <p:ext uri="{BB962C8B-B14F-4D97-AF65-F5344CB8AC3E}">
        <p14:creationId xmlns:p14="http://schemas.microsoft.com/office/powerpoint/2010/main" val="7959950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pPr/>
              <a:t>21</a:t>
            </a:fld>
            <a:endParaRPr lang="zh-CN" altLang="en-US"/>
          </a:p>
        </p:txBody>
      </p:sp>
    </p:spTree>
    <p:extLst>
      <p:ext uri="{BB962C8B-B14F-4D97-AF65-F5344CB8AC3E}">
        <p14:creationId xmlns:p14="http://schemas.microsoft.com/office/powerpoint/2010/main" val="5882324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pPr/>
              <a:t>22</a:t>
            </a:fld>
            <a:endParaRPr lang="zh-CN" altLang="en-US"/>
          </a:p>
        </p:txBody>
      </p:sp>
    </p:spTree>
    <p:extLst>
      <p:ext uri="{BB962C8B-B14F-4D97-AF65-F5344CB8AC3E}">
        <p14:creationId xmlns:p14="http://schemas.microsoft.com/office/powerpoint/2010/main" val="7959950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pPr/>
              <a:t>23</a:t>
            </a:fld>
            <a:endParaRPr lang="zh-CN" altLang="en-US"/>
          </a:p>
        </p:txBody>
      </p:sp>
    </p:spTree>
    <p:extLst>
      <p:ext uri="{BB962C8B-B14F-4D97-AF65-F5344CB8AC3E}">
        <p14:creationId xmlns:p14="http://schemas.microsoft.com/office/powerpoint/2010/main" val="7959950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pPr/>
              <a:t>24</a:t>
            </a:fld>
            <a:endParaRPr lang="zh-CN" altLang="en-US"/>
          </a:p>
        </p:txBody>
      </p:sp>
    </p:spTree>
    <p:extLst>
      <p:ext uri="{BB962C8B-B14F-4D97-AF65-F5344CB8AC3E}">
        <p14:creationId xmlns:p14="http://schemas.microsoft.com/office/powerpoint/2010/main" val="5882324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C721462-D095-4E59-A8AC-4FBA96965AB6}" type="slidenum">
              <a:rPr lang="zh-CN" altLang="en-US" smtClean="0"/>
              <a:pPr/>
              <a:t>25</a:t>
            </a:fld>
            <a:endParaRPr lang="zh-CN" altLang="en-US"/>
          </a:p>
        </p:txBody>
      </p:sp>
    </p:spTree>
    <p:extLst>
      <p:ext uri="{BB962C8B-B14F-4D97-AF65-F5344CB8AC3E}">
        <p14:creationId xmlns:p14="http://schemas.microsoft.com/office/powerpoint/2010/main" val="17644089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pPr/>
              <a:t>3</a:t>
            </a:fld>
            <a:endParaRPr lang="zh-CN" altLang="en-US"/>
          </a:p>
        </p:txBody>
      </p:sp>
    </p:spTree>
    <p:extLst>
      <p:ext uri="{BB962C8B-B14F-4D97-AF65-F5344CB8AC3E}">
        <p14:creationId xmlns:p14="http://schemas.microsoft.com/office/powerpoint/2010/main" val="12983595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4</a:t>
            </a:fld>
            <a:endParaRPr lang="zh-CN" altLang="en-US" dirty="0"/>
          </a:p>
        </p:txBody>
      </p:sp>
    </p:spTree>
    <p:extLst>
      <p:ext uri="{BB962C8B-B14F-4D97-AF65-F5344CB8AC3E}">
        <p14:creationId xmlns:p14="http://schemas.microsoft.com/office/powerpoint/2010/main" val="9076568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5</a:t>
            </a:fld>
            <a:endParaRPr lang="zh-CN" altLang="en-US" dirty="0"/>
          </a:p>
        </p:txBody>
      </p:sp>
    </p:spTree>
    <p:extLst>
      <p:ext uri="{BB962C8B-B14F-4D97-AF65-F5344CB8AC3E}">
        <p14:creationId xmlns:p14="http://schemas.microsoft.com/office/powerpoint/2010/main" val="9076568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pPr/>
              <a:t>6</a:t>
            </a:fld>
            <a:endParaRPr lang="zh-CN" altLang="en-US"/>
          </a:p>
        </p:txBody>
      </p:sp>
    </p:spTree>
    <p:extLst>
      <p:ext uri="{BB962C8B-B14F-4D97-AF65-F5344CB8AC3E}">
        <p14:creationId xmlns:p14="http://schemas.microsoft.com/office/powerpoint/2010/main" val="7959950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pPr/>
              <a:t>7</a:t>
            </a:fld>
            <a:endParaRPr lang="zh-CN" altLang="en-US"/>
          </a:p>
        </p:txBody>
      </p:sp>
    </p:spTree>
    <p:extLst>
      <p:ext uri="{BB962C8B-B14F-4D97-AF65-F5344CB8AC3E}">
        <p14:creationId xmlns:p14="http://schemas.microsoft.com/office/powerpoint/2010/main" val="7959950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pPr/>
              <a:t>8</a:t>
            </a:fld>
            <a:endParaRPr lang="zh-CN" altLang="en-US"/>
          </a:p>
        </p:txBody>
      </p:sp>
    </p:spTree>
    <p:extLst>
      <p:ext uri="{BB962C8B-B14F-4D97-AF65-F5344CB8AC3E}">
        <p14:creationId xmlns:p14="http://schemas.microsoft.com/office/powerpoint/2010/main" val="7959950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pPr/>
              <a:t>9</a:t>
            </a:fld>
            <a:endParaRPr lang="zh-CN" altLang="en-US"/>
          </a:p>
        </p:txBody>
      </p:sp>
    </p:spTree>
    <p:extLst>
      <p:ext uri="{BB962C8B-B14F-4D97-AF65-F5344CB8AC3E}">
        <p14:creationId xmlns:p14="http://schemas.microsoft.com/office/powerpoint/2010/main" val="7959950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TextBox 62"/>
          <p:cNvSpPr txBox="1"/>
          <p:nvPr userDrawn="1"/>
        </p:nvSpPr>
        <p:spPr>
          <a:xfrm>
            <a:off x="1758762" y="830645"/>
            <a:ext cx="3674151" cy="261610"/>
          </a:xfrm>
          <a:prstGeom prst="rect">
            <a:avLst/>
          </a:prstGeom>
          <a:noFill/>
          <a:effectLst/>
        </p:spPr>
        <p:txBody>
          <a:bodyPr wrap="square" rtlCol="0">
            <a:spAutoFit/>
          </a:bodyPr>
          <a:lstStyle/>
          <a:p>
            <a:r>
              <a:rPr lang="en-US" altLang="zh-CN" sz="1100" dirty="0">
                <a:solidFill>
                  <a:prstClr val="black">
                    <a:lumMod val="50000"/>
                    <a:lumOff val="50000"/>
                  </a:prstClr>
                </a:solidFill>
                <a:latin typeface="Open Sans" panose="020B0606030504020204" pitchFamily="34" charset="0"/>
                <a:ea typeface="Open Sans" panose="020B0606030504020204" pitchFamily="34" charset="0"/>
                <a:cs typeface="Open Sans" panose="020B0606030504020204" pitchFamily="34" charset="0"/>
              </a:rPr>
              <a:t>We provide the best way to  your business.</a:t>
            </a:r>
          </a:p>
        </p:txBody>
      </p:sp>
      <p:sp>
        <p:nvSpPr>
          <p:cNvPr id="8" name="矩形 7"/>
          <p:cNvSpPr/>
          <p:nvPr userDrawn="1"/>
        </p:nvSpPr>
        <p:spPr>
          <a:xfrm>
            <a:off x="1727418" y="436538"/>
            <a:ext cx="2418688" cy="461665"/>
          </a:xfrm>
          <a:prstGeom prst="rect">
            <a:avLst/>
          </a:prstGeom>
        </p:spPr>
        <p:txBody>
          <a:bodyPr wrap="square">
            <a:spAutoFit/>
          </a:bodyPr>
          <a:lstStyle/>
          <a:p>
            <a:r>
              <a:rPr lang="zh-CN" altLang="en-US" sz="2400" dirty="0">
                <a:solidFill>
                  <a:srgbClr val="18478F"/>
                </a:solidFill>
                <a:latin typeface="Open Sans" panose="020B0606030504020204" pitchFamily="34" charset="0"/>
                <a:ea typeface="Open Sans" panose="020B0606030504020204" pitchFamily="34" charset="0"/>
                <a:cs typeface="Open Sans" panose="020B0606030504020204" pitchFamily="34" charset="0"/>
              </a:rPr>
              <a:t>添加您的标题</a:t>
            </a:r>
            <a:endParaRPr lang="en-US" altLang="zh-CN" sz="2400" dirty="0">
              <a:solidFill>
                <a:srgbClr val="18478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9" name="椭圆 8"/>
          <p:cNvSpPr/>
          <p:nvPr userDrawn="1"/>
        </p:nvSpPr>
        <p:spPr>
          <a:xfrm>
            <a:off x="444500" y="220076"/>
            <a:ext cx="614233" cy="6142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Impact" panose="020B0806030902050204" pitchFamily="34" charset="0"/>
              </a:rPr>
              <a:t>01</a:t>
            </a:r>
            <a:endParaRPr lang="zh-CN" altLang="en-US" dirty="0">
              <a:latin typeface="Impact" panose="020B0806030902050204" pitchFamily="34" charset="0"/>
            </a:endParaRPr>
          </a:p>
        </p:txBody>
      </p:sp>
      <p:sp>
        <p:nvSpPr>
          <p:cNvPr id="10" name="椭圆 9"/>
          <p:cNvSpPr/>
          <p:nvPr userDrawn="1"/>
        </p:nvSpPr>
        <p:spPr>
          <a:xfrm>
            <a:off x="1333286" y="423838"/>
            <a:ext cx="228814" cy="228814"/>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537050" y="1077095"/>
            <a:ext cx="120915" cy="120915"/>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userDrawn="1"/>
        </p:nvSpPr>
        <p:spPr>
          <a:xfrm>
            <a:off x="855819" y="905277"/>
            <a:ext cx="120915" cy="120915"/>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1276684" y="839216"/>
            <a:ext cx="156287" cy="156287"/>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30554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0-#ppt_w/2"/>
                                          </p:val>
                                        </p:tav>
                                        <p:tav tm="100000">
                                          <p:val>
                                            <p:strVal val="#ppt_x"/>
                                          </p:val>
                                        </p:tav>
                                      </p:tavLst>
                                    </p:anim>
                                    <p:anim calcmode="lin" valueType="num">
                                      <p:cBhvr additive="base">
                                        <p:cTn id="16" dur="500" fill="hold"/>
                                        <p:tgtEl>
                                          <p:spTgt spid="11"/>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0-#ppt_w/2"/>
                                          </p:val>
                                        </p:tav>
                                        <p:tav tm="100000">
                                          <p:val>
                                            <p:strVal val="#ppt_x"/>
                                          </p:val>
                                        </p:tav>
                                      </p:tavLst>
                                    </p:anim>
                                    <p:anim calcmode="lin" valueType="num">
                                      <p:cBhvr additive="base">
                                        <p:cTn id="20" dur="500" fill="hold"/>
                                        <p:tgtEl>
                                          <p:spTgt spid="12"/>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fill="hold"/>
                                        <p:tgtEl>
                                          <p:spTgt spid="13"/>
                                        </p:tgtEl>
                                        <p:attrNameLst>
                                          <p:attrName>ppt_x</p:attrName>
                                        </p:attrNameLst>
                                      </p:cBhvr>
                                      <p:tavLst>
                                        <p:tav tm="0">
                                          <p:val>
                                            <p:strVal val="0-#ppt_w/2"/>
                                          </p:val>
                                        </p:tav>
                                        <p:tav tm="100000">
                                          <p:val>
                                            <p:strVal val="#ppt_x"/>
                                          </p:val>
                                        </p:tav>
                                      </p:tavLst>
                                    </p:anim>
                                    <p:anim calcmode="lin" valueType="num">
                                      <p:cBhvr additive="base">
                                        <p:cTn id="24" dur="500" fill="hold"/>
                                        <p:tgtEl>
                                          <p:spTgt spid="13"/>
                                        </p:tgtEl>
                                        <p:attrNameLst>
                                          <p:attrName>ppt_y</p:attrName>
                                        </p:attrNameLst>
                                      </p:cBhvr>
                                      <p:tavLst>
                                        <p:tav tm="0">
                                          <p:val>
                                            <p:strVal val="0-#ppt_h/2"/>
                                          </p:val>
                                        </p:tav>
                                        <p:tav tm="100000">
                                          <p:val>
                                            <p:strVal val="#ppt_y"/>
                                          </p:val>
                                        </p:tav>
                                      </p:tavLst>
                                    </p:anim>
                                  </p:childTnLst>
                                </p:cTn>
                              </p:par>
                              <p:par>
                                <p:cTn id="25" presetID="41" presetClass="entr" presetSubtype="0" fill="hold" grpId="0" nodeType="withEffect">
                                  <p:stCondLst>
                                    <p:cond delay="500"/>
                                  </p:stCondLst>
                                  <p:iterate type="lt">
                                    <p:tmPct val="10000"/>
                                  </p:iterate>
                                  <p:childTnLst>
                                    <p:set>
                                      <p:cBhvr>
                                        <p:cTn id="26" dur="1" fill="hold">
                                          <p:stCondLst>
                                            <p:cond delay="0"/>
                                          </p:stCondLst>
                                        </p:cTn>
                                        <p:tgtEl>
                                          <p:spTgt spid="8"/>
                                        </p:tgtEl>
                                        <p:attrNameLst>
                                          <p:attrName>style.visibility</p:attrName>
                                        </p:attrNameLst>
                                      </p:cBhvr>
                                      <p:to>
                                        <p:strVal val="visible"/>
                                      </p:to>
                                    </p:set>
                                    <p:anim calcmode="lin" valueType="num">
                                      <p:cBhvr>
                                        <p:cTn id="27"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28" dur="500" fill="hold"/>
                                        <p:tgtEl>
                                          <p:spTgt spid="8"/>
                                        </p:tgtEl>
                                        <p:attrNameLst>
                                          <p:attrName>ppt_y</p:attrName>
                                        </p:attrNameLst>
                                      </p:cBhvr>
                                      <p:tavLst>
                                        <p:tav tm="0">
                                          <p:val>
                                            <p:strVal val="#ppt_y"/>
                                          </p:val>
                                        </p:tav>
                                        <p:tav tm="100000">
                                          <p:val>
                                            <p:strVal val="#ppt_y"/>
                                          </p:val>
                                        </p:tav>
                                      </p:tavLst>
                                    </p:anim>
                                    <p:anim calcmode="lin" valueType="num">
                                      <p:cBhvr>
                                        <p:cTn id="29"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30"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31" dur="500" tmFilter="0,0; .5, 1; 1, 1"/>
                                        <p:tgtEl>
                                          <p:spTgt spid="8"/>
                                        </p:tgtEl>
                                      </p:cBhvr>
                                    </p:animEffect>
                                  </p:childTnLst>
                                </p:cTn>
                              </p:par>
                              <p:par>
                                <p:cTn id="32" presetID="18" presetClass="entr" presetSubtype="6" fill="hold" grpId="0" nodeType="withEffect">
                                  <p:stCondLst>
                                    <p:cond delay="1000"/>
                                  </p:stCondLst>
                                  <p:iterate type="lt">
                                    <p:tmPct val="0"/>
                                  </p:iterate>
                                  <p:childTnLst>
                                    <p:set>
                                      <p:cBhvr>
                                        <p:cTn id="33" dur="1" fill="hold">
                                          <p:stCondLst>
                                            <p:cond delay="0"/>
                                          </p:stCondLst>
                                        </p:cTn>
                                        <p:tgtEl>
                                          <p:spTgt spid="7"/>
                                        </p:tgtEl>
                                        <p:attrNameLst>
                                          <p:attrName>style.visibility</p:attrName>
                                        </p:attrNameLst>
                                      </p:cBhvr>
                                      <p:to>
                                        <p:strVal val="visible"/>
                                      </p:to>
                                    </p:set>
                                    <p:animEffect transition="in" filter="strips(downRight)">
                                      <p:cBhvr>
                                        <p:cTn id="3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animBg="1"/>
      <p:bldP spid="10" grpId="0" animBg="1"/>
      <p:bldP spid="11" grpId="0" animBg="1"/>
      <p:bldP spid="12" grpId="0" animBg="1"/>
      <p:bldP spid="13"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B7F2D0-5C61-4ECD-8EF0-7DC153D82996}" type="datetimeFigureOut">
              <a:rPr lang="zh-CN" altLang="en-US" smtClean="0">
                <a:solidFill>
                  <a:prstClr val="black">
                    <a:tint val="75000"/>
                  </a:prstClr>
                </a:solidFill>
              </a:rPr>
              <a:pPr/>
              <a:t>2019/4/13</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ABC027CB-4B16-4B21-A276-8705E54D5316}"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27261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B7F2D0-5C61-4ECD-8EF0-7DC153D82996}" type="datetimeFigureOut">
              <a:rPr lang="zh-CN" altLang="en-US" smtClean="0">
                <a:solidFill>
                  <a:prstClr val="black">
                    <a:tint val="75000"/>
                  </a:prstClr>
                </a:solidFill>
              </a:rPr>
              <a:pPr/>
              <a:t>2019/4/13</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ABC027CB-4B16-4B21-A276-8705E54D5316}"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2127441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B7F2D0-5C61-4ECD-8EF0-7DC153D82996}" type="datetimeFigureOut">
              <a:rPr lang="zh-CN" altLang="en-US" smtClean="0">
                <a:solidFill>
                  <a:prstClr val="black">
                    <a:tint val="75000"/>
                  </a:prstClr>
                </a:solidFill>
              </a:rPr>
              <a:pPr/>
              <a:t>2019/4/13</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ABC027CB-4B16-4B21-A276-8705E54D5316}"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7419544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B7F2D0-5C61-4ECD-8EF0-7DC153D82996}" type="datetimeFigureOut">
              <a:rPr lang="zh-CN" altLang="en-US" smtClean="0">
                <a:solidFill>
                  <a:prstClr val="black">
                    <a:tint val="75000"/>
                  </a:prstClr>
                </a:solidFill>
              </a:rPr>
              <a:pPr/>
              <a:t>2019/4/13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ABC027CB-4B16-4B21-A276-8705E54D5316}"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0812474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B7F2D0-5C61-4ECD-8EF0-7DC153D82996}" type="datetimeFigureOut">
              <a:rPr lang="zh-CN" altLang="en-US" smtClean="0">
                <a:solidFill>
                  <a:prstClr val="black">
                    <a:tint val="75000"/>
                  </a:prstClr>
                </a:solidFill>
              </a:rPr>
              <a:pPr/>
              <a:t>2019/4/13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ABC027CB-4B16-4B21-A276-8705E54D5316}"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609930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标题和内容">
    <p:bg>
      <p:bgPr>
        <a:gradFill flip="none" rotWithShape="1">
          <a:gsLst>
            <a:gs pos="26000">
              <a:srgbClr val="EBECF0"/>
            </a:gs>
            <a:gs pos="0">
              <a:srgbClr val="D7D9E1"/>
            </a:gs>
            <a:gs pos="100000">
              <a:schemeClr val="bg1"/>
            </a:gs>
          </a:gsLst>
          <a:lin ang="5400000" scaled="1"/>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82910429"/>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7" name="TextBox 62"/>
          <p:cNvSpPr txBox="1"/>
          <p:nvPr userDrawn="1"/>
        </p:nvSpPr>
        <p:spPr>
          <a:xfrm>
            <a:off x="1758762" y="830645"/>
            <a:ext cx="3674151" cy="261610"/>
          </a:xfrm>
          <a:prstGeom prst="rect">
            <a:avLst/>
          </a:prstGeom>
          <a:noFill/>
          <a:effectLst/>
        </p:spPr>
        <p:txBody>
          <a:bodyPr wrap="square" rtlCol="0">
            <a:spAutoFit/>
          </a:bodyPr>
          <a:lstStyle/>
          <a:p>
            <a:r>
              <a:rPr lang="en-US" altLang="zh-CN" sz="1100" dirty="0">
                <a:solidFill>
                  <a:prstClr val="black">
                    <a:lumMod val="50000"/>
                    <a:lumOff val="50000"/>
                  </a:prstClr>
                </a:solidFill>
                <a:latin typeface="Open Sans" panose="020B0606030504020204" pitchFamily="34" charset="0"/>
                <a:ea typeface="Open Sans" panose="020B0606030504020204" pitchFamily="34" charset="0"/>
                <a:cs typeface="Open Sans" panose="020B0606030504020204" pitchFamily="34" charset="0"/>
              </a:rPr>
              <a:t>We provide the best way to  your business.</a:t>
            </a:r>
          </a:p>
        </p:txBody>
      </p:sp>
      <p:sp>
        <p:nvSpPr>
          <p:cNvPr id="8" name="矩形 7"/>
          <p:cNvSpPr/>
          <p:nvPr userDrawn="1"/>
        </p:nvSpPr>
        <p:spPr>
          <a:xfrm>
            <a:off x="1727418" y="436538"/>
            <a:ext cx="2418688" cy="461665"/>
          </a:xfrm>
          <a:prstGeom prst="rect">
            <a:avLst/>
          </a:prstGeom>
        </p:spPr>
        <p:txBody>
          <a:bodyPr wrap="square">
            <a:spAutoFit/>
          </a:bodyPr>
          <a:lstStyle/>
          <a:p>
            <a:r>
              <a:rPr lang="zh-CN" altLang="en-US" sz="2400" dirty="0">
                <a:solidFill>
                  <a:srgbClr val="18478F"/>
                </a:solidFill>
                <a:latin typeface="Open Sans" panose="020B0606030504020204" pitchFamily="34" charset="0"/>
                <a:ea typeface="Open Sans" panose="020B0606030504020204" pitchFamily="34" charset="0"/>
                <a:cs typeface="Open Sans" panose="020B0606030504020204" pitchFamily="34" charset="0"/>
              </a:rPr>
              <a:t>添加您的标题</a:t>
            </a:r>
            <a:endParaRPr lang="en-US" altLang="zh-CN" sz="2400" dirty="0">
              <a:solidFill>
                <a:srgbClr val="18478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9" name="椭圆 8"/>
          <p:cNvSpPr/>
          <p:nvPr userDrawn="1"/>
        </p:nvSpPr>
        <p:spPr>
          <a:xfrm>
            <a:off x="444500" y="220076"/>
            <a:ext cx="614233" cy="6142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Impact" panose="020B0806030902050204" pitchFamily="34" charset="0"/>
              </a:rPr>
              <a:t>02</a:t>
            </a:r>
            <a:endParaRPr lang="zh-CN" altLang="en-US" dirty="0">
              <a:latin typeface="Impact" panose="020B0806030902050204" pitchFamily="34" charset="0"/>
            </a:endParaRPr>
          </a:p>
        </p:txBody>
      </p:sp>
      <p:sp>
        <p:nvSpPr>
          <p:cNvPr id="10" name="椭圆 9"/>
          <p:cNvSpPr/>
          <p:nvPr userDrawn="1"/>
        </p:nvSpPr>
        <p:spPr>
          <a:xfrm>
            <a:off x="1333286" y="423838"/>
            <a:ext cx="228814" cy="228814"/>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537050" y="1077095"/>
            <a:ext cx="120915" cy="120915"/>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userDrawn="1"/>
        </p:nvSpPr>
        <p:spPr>
          <a:xfrm>
            <a:off x="855819" y="905277"/>
            <a:ext cx="120915" cy="120915"/>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1276684" y="839216"/>
            <a:ext cx="156287" cy="156287"/>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27043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0-#ppt_w/2"/>
                                          </p:val>
                                        </p:tav>
                                        <p:tav tm="100000">
                                          <p:val>
                                            <p:strVal val="#ppt_x"/>
                                          </p:val>
                                        </p:tav>
                                      </p:tavLst>
                                    </p:anim>
                                    <p:anim calcmode="lin" valueType="num">
                                      <p:cBhvr additive="base">
                                        <p:cTn id="16" dur="500" fill="hold"/>
                                        <p:tgtEl>
                                          <p:spTgt spid="11"/>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0-#ppt_w/2"/>
                                          </p:val>
                                        </p:tav>
                                        <p:tav tm="100000">
                                          <p:val>
                                            <p:strVal val="#ppt_x"/>
                                          </p:val>
                                        </p:tav>
                                      </p:tavLst>
                                    </p:anim>
                                    <p:anim calcmode="lin" valueType="num">
                                      <p:cBhvr additive="base">
                                        <p:cTn id="20" dur="500" fill="hold"/>
                                        <p:tgtEl>
                                          <p:spTgt spid="12"/>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fill="hold"/>
                                        <p:tgtEl>
                                          <p:spTgt spid="13"/>
                                        </p:tgtEl>
                                        <p:attrNameLst>
                                          <p:attrName>ppt_x</p:attrName>
                                        </p:attrNameLst>
                                      </p:cBhvr>
                                      <p:tavLst>
                                        <p:tav tm="0">
                                          <p:val>
                                            <p:strVal val="0-#ppt_w/2"/>
                                          </p:val>
                                        </p:tav>
                                        <p:tav tm="100000">
                                          <p:val>
                                            <p:strVal val="#ppt_x"/>
                                          </p:val>
                                        </p:tav>
                                      </p:tavLst>
                                    </p:anim>
                                    <p:anim calcmode="lin" valueType="num">
                                      <p:cBhvr additive="base">
                                        <p:cTn id="24" dur="500" fill="hold"/>
                                        <p:tgtEl>
                                          <p:spTgt spid="13"/>
                                        </p:tgtEl>
                                        <p:attrNameLst>
                                          <p:attrName>ppt_y</p:attrName>
                                        </p:attrNameLst>
                                      </p:cBhvr>
                                      <p:tavLst>
                                        <p:tav tm="0">
                                          <p:val>
                                            <p:strVal val="0-#ppt_h/2"/>
                                          </p:val>
                                        </p:tav>
                                        <p:tav tm="100000">
                                          <p:val>
                                            <p:strVal val="#ppt_y"/>
                                          </p:val>
                                        </p:tav>
                                      </p:tavLst>
                                    </p:anim>
                                  </p:childTnLst>
                                </p:cTn>
                              </p:par>
                              <p:par>
                                <p:cTn id="25" presetID="41" presetClass="entr" presetSubtype="0" fill="hold" grpId="0" nodeType="withEffect">
                                  <p:stCondLst>
                                    <p:cond delay="500"/>
                                  </p:stCondLst>
                                  <p:iterate type="lt">
                                    <p:tmPct val="10000"/>
                                  </p:iterate>
                                  <p:childTnLst>
                                    <p:set>
                                      <p:cBhvr>
                                        <p:cTn id="26" dur="1" fill="hold">
                                          <p:stCondLst>
                                            <p:cond delay="0"/>
                                          </p:stCondLst>
                                        </p:cTn>
                                        <p:tgtEl>
                                          <p:spTgt spid="8"/>
                                        </p:tgtEl>
                                        <p:attrNameLst>
                                          <p:attrName>style.visibility</p:attrName>
                                        </p:attrNameLst>
                                      </p:cBhvr>
                                      <p:to>
                                        <p:strVal val="visible"/>
                                      </p:to>
                                    </p:set>
                                    <p:anim calcmode="lin" valueType="num">
                                      <p:cBhvr>
                                        <p:cTn id="27"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28" dur="500" fill="hold"/>
                                        <p:tgtEl>
                                          <p:spTgt spid="8"/>
                                        </p:tgtEl>
                                        <p:attrNameLst>
                                          <p:attrName>ppt_y</p:attrName>
                                        </p:attrNameLst>
                                      </p:cBhvr>
                                      <p:tavLst>
                                        <p:tav tm="0">
                                          <p:val>
                                            <p:strVal val="#ppt_y"/>
                                          </p:val>
                                        </p:tav>
                                        <p:tav tm="100000">
                                          <p:val>
                                            <p:strVal val="#ppt_y"/>
                                          </p:val>
                                        </p:tav>
                                      </p:tavLst>
                                    </p:anim>
                                    <p:anim calcmode="lin" valueType="num">
                                      <p:cBhvr>
                                        <p:cTn id="29"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30"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31" dur="500" tmFilter="0,0; .5, 1; 1, 1"/>
                                        <p:tgtEl>
                                          <p:spTgt spid="8"/>
                                        </p:tgtEl>
                                      </p:cBhvr>
                                    </p:animEffect>
                                  </p:childTnLst>
                                </p:cTn>
                              </p:par>
                              <p:par>
                                <p:cTn id="32" presetID="18" presetClass="entr" presetSubtype="6" fill="hold" grpId="0" nodeType="withEffect">
                                  <p:stCondLst>
                                    <p:cond delay="1000"/>
                                  </p:stCondLst>
                                  <p:iterate type="lt">
                                    <p:tmPct val="0"/>
                                  </p:iterate>
                                  <p:childTnLst>
                                    <p:set>
                                      <p:cBhvr>
                                        <p:cTn id="33" dur="1" fill="hold">
                                          <p:stCondLst>
                                            <p:cond delay="0"/>
                                          </p:stCondLst>
                                        </p:cTn>
                                        <p:tgtEl>
                                          <p:spTgt spid="7"/>
                                        </p:tgtEl>
                                        <p:attrNameLst>
                                          <p:attrName>style.visibility</p:attrName>
                                        </p:attrNameLst>
                                      </p:cBhvr>
                                      <p:to>
                                        <p:strVal val="visible"/>
                                      </p:to>
                                    </p:set>
                                    <p:animEffect transition="in" filter="strips(downRight)">
                                      <p:cBhvr>
                                        <p:cTn id="3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animBg="1"/>
      <p:bldP spid="10" grpId="0" animBg="1"/>
      <p:bldP spid="11" grpId="0" animBg="1"/>
      <p:bldP spid="12" grpId="0" animBg="1"/>
      <p:bldP spid="13" grpId="0" animBg="1"/>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7" name="TextBox 62"/>
          <p:cNvSpPr txBox="1"/>
          <p:nvPr userDrawn="1"/>
        </p:nvSpPr>
        <p:spPr>
          <a:xfrm>
            <a:off x="1758762" y="830645"/>
            <a:ext cx="3674151" cy="261610"/>
          </a:xfrm>
          <a:prstGeom prst="rect">
            <a:avLst/>
          </a:prstGeom>
          <a:noFill/>
          <a:effectLst/>
        </p:spPr>
        <p:txBody>
          <a:bodyPr wrap="square" rtlCol="0">
            <a:spAutoFit/>
          </a:bodyPr>
          <a:lstStyle/>
          <a:p>
            <a:r>
              <a:rPr lang="en-US" altLang="zh-CN" sz="1100" dirty="0">
                <a:solidFill>
                  <a:prstClr val="black">
                    <a:lumMod val="50000"/>
                    <a:lumOff val="50000"/>
                  </a:prstClr>
                </a:solidFill>
                <a:latin typeface="Open Sans" panose="020B0606030504020204" pitchFamily="34" charset="0"/>
                <a:ea typeface="Open Sans" panose="020B0606030504020204" pitchFamily="34" charset="0"/>
                <a:cs typeface="Open Sans" panose="020B0606030504020204" pitchFamily="34" charset="0"/>
              </a:rPr>
              <a:t>We provide the best way to  your business.</a:t>
            </a:r>
          </a:p>
        </p:txBody>
      </p:sp>
      <p:sp>
        <p:nvSpPr>
          <p:cNvPr id="8" name="矩形 7"/>
          <p:cNvSpPr/>
          <p:nvPr userDrawn="1"/>
        </p:nvSpPr>
        <p:spPr>
          <a:xfrm>
            <a:off x="1727418" y="436538"/>
            <a:ext cx="2418688" cy="461665"/>
          </a:xfrm>
          <a:prstGeom prst="rect">
            <a:avLst/>
          </a:prstGeom>
        </p:spPr>
        <p:txBody>
          <a:bodyPr wrap="square">
            <a:spAutoFit/>
          </a:bodyPr>
          <a:lstStyle/>
          <a:p>
            <a:r>
              <a:rPr lang="zh-CN" altLang="en-US" sz="2400" dirty="0">
                <a:solidFill>
                  <a:srgbClr val="18478F"/>
                </a:solidFill>
                <a:latin typeface="Open Sans" panose="020B0606030504020204" pitchFamily="34" charset="0"/>
                <a:ea typeface="Open Sans" panose="020B0606030504020204" pitchFamily="34" charset="0"/>
                <a:cs typeface="Open Sans" panose="020B0606030504020204" pitchFamily="34" charset="0"/>
              </a:rPr>
              <a:t>添加您的标题</a:t>
            </a:r>
            <a:endParaRPr lang="en-US" altLang="zh-CN" sz="2400" dirty="0">
              <a:solidFill>
                <a:srgbClr val="18478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9" name="椭圆 8"/>
          <p:cNvSpPr/>
          <p:nvPr userDrawn="1"/>
        </p:nvSpPr>
        <p:spPr>
          <a:xfrm>
            <a:off x="444500" y="220076"/>
            <a:ext cx="614233" cy="6142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Impact" panose="020B0806030902050204" pitchFamily="34" charset="0"/>
              </a:rPr>
              <a:t>03</a:t>
            </a:r>
            <a:endParaRPr lang="zh-CN" altLang="en-US" dirty="0">
              <a:latin typeface="Impact" panose="020B0806030902050204" pitchFamily="34" charset="0"/>
            </a:endParaRPr>
          </a:p>
        </p:txBody>
      </p:sp>
      <p:sp>
        <p:nvSpPr>
          <p:cNvPr id="10" name="椭圆 9"/>
          <p:cNvSpPr/>
          <p:nvPr userDrawn="1"/>
        </p:nvSpPr>
        <p:spPr>
          <a:xfrm>
            <a:off x="1333286" y="423838"/>
            <a:ext cx="228814" cy="228814"/>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537050" y="1077095"/>
            <a:ext cx="120915" cy="120915"/>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userDrawn="1"/>
        </p:nvSpPr>
        <p:spPr>
          <a:xfrm>
            <a:off x="855819" y="905277"/>
            <a:ext cx="120915" cy="120915"/>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1276684" y="839216"/>
            <a:ext cx="156287" cy="156287"/>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478750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0-#ppt_w/2"/>
                                          </p:val>
                                        </p:tav>
                                        <p:tav tm="100000">
                                          <p:val>
                                            <p:strVal val="#ppt_x"/>
                                          </p:val>
                                        </p:tav>
                                      </p:tavLst>
                                    </p:anim>
                                    <p:anim calcmode="lin" valueType="num">
                                      <p:cBhvr additive="base">
                                        <p:cTn id="16" dur="500" fill="hold"/>
                                        <p:tgtEl>
                                          <p:spTgt spid="11"/>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0-#ppt_w/2"/>
                                          </p:val>
                                        </p:tav>
                                        <p:tav tm="100000">
                                          <p:val>
                                            <p:strVal val="#ppt_x"/>
                                          </p:val>
                                        </p:tav>
                                      </p:tavLst>
                                    </p:anim>
                                    <p:anim calcmode="lin" valueType="num">
                                      <p:cBhvr additive="base">
                                        <p:cTn id="20" dur="500" fill="hold"/>
                                        <p:tgtEl>
                                          <p:spTgt spid="12"/>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fill="hold"/>
                                        <p:tgtEl>
                                          <p:spTgt spid="13"/>
                                        </p:tgtEl>
                                        <p:attrNameLst>
                                          <p:attrName>ppt_x</p:attrName>
                                        </p:attrNameLst>
                                      </p:cBhvr>
                                      <p:tavLst>
                                        <p:tav tm="0">
                                          <p:val>
                                            <p:strVal val="0-#ppt_w/2"/>
                                          </p:val>
                                        </p:tav>
                                        <p:tav tm="100000">
                                          <p:val>
                                            <p:strVal val="#ppt_x"/>
                                          </p:val>
                                        </p:tav>
                                      </p:tavLst>
                                    </p:anim>
                                    <p:anim calcmode="lin" valueType="num">
                                      <p:cBhvr additive="base">
                                        <p:cTn id="24" dur="500" fill="hold"/>
                                        <p:tgtEl>
                                          <p:spTgt spid="13"/>
                                        </p:tgtEl>
                                        <p:attrNameLst>
                                          <p:attrName>ppt_y</p:attrName>
                                        </p:attrNameLst>
                                      </p:cBhvr>
                                      <p:tavLst>
                                        <p:tav tm="0">
                                          <p:val>
                                            <p:strVal val="0-#ppt_h/2"/>
                                          </p:val>
                                        </p:tav>
                                        <p:tav tm="100000">
                                          <p:val>
                                            <p:strVal val="#ppt_y"/>
                                          </p:val>
                                        </p:tav>
                                      </p:tavLst>
                                    </p:anim>
                                  </p:childTnLst>
                                </p:cTn>
                              </p:par>
                              <p:par>
                                <p:cTn id="25" presetID="41" presetClass="entr" presetSubtype="0" fill="hold" grpId="0" nodeType="withEffect">
                                  <p:stCondLst>
                                    <p:cond delay="500"/>
                                  </p:stCondLst>
                                  <p:iterate type="lt">
                                    <p:tmPct val="10000"/>
                                  </p:iterate>
                                  <p:childTnLst>
                                    <p:set>
                                      <p:cBhvr>
                                        <p:cTn id="26" dur="1" fill="hold">
                                          <p:stCondLst>
                                            <p:cond delay="0"/>
                                          </p:stCondLst>
                                        </p:cTn>
                                        <p:tgtEl>
                                          <p:spTgt spid="8"/>
                                        </p:tgtEl>
                                        <p:attrNameLst>
                                          <p:attrName>style.visibility</p:attrName>
                                        </p:attrNameLst>
                                      </p:cBhvr>
                                      <p:to>
                                        <p:strVal val="visible"/>
                                      </p:to>
                                    </p:set>
                                    <p:anim calcmode="lin" valueType="num">
                                      <p:cBhvr>
                                        <p:cTn id="27"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28" dur="500" fill="hold"/>
                                        <p:tgtEl>
                                          <p:spTgt spid="8"/>
                                        </p:tgtEl>
                                        <p:attrNameLst>
                                          <p:attrName>ppt_y</p:attrName>
                                        </p:attrNameLst>
                                      </p:cBhvr>
                                      <p:tavLst>
                                        <p:tav tm="0">
                                          <p:val>
                                            <p:strVal val="#ppt_y"/>
                                          </p:val>
                                        </p:tav>
                                        <p:tav tm="100000">
                                          <p:val>
                                            <p:strVal val="#ppt_y"/>
                                          </p:val>
                                        </p:tav>
                                      </p:tavLst>
                                    </p:anim>
                                    <p:anim calcmode="lin" valueType="num">
                                      <p:cBhvr>
                                        <p:cTn id="29"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30"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31" dur="500" tmFilter="0,0; .5, 1; 1, 1"/>
                                        <p:tgtEl>
                                          <p:spTgt spid="8"/>
                                        </p:tgtEl>
                                      </p:cBhvr>
                                    </p:animEffect>
                                  </p:childTnLst>
                                </p:cTn>
                              </p:par>
                              <p:par>
                                <p:cTn id="32" presetID="18" presetClass="entr" presetSubtype="6" fill="hold" grpId="0" nodeType="withEffect">
                                  <p:stCondLst>
                                    <p:cond delay="1000"/>
                                  </p:stCondLst>
                                  <p:iterate type="lt">
                                    <p:tmPct val="0"/>
                                  </p:iterate>
                                  <p:childTnLst>
                                    <p:set>
                                      <p:cBhvr>
                                        <p:cTn id="33" dur="1" fill="hold">
                                          <p:stCondLst>
                                            <p:cond delay="0"/>
                                          </p:stCondLst>
                                        </p:cTn>
                                        <p:tgtEl>
                                          <p:spTgt spid="7"/>
                                        </p:tgtEl>
                                        <p:attrNameLst>
                                          <p:attrName>style.visibility</p:attrName>
                                        </p:attrNameLst>
                                      </p:cBhvr>
                                      <p:to>
                                        <p:strVal val="visible"/>
                                      </p:to>
                                    </p:set>
                                    <p:animEffect transition="in" filter="strips(downRight)">
                                      <p:cBhvr>
                                        <p:cTn id="3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animBg="1"/>
      <p:bldP spid="10" grpId="0" animBg="1"/>
      <p:bldP spid="11" grpId="0" animBg="1"/>
      <p:bldP spid="12" grpId="0" animBg="1"/>
      <p:bldP spid="13" grpId="0" animBg="1"/>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
        <p:nvSpPr>
          <p:cNvPr id="7" name="TextBox 62"/>
          <p:cNvSpPr txBox="1"/>
          <p:nvPr userDrawn="1"/>
        </p:nvSpPr>
        <p:spPr>
          <a:xfrm>
            <a:off x="1758762" y="830645"/>
            <a:ext cx="3674151" cy="261610"/>
          </a:xfrm>
          <a:prstGeom prst="rect">
            <a:avLst/>
          </a:prstGeom>
          <a:noFill/>
          <a:effectLst/>
        </p:spPr>
        <p:txBody>
          <a:bodyPr wrap="square" rtlCol="0">
            <a:spAutoFit/>
          </a:bodyPr>
          <a:lstStyle/>
          <a:p>
            <a:r>
              <a:rPr lang="en-US" altLang="zh-CN" sz="1100" dirty="0">
                <a:solidFill>
                  <a:prstClr val="black">
                    <a:lumMod val="50000"/>
                    <a:lumOff val="50000"/>
                  </a:prstClr>
                </a:solidFill>
                <a:latin typeface="Open Sans" panose="020B0606030504020204" pitchFamily="34" charset="0"/>
                <a:ea typeface="Open Sans" panose="020B0606030504020204" pitchFamily="34" charset="0"/>
                <a:cs typeface="Open Sans" panose="020B0606030504020204" pitchFamily="34" charset="0"/>
              </a:rPr>
              <a:t>We provide the best way to  your business.</a:t>
            </a:r>
          </a:p>
        </p:txBody>
      </p:sp>
      <p:sp>
        <p:nvSpPr>
          <p:cNvPr id="8" name="矩形 7"/>
          <p:cNvSpPr/>
          <p:nvPr userDrawn="1"/>
        </p:nvSpPr>
        <p:spPr>
          <a:xfrm>
            <a:off x="1727418" y="436538"/>
            <a:ext cx="2418688" cy="461665"/>
          </a:xfrm>
          <a:prstGeom prst="rect">
            <a:avLst/>
          </a:prstGeom>
        </p:spPr>
        <p:txBody>
          <a:bodyPr wrap="square">
            <a:spAutoFit/>
          </a:bodyPr>
          <a:lstStyle/>
          <a:p>
            <a:r>
              <a:rPr lang="zh-CN" altLang="en-US" sz="2400" dirty="0">
                <a:solidFill>
                  <a:srgbClr val="18478F"/>
                </a:solidFill>
                <a:latin typeface="Open Sans" panose="020B0606030504020204" pitchFamily="34" charset="0"/>
                <a:ea typeface="Open Sans" panose="020B0606030504020204" pitchFamily="34" charset="0"/>
                <a:cs typeface="Open Sans" panose="020B0606030504020204" pitchFamily="34" charset="0"/>
              </a:rPr>
              <a:t>添加您的标题</a:t>
            </a:r>
            <a:endParaRPr lang="en-US" altLang="zh-CN" sz="2400" dirty="0">
              <a:solidFill>
                <a:srgbClr val="18478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9" name="椭圆 8"/>
          <p:cNvSpPr/>
          <p:nvPr userDrawn="1"/>
        </p:nvSpPr>
        <p:spPr>
          <a:xfrm>
            <a:off x="444500" y="220076"/>
            <a:ext cx="614233" cy="6142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Impact" panose="020B0806030902050204" pitchFamily="34" charset="0"/>
              </a:rPr>
              <a:t>04</a:t>
            </a:r>
            <a:endParaRPr lang="zh-CN" altLang="en-US" dirty="0">
              <a:latin typeface="Impact" panose="020B0806030902050204" pitchFamily="34" charset="0"/>
            </a:endParaRPr>
          </a:p>
        </p:txBody>
      </p:sp>
      <p:sp>
        <p:nvSpPr>
          <p:cNvPr id="10" name="椭圆 9"/>
          <p:cNvSpPr/>
          <p:nvPr userDrawn="1"/>
        </p:nvSpPr>
        <p:spPr>
          <a:xfrm>
            <a:off x="1333286" y="423838"/>
            <a:ext cx="228814" cy="228814"/>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537050" y="1077095"/>
            <a:ext cx="120915" cy="120915"/>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userDrawn="1"/>
        </p:nvSpPr>
        <p:spPr>
          <a:xfrm>
            <a:off x="855819" y="905277"/>
            <a:ext cx="120915" cy="120915"/>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1276684" y="839216"/>
            <a:ext cx="156287" cy="156287"/>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54923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0-#ppt_w/2"/>
                                          </p:val>
                                        </p:tav>
                                        <p:tav tm="100000">
                                          <p:val>
                                            <p:strVal val="#ppt_x"/>
                                          </p:val>
                                        </p:tav>
                                      </p:tavLst>
                                    </p:anim>
                                    <p:anim calcmode="lin" valueType="num">
                                      <p:cBhvr additive="base">
                                        <p:cTn id="16" dur="500" fill="hold"/>
                                        <p:tgtEl>
                                          <p:spTgt spid="11"/>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0-#ppt_w/2"/>
                                          </p:val>
                                        </p:tav>
                                        <p:tav tm="100000">
                                          <p:val>
                                            <p:strVal val="#ppt_x"/>
                                          </p:val>
                                        </p:tav>
                                      </p:tavLst>
                                    </p:anim>
                                    <p:anim calcmode="lin" valueType="num">
                                      <p:cBhvr additive="base">
                                        <p:cTn id="20" dur="500" fill="hold"/>
                                        <p:tgtEl>
                                          <p:spTgt spid="12"/>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fill="hold"/>
                                        <p:tgtEl>
                                          <p:spTgt spid="13"/>
                                        </p:tgtEl>
                                        <p:attrNameLst>
                                          <p:attrName>ppt_x</p:attrName>
                                        </p:attrNameLst>
                                      </p:cBhvr>
                                      <p:tavLst>
                                        <p:tav tm="0">
                                          <p:val>
                                            <p:strVal val="0-#ppt_w/2"/>
                                          </p:val>
                                        </p:tav>
                                        <p:tav tm="100000">
                                          <p:val>
                                            <p:strVal val="#ppt_x"/>
                                          </p:val>
                                        </p:tav>
                                      </p:tavLst>
                                    </p:anim>
                                    <p:anim calcmode="lin" valueType="num">
                                      <p:cBhvr additive="base">
                                        <p:cTn id="24" dur="500" fill="hold"/>
                                        <p:tgtEl>
                                          <p:spTgt spid="13"/>
                                        </p:tgtEl>
                                        <p:attrNameLst>
                                          <p:attrName>ppt_y</p:attrName>
                                        </p:attrNameLst>
                                      </p:cBhvr>
                                      <p:tavLst>
                                        <p:tav tm="0">
                                          <p:val>
                                            <p:strVal val="0-#ppt_h/2"/>
                                          </p:val>
                                        </p:tav>
                                        <p:tav tm="100000">
                                          <p:val>
                                            <p:strVal val="#ppt_y"/>
                                          </p:val>
                                        </p:tav>
                                      </p:tavLst>
                                    </p:anim>
                                  </p:childTnLst>
                                </p:cTn>
                              </p:par>
                              <p:par>
                                <p:cTn id="25" presetID="41" presetClass="entr" presetSubtype="0" fill="hold" grpId="0" nodeType="withEffect">
                                  <p:stCondLst>
                                    <p:cond delay="500"/>
                                  </p:stCondLst>
                                  <p:iterate type="lt">
                                    <p:tmPct val="10000"/>
                                  </p:iterate>
                                  <p:childTnLst>
                                    <p:set>
                                      <p:cBhvr>
                                        <p:cTn id="26" dur="1" fill="hold">
                                          <p:stCondLst>
                                            <p:cond delay="0"/>
                                          </p:stCondLst>
                                        </p:cTn>
                                        <p:tgtEl>
                                          <p:spTgt spid="8"/>
                                        </p:tgtEl>
                                        <p:attrNameLst>
                                          <p:attrName>style.visibility</p:attrName>
                                        </p:attrNameLst>
                                      </p:cBhvr>
                                      <p:to>
                                        <p:strVal val="visible"/>
                                      </p:to>
                                    </p:set>
                                    <p:anim calcmode="lin" valueType="num">
                                      <p:cBhvr>
                                        <p:cTn id="27"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28" dur="500" fill="hold"/>
                                        <p:tgtEl>
                                          <p:spTgt spid="8"/>
                                        </p:tgtEl>
                                        <p:attrNameLst>
                                          <p:attrName>ppt_y</p:attrName>
                                        </p:attrNameLst>
                                      </p:cBhvr>
                                      <p:tavLst>
                                        <p:tav tm="0">
                                          <p:val>
                                            <p:strVal val="#ppt_y"/>
                                          </p:val>
                                        </p:tav>
                                        <p:tav tm="100000">
                                          <p:val>
                                            <p:strVal val="#ppt_y"/>
                                          </p:val>
                                        </p:tav>
                                      </p:tavLst>
                                    </p:anim>
                                    <p:anim calcmode="lin" valueType="num">
                                      <p:cBhvr>
                                        <p:cTn id="29"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30"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31" dur="500" tmFilter="0,0; .5, 1; 1, 1"/>
                                        <p:tgtEl>
                                          <p:spTgt spid="8"/>
                                        </p:tgtEl>
                                      </p:cBhvr>
                                    </p:animEffect>
                                  </p:childTnLst>
                                </p:cTn>
                              </p:par>
                              <p:par>
                                <p:cTn id="32" presetID="18" presetClass="entr" presetSubtype="6" fill="hold" grpId="0" nodeType="withEffect">
                                  <p:stCondLst>
                                    <p:cond delay="1000"/>
                                  </p:stCondLst>
                                  <p:iterate type="lt">
                                    <p:tmPct val="0"/>
                                  </p:iterate>
                                  <p:childTnLst>
                                    <p:set>
                                      <p:cBhvr>
                                        <p:cTn id="33" dur="1" fill="hold">
                                          <p:stCondLst>
                                            <p:cond delay="0"/>
                                          </p:stCondLst>
                                        </p:cTn>
                                        <p:tgtEl>
                                          <p:spTgt spid="7"/>
                                        </p:tgtEl>
                                        <p:attrNameLst>
                                          <p:attrName>style.visibility</p:attrName>
                                        </p:attrNameLst>
                                      </p:cBhvr>
                                      <p:to>
                                        <p:strVal val="visible"/>
                                      </p:to>
                                    </p:set>
                                    <p:animEffect transition="in" filter="strips(downRight)">
                                      <p:cBhvr>
                                        <p:cTn id="3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animBg="1"/>
      <p:bldP spid="10" grpId="0" animBg="1"/>
      <p:bldP spid="11" grpId="0" animBg="1"/>
      <p:bldP spid="12" grpId="0" animBg="1"/>
      <p:bldP spid="13" grpId="0" animBg="1"/>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B7F2D0-5C61-4ECD-8EF0-7DC153D82996}" type="datetimeFigureOut">
              <a:rPr lang="zh-CN" altLang="en-US" smtClean="0">
                <a:solidFill>
                  <a:prstClr val="black">
                    <a:tint val="75000"/>
                  </a:prstClr>
                </a:solidFill>
              </a:rPr>
              <a:pPr/>
              <a:t>2019/4/13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ABC027CB-4B16-4B21-A276-8705E54D5316}"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8373296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B7F2D0-5C61-4ECD-8EF0-7DC153D82996}" type="datetimeFigureOut">
              <a:rPr lang="zh-CN" altLang="en-US" smtClean="0">
                <a:solidFill>
                  <a:prstClr val="black">
                    <a:tint val="75000"/>
                  </a:prstClr>
                </a:solidFill>
              </a:rPr>
              <a:pPr/>
              <a:t>2019/4/13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ABC027CB-4B16-4B21-A276-8705E54D5316}"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6023954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B7F2D0-5C61-4ECD-8EF0-7DC153D82996}" type="datetimeFigureOut">
              <a:rPr lang="zh-CN" altLang="en-US" smtClean="0">
                <a:solidFill>
                  <a:prstClr val="black">
                    <a:tint val="75000"/>
                  </a:prstClr>
                </a:solidFill>
              </a:rPr>
              <a:pPr/>
              <a:t>2019/4/13</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ABC027CB-4B16-4B21-A276-8705E54D5316}"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10622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B7F2D0-5C61-4ECD-8EF0-7DC153D82996}" type="datetimeFigureOut">
              <a:rPr lang="zh-CN" altLang="en-US" smtClean="0">
                <a:solidFill>
                  <a:prstClr val="black">
                    <a:tint val="75000"/>
                  </a:prstClr>
                </a:solidFill>
              </a:rPr>
              <a:pPr/>
              <a:t>2019/4/13</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ABC027CB-4B16-4B21-A276-8705E54D5316}"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8188712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B7F2D0-5C61-4ECD-8EF0-7DC153D82996}" type="datetimeFigureOut">
              <a:rPr lang="zh-CN" altLang="en-US" smtClean="0">
                <a:solidFill>
                  <a:prstClr val="black">
                    <a:tint val="75000"/>
                  </a:prstClr>
                </a:solidFill>
              </a:rPr>
              <a:pPr/>
              <a:t>2019/4/13</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ABC027CB-4B16-4B21-A276-8705E54D5316}"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074980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矩形 8"/>
          <p:cNvSpPr/>
          <p:nvPr userDrawn="1"/>
        </p:nvSpPr>
        <p:spPr>
          <a:xfrm>
            <a:off x="8325228" y="6545425"/>
            <a:ext cx="775136" cy="246221"/>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模板下载：</a:t>
            </a:r>
            <a:r>
              <a:rPr kumimoji="0" lang="en-US" altLang="zh-CN" sz="100" b="0" i="0" u="none" strike="noStrike" kern="0" cap="none" spc="0" normalizeH="0" baseline="0" noProof="0" dirty="0">
                <a:ln>
                  <a:noFill/>
                </a:ln>
                <a:solidFill>
                  <a:prstClr val="white"/>
                </a:solidFill>
                <a:effectLst/>
                <a:uLnTx/>
                <a:uFillTx/>
              </a:rPr>
              <a:t>www.1ppt.com/moban/     </a:t>
            </a:r>
            <a:r>
              <a:rPr kumimoji="0" lang="zh-CN" altLang="en-US" sz="100" b="0" i="0" u="none" strike="noStrike" kern="0" cap="none" spc="0" normalizeH="0" baseline="0" noProof="0" dirty="0">
                <a:ln>
                  <a:noFill/>
                </a:ln>
                <a:solidFill>
                  <a:prstClr val="white"/>
                </a:solidFill>
                <a:effectLst/>
                <a:uLnTx/>
                <a:uFillTx/>
              </a:rPr>
              <a:t>行业</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a:t>
            </a:r>
            <a:r>
              <a:rPr kumimoji="0" lang="en-US" altLang="zh-CN" sz="100" b="0" i="0" u="none" strike="noStrike" kern="0" cap="none" spc="0" normalizeH="0" baseline="0" noProof="0" dirty="0">
                <a:ln>
                  <a:noFill/>
                </a:ln>
                <a:solidFill>
                  <a:prstClr val="white"/>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节日</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a:t>
            </a:r>
            <a:r>
              <a:rPr kumimoji="0" lang="en-US" altLang="zh-CN" sz="100" b="0" i="0" u="none" strike="noStrike" kern="0" cap="none" spc="0" normalizeH="0" baseline="0" noProof="0" dirty="0">
                <a:ln>
                  <a:noFill/>
                </a:ln>
                <a:solidFill>
                  <a:prstClr val="white"/>
                </a:solidFill>
                <a:effectLst/>
                <a:uLnTx/>
                <a:uFillTx/>
              </a:rPr>
              <a:t>www.1ppt.com/jieri/           PPT</a:t>
            </a:r>
            <a:r>
              <a:rPr kumimoji="0" lang="zh-CN" altLang="en-US" sz="100" b="0" i="0" u="none" strike="noStrike" kern="0" cap="none" spc="0" normalizeH="0" baseline="0" noProof="0" dirty="0">
                <a:ln>
                  <a:noFill/>
                </a:ln>
                <a:solidFill>
                  <a:prstClr val="white"/>
                </a:solidFill>
                <a:effectLst/>
                <a:uLnTx/>
                <a:uFillTx/>
              </a:rPr>
              <a:t>素材下载：</a:t>
            </a:r>
            <a:r>
              <a:rPr kumimoji="0" lang="en-US" altLang="zh-CN" sz="100" b="0" i="0" u="none" strike="noStrike" kern="0" cap="none" spc="0" normalizeH="0" baseline="0" noProof="0" dirty="0">
                <a:ln>
                  <a:noFill/>
                </a:ln>
                <a:solidFill>
                  <a:prstClr val="white"/>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背景图片：</a:t>
            </a:r>
            <a:r>
              <a:rPr kumimoji="0" lang="en-US" altLang="zh-CN" sz="100" b="0" i="0" u="none" strike="noStrike" kern="0" cap="none" spc="0" normalizeH="0" baseline="0" noProof="0" dirty="0">
                <a:ln>
                  <a:noFill/>
                </a:ln>
                <a:solidFill>
                  <a:prstClr val="white"/>
                </a:solidFill>
                <a:effectLst/>
                <a:uLnTx/>
                <a:uFillTx/>
              </a:rPr>
              <a:t>www.1ppt.com/beijing/      PPT</a:t>
            </a:r>
            <a:r>
              <a:rPr kumimoji="0" lang="zh-CN" altLang="en-US" sz="100" b="0" i="0" u="none" strike="noStrike" kern="0" cap="none" spc="0" normalizeH="0" baseline="0" noProof="0" dirty="0">
                <a:ln>
                  <a:noFill/>
                </a:ln>
                <a:solidFill>
                  <a:prstClr val="white"/>
                </a:solidFill>
                <a:effectLst/>
                <a:uLnTx/>
                <a:uFillTx/>
              </a:rPr>
              <a:t>图表下载：</a:t>
            </a:r>
            <a:r>
              <a:rPr kumimoji="0" lang="en-US" altLang="zh-CN" sz="100" b="0" i="0" u="none" strike="noStrike" kern="0" cap="none" spc="0" normalizeH="0" baseline="0" noProof="0" dirty="0">
                <a:ln>
                  <a:noFill/>
                </a:ln>
                <a:solidFill>
                  <a:prstClr val="white"/>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优秀</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下载：</a:t>
            </a:r>
            <a:r>
              <a:rPr kumimoji="0" lang="en-US" altLang="zh-CN" sz="100" b="0" i="0" u="none" strike="noStrike" kern="0" cap="none" spc="0" normalizeH="0" baseline="0" noProof="0" dirty="0">
                <a:ln>
                  <a:noFill/>
                </a:ln>
                <a:solidFill>
                  <a:prstClr val="white"/>
                </a:solidFill>
                <a:effectLst/>
                <a:uLnTx/>
                <a:uFillTx/>
              </a:rPr>
              <a:t>www.1ppt.com/xiazai/        PPT</a:t>
            </a:r>
            <a:r>
              <a:rPr kumimoji="0" lang="zh-CN" altLang="en-US" sz="100" b="0" i="0" u="none" strike="noStrike" kern="0" cap="none" spc="0" normalizeH="0" baseline="0" noProof="0" dirty="0">
                <a:ln>
                  <a:noFill/>
                </a:ln>
                <a:solidFill>
                  <a:prstClr val="white"/>
                </a:solidFill>
                <a:effectLst/>
                <a:uLnTx/>
                <a:uFillTx/>
              </a:rPr>
              <a:t>教程： </a:t>
            </a:r>
            <a:r>
              <a:rPr kumimoji="0" lang="en-US" altLang="zh-CN" sz="100" b="0" i="0" u="none" strike="noStrike" kern="0" cap="none" spc="0" normalizeH="0" baseline="0" noProof="0" dirty="0">
                <a:ln>
                  <a:noFill/>
                </a:ln>
                <a:solidFill>
                  <a:prstClr val="white"/>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white"/>
                </a:solidFill>
                <a:effectLst/>
                <a:uLnTx/>
                <a:uFillTx/>
              </a:rPr>
              <a:t>Word</a:t>
            </a:r>
            <a:r>
              <a:rPr kumimoji="0" lang="zh-CN" altLang="en-US" sz="100" b="0" i="0" u="none" strike="noStrike" kern="0" cap="none" spc="0" normalizeH="0" baseline="0" noProof="0" dirty="0">
                <a:ln>
                  <a:noFill/>
                </a:ln>
                <a:solidFill>
                  <a:prstClr val="white"/>
                </a:solidFill>
                <a:effectLst/>
                <a:uLnTx/>
                <a:uFillTx/>
              </a:rPr>
              <a:t>教程： </a:t>
            </a:r>
            <a:r>
              <a:rPr kumimoji="0" lang="en-US" altLang="zh-CN" sz="100" b="0" i="0" u="none" strike="noStrike" kern="0" cap="none" spc="0" normalizeH="0" baseline="0" noProof="0" dirty="0">
                <a:ln>
                  <a:noFill/>
                </a:ln>
                <a:solidFill>
                  <a:prstClr val="white"/>
                </a:solidFill>
                <a:effectLst/>
                <a:uLnTx/>
                <a:uFillTx/>
              </a:rPr>
              <a:t>www.1ppt.com/word/              Excel</a:t>
            </a:r>
            <a:r>
              <a:rPr kumimoji="0" lang="zh-CN" altLang="en-US" sz="100" b="0" i="0" u="none" strike="noStrike" kern="0" cap="none" spc="0" normalizeH="0" baseline="0" noProof="0" dirty="0">
                <a:ln>
                  <a:noFill/>
                </a:ln>
                <a:solidFill>
                  <a:prstClr val="white"/>
                </a:solidFill>
                <a:effectLst/>
                <a:uLnTx/>
                <a:uFillTx/>
              </a:rPr>
              <a:t>教程：</a:t>
            </a:r>
            <a:r>
              <a:rPr kumimoji="0" lang="en-US" altLang="zh-CN" sz="100" b="0" i="0" u="none" strike="noStrike" kern="0" cap="none" spc="0" normalizeH="0" baseline="0" noProof="0" dirty="0">
                <a:ln>
                  <a:noFill/>
                </a:ln>
                <a:solidFill>
                  <a:prstClr val="white"/>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资料下载：</a:t>
            </a:r>
            <a:r>
              <a:rPr kumimoji="0" lang="en-US" altLang="zh-CN" sz="100" b="0" i="0" u="none" strike="noStrike" kern="0" cap="none" spc="0" normalizeH="0" baseline="0" noProof="0" dirty="0">
                <a:ln>
                  <a:noFill/>
                </a:ln>
                <a:solidFill>
                  <a:prstClr val="white"/>
                </a:solidFill>
                <a:effectLst/>
                <a:uLnTx/>
                <a:uFillTx/>
              </a:rPr>
              <a:t>www.1ppt.com/ziliao/                PPT</a:t>
            </a:r>
            <a:r>
              <a:rPr kumimoji="0" lang="zh-CN" altLang="en-US" sz="100" b="0" i="0" u="none" strike="noStrike" kern="0" cap="none" spc="0" normalizeH="0" baseline="0" noProof="0" dirty="0">
                <a:ln>
                  <a:noFill/>
                </a:ln>
                <a:solidFill>
                  <a:prstClr val="white"/>
                </a:solidFill>
                <a:effectLst/>
                <a:uLnTx/>
                <a:uFillTx/>
              </a:rPr>
              <a:t>课件下载：</a:t>
            </a:r>
            <a:r>
              <a:rPr kumimoji="0" lang="en-US" altLang="zh-CN" sz="100" b="0" i="0" u="none" strike="noStrike" kern="0" cap="none" spc="0" normalizeH="0" baseline="0" noProof="0" dirty="0">
                <a:ln>
                  <a:noFill/>
                </a:ln>
                <a:solidFill>
                  <a:prstClr val="white"/>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范文下载：</a:t>
            </a:r>
            <a:r>
              <a:rPr kumimoji="0" lang="en-US" altLang="zh-CN" sz="100" b="0" i="0" u="none" strike="noStrike" kern="0" cap="none" spc="0" normalizeH="0" baseline="0" noProof="0" dirty="0">
                <a:ln>
                  <a:noFill/>
                </a:ln>
                <a:solidFill>
                  <a:prstClr val="white"/>
                </a:solidFill>
                <a:effectLst/>
                <a:uLnTx/>
                <a:uFillTx/>
              </a:rPr>
              <a:t>www.1ppt.com/fanwen/             </a:t>
            </a:r>
            <a:r>
              <a:rPr kumimoji="0" lang="zh-CN" altLang="en-US" sz="100" b="0" i="0" u="none" strike="noStrike" kern="0" cap="none" spc="0" normalizeH="0" baseline="0" noProof="0" dirty="0">
                <a:ln>
                  <a:noFill/>
                </a:ln>
                <a:solidFill>
                  <a:prstClr val="white"/>
                </a:solidFill>
                <a:effectLst/>
                <a:uLnTx/>
                <a:uFillTx/>
              </a:rPr>
              <a:t>试卷下载：</a:t>
            </a:r>
            <a:r>
              <a:rPr kumimoji="0" lang="en-US" altLang="zh-CN" sz="100" b="0" i="0" u="none" strike="noStrike" kern="0" cap="none" spc="0" normalizeH="0" baseline="0" noProof="0" dirty="0">
                <a:ln>
                  <a:noFill/>
                </a:ln>
                <a:solidFill>
                  <a:prstClr val="white"/>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教案下载：</a:t>
            </a:r>
            <a:r>
              <a:rPr kumimoji="0" lang="en-US" altLang="zh-CN" sz="100" b="0" i="0" u="none" strike="noStrike" kern="0" cap="none" spc="0" normalizeH="0" baseline="0" noProof="0" dirty="0">
                <a:ln>
                  <a:noFill/>
                </a:ln>
                <a:solidFill>
                  <a:prstClr val="white"/>
                </a:solidFill>
                <a:effectLst/>
                <a:uLnTx/>
                <a:uFillTx/>
              </a:rPr>
              <a:t>www.1ppt.com/jiaoan/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字体下载：</a:t>
            </a:r>
            <a:r>
              <a:rPr kumimoji="0" lang="en-US" altLang="zh-CN" sz="100" b="0" i="0" u="none" strike="noStrike" kern="0" cap="none" spc="0" normalizeH="0" baseline="0" noProof="0" dirty="0">
                <a:ln>
                  <a:noFill/>
                </a:ln>
                <a:solidFill>
                  <a:prstClr val="white"/>
                </a:solidFill>
                <a:effectLst/>
                <a:uLnTx/>
                <a:uFillTx/>
              </a:rPr>
              <a:t>www.1ppt.com/ziti/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white"/>
                </a:solidFill>
                <a:effectLst/>
                <a:uLnTx/>
                <a:uFillTx/>
              </a:rPr>
              <a:t> </a:t>
            </a:r>
            <a:endParaRPr kumimoji="0" lang="zh-CN" altLang="en-US" sz="100" b="0" i="0" u="none" strike="noStrike" kern="0" cap="none" spc="0" normalizeH="0" baseline="0" noProof="0" dirty="0">
              <a:ln>
                <a:noFill/>
              </a:ln>
              <a:solidFill>
                <a:prstClr val="white"/>
              </a:solidFill>
              <a:effectLst/>
              <a:uLnTx/>
              <a:uFillTx/>
            </a:endParaRPr>
          </a:p>
        </p:txBody>
      </p:sp>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B7F2D0-5C61-4ECD-8EF0-7DC153D82996}" type="datetimeFigureOut">
              <a:rPr lang="zh-CN" altLang="en-US" smtClean="0">
                <a:solidFill>
                  <a:prstClr val="black">
                    <a:tint val="75000"/>
                  </a:prstClr>
                </a:solidFill>
              </a:rPr>
              <a:pPr/>
              <a:t>2019/4/13</a:t>
            </a:fld>
            <a:endParaRPr lang="zh-CN" altLang="en-US">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C027CB-4B16-4B21-A276-8705E54D5316}" type="slidenum">
              <a:rPr lang="zh-CN" altLang="en-US" smtClean="0">
                <a:solidFill>
                  <a:prstClr val="black">
                    <a:tint val="75000"/>
                  </a:prstClr>
                </a:solidFill>
              </a:rPr>
              <a:pPr/>
              <a:t>‹#›</a:t>
            </a:fld>
            <a:endParaRPr lang="zh-CN" altLang="en-US">
              <a:solidFill>
                <a:prstClr val="black">
                  <a:tint val="75000"/>
                </a:prstClr>
              </a:solidFill>
            </a:endParaRPr>
          </a:p>
        </p:txBody>
      </p:sp>
      <p:pic>
        <p:nvPicPr>
          <p:cNvPr id="7" name="图片 6"/>
          <p:cNvPicPr>
            <a:picLocks noChangeAspect="1"/>
          </p:cNvPicPr>
          <p:nvPr userDrawn="1"/>
        </p:nvPicPr>
        <p:blipFill>
          <a:blip r:embed="rId17" cstate="print">
            <a:extLst>
              <a:ext uri="{28A0092B-C50C-407E-A947-70E740481C1C}">
                <a14:useLocalDpi xmlns:a14="http://schemas.microsoft.com/office/drawing/2010/main"/>
              </a:ext>
            </a:extLst>
          </a:blip>
          <a:stretch>
            <a:fillRect/>
          </a:stretch>
        </p:blipFill>
        <p:spPr>
          <a:xfrm>
            <a:off x="1524" y="0"/>
            <a:ext cx="12188951" cy="6858000"/>
          </a:xfrm>
          <a:prstGeom prst="rect">
            <a:avLst/>
          </a:prstGeom>
        </p:spPr>
      </p:pic>
    </p:spTree>
    <p:extLst>
      <p:ext uri="{BB962C8B-B14F-4D97-AF65-F5344CB8AC3E}">
        <p14:creationId xmlns:p14="http://schemas.microsoft.com/office/powerpoint/2010/main" val="3377250667"/>
      </p:ext>
    </p:extLst>
  </p:cSld>
  <p:clrMap bg1="lt1" tx1="dk1" bg2="lt2" tx2="dk2" accent1="accent1" accent2="accent2" accent3="accent3" accent4="accent4" accent5="accent5" accent6="accent6" hlink="hlink" folHlink="folHlink"/>
  <p:sldLayoutIdLst>
    <p:sldLayoutId id="2147483661" r:id="rId1"/>
    <p:sldLayoutId id="2147483672" r:id="rId2"/>
    <p:sldLayoutId id="2147483673" r:id="rId3"/>
    <p:sldLayoutId id="2147483674"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 id="2147483671" r:id="rId14"/>
    <p:sldLayoutId id="2147483687"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0.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10.xml"/><Relationship Id="rId5" Type="http://schemas.openxmlformats.org/officeDocument/2006/relationships/image" Target="../media/image12.png"/><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0.xml"/><Relationship Id="rId6" Type="http://schemas.openxmlformats.org/officeDocument/2006/relationships/hyperlink" Target="https://org.modao.cc/app/f2be5b741d4668d75bfd5821c2b9b92ad07d1b60?inapp=1#screen=s8b511694c8358832c9b3e7" TargetMode="Externa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11207455" y="157627"/>
            <a:ext cx="869659" cy="869659"/>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10494498" y="1027286"/>
            <a:ext cx="572356" cy="5723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10128738" y="2035739"/>
            <a:ext cx="422031" cy="422031"/>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9083385" y="1641843"/>
            <a:ext cx="302456" cy="3024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0104119" y="375750"/>
            <a:ext cx="302456" cy="302456"/>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1118973" y="1944299"/>
            <a:ext cx="390938" cy="390938"/>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90500" y="5924841"/>
            <a:ext cx="1098259" cy="1098259"/>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2184400" y="4749799"/>
            <a:ext cx="622299" cy="622299"/>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2428873" y="5924841"/>
            <a:ext cx="847727" cy="847727"/>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690560" y="5569741"/>
            <a:ext cx="1288259" cy="1288259"/>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284161" y="5093491"/>
            <a:ext cx="622299" cy="622299"/>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292854" y="4279899"/>
            <a:ext cx="204399" cy="204399"/>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2082200" y="4482499"/>
            <a:ext cx="204399" cy="204399"/>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238831" y="5302440"/>
            <a:ext cx="204399" cy="204399"/>
          </a:xfrm>
          <a:prstGeom prst="ellipse">
            <a:avLst/>
          </a:prstGeom>
          <a:gradFill>
            <a:gsLst>
              <a:gs pos="0">
                <a:schemeClr val="bg1"/>
              </a:gs>
              <a:gs pos="100000">
                <a:srgbClr val="D4D2D3"/>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2067119" y="5404639"/>
            <a:ext cx="204399" cy="204399"/>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3227778" y="5609038"/>
            <a:ext cx="204399" cy="204399"/>
          </a:xfrm>
          <a:prstGeom prst="ellipse">
            <a:avLst/>
          </a:prstGeom>
          <a:gradFill>
            <a:gsLst>
              <a:gs pos="0">
                <a:schemeClr val="bg1"/>
              </a:gs>
              <a:gs pos="100000">
                <a:srgbClr val="D4D2D3"/>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3042106" y="3049233"/>
            <a:ext cx="6473247" cy="861774"/>
          </a:xfrm>
          <a:prstGeom prst="rect">
            <a:avLst/>
          </a:prstGeom>
          <a:noFill/>
        </p:spPr>
        <p:txBody>
          <a:bodyPr wrap="none" rtlCol="0">
            <a:spAutoFit/>
          </a:bodyPr>
          <a:lstStyle/>
          <a:p>
            <a:pPr algn="ctr"/>
            <a:r>
              <a:rPr lang="zh-CN" altLang="en-US" sz="5000" dirty="0" smtClean="0">
                <a:solidFill>
                  <a:schemeClr val="tx1">
                    <a:lumMod val="75000"/>
                    <a:lumOff val="25000"/>
                  </a:schemeClr>
                </a:solidFill>
                <a:latin typeface="微软雅黑" panose="020B0503020204020204" pitchFamily="34" charset="-122"/>
                <a:ea typeface="微软雅黑" panose="020B0503020204020204" pitchFamily="34" charset="-122"/>
              </a:rPr>
              <a:t>需求分析报告（</a:t>
            </a:r>
            <a:r>
              <a:rPr lang="en-US" altLang="zh-CN" sz="5000" dirty="0" smtClean="0">
                <a:solidFill>
                  <a:schemeClr val="tx1">
                    <a:lumMod val="75000"/>
                    <a:lumOff val="25000"/>
                  </a:schemeClr>
                </a:solidFill>
                <a:latin typeface="微软雅黑" panose="020B0503020204020204" pitchFamily="34" charset="-122"/>
                <a:ea typeface="微软雅黑" panose="020B0503020204020204" pitchFamily="34" charset="-122"/>
              </a:rPr>
              <a:t>SRS</a:t>
            </a:r>
            <a:r>
              <a:rPr lang="zh-CN" altLang="en-US" sz="5000" dirty="0" smtClean="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5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0" name="文本框 19"/>
          <p:cNvSpPr txBox="1"/>
          <p:nvPr/>
        </p:nvSpPr>
        <p:spPr>
          <a:xfrm>
            <a:off x="2655910" y="2375647"/>
            <a:ext cx="6720687" cy="707886"/>
          </a:xfrm>
          <a:prstGeom prst="rect">
            <a:avLst/>
          </a:prstGeom>
          <a:noFill/>
        </p:spPr>
        <p:txBody>
          <a:bodyPr wrap="none" rtlCol="0">
            <a:spAutoFit/>
          </a:bodyPr>
          <a:lstStyle/>
          <a:p>
            <a:pPr algn="ctr"/>
            <a:r>
              <a:rPr lang="en-US" altLang="zh-CN" sz="4000" dirty="0">
                <a:solidFill>
                  <a:srgbClr val="18478F"/>
                </a:solidFill>
                <a:latin typeface="微软雅黑" panose="020B0503020204020204" pitchFamily="34" charset="-122"/>
                <a:ea typeface="微软雅黑" panose="020B0503020204020204" pitchFamily="34" charset="-122"/>
              </a:rPr>
              <a:t>G20</a:t>
            </a:r>
            <a:r>
              <a:rPr lang="zh-CN" altLang="en-US" sz="4000" dirty="0">
                <a:solidFill>
                  <a:srgbClr val="18478F"/>
                </a:solidFill>
                <a:latin typeface="微软雅黑" panose="020B0503020204020204" pitchFamily="34" charset="-122"/>
                <a:ea typeface="微软雅黑" panose="020B0503020204020204" pitchFamily="34" charset="-122"/>
              </a:rPr>
              <a:t>小组</a:t>
            </a:r>
            <a:r>
              <a:rPr lang="en-US" altLang="zh-CN" sz="4000" dirty="0">
                <a:solidFill>
                  <a:srgbClr val="18478F"/>
                </a:solidFill>
                <a:latin typeface="微软雅黑" panose="020B0503020204020204" pitchFamily="34" charset="-122"/>
                <a:ea typeface="微软雅黑" panose="020B0503020204020204" pitchFamily="34" charset="-122"/>
              </a:rPr>
              <a:t>——Grateful Dead</a:t>
            </a:r>
            <a:endParaRPr lang="zh-CN" altLang="en-US" sz="4000" dirty="0">
              <a:solidFill>
                <a:srgbClr val="18478F"/>
              </a:solidFill>
              <a:latin typeface="微软雅黑" panose="020B0503020204020204" pitchFamily="34" charset="-122"/>
              <a:ea typeface="微软雅黑" panose="020B0503020204020204" pitchFamily="34" charset="-122"/>
            </a:endParaRPr>
          </a:p>
        </p:txBody>
      </p:sp>
      <p:grpSp>
        <p:nvGrpSpPr>
          <p:cNvPr id="21" name="组合 20"/>
          <p:cNvGrpSpPr/>
          <p:nvPr/>
        </p:nvGrpSpPr>
        <p:grpSpPr>
          <a:xfrm>
            <a:off x="4197209" y="4718860"/>
            <a:ext cx="1667728" cy="288081"/>
            <a:chOff x="4654427" y="4718860"/>
            <a:chExt cx="1667728" cy="288081"/>
          </a:xfrm>
        </p:grpSpPr>
        <p:grpSp>
          <p:nvGrpSpPr>
            <p:cNvPr id="22" name="组合 21"/>
            <p:cNvGrpSpPr/>
            <p:nvPr/>
          </p:nvGrpSpPr>
          <p:grpSpPr>
            <a:xfrm>
              <a:off x="4654427" y="4718860"/>
              <a:ext cx="276971" cy="276971"/>
              <a:chOff x="3725237" y="4930504"/>
              <a:chExt cx="531780" cy="531780"/>
            </a:xfrm>
          </p:grpSpPr>
          <p:sp>
            <p:nvSpPr>
              <p:cNvPr id="24" name="圆角矩形 2"/>
              <p:cNvSpPr/>
              <p:nvPr/>
            </p:nvSpPr>
            <p:spPr>
              <a:xfrm>
                <a:off x="3725237" y="4930504"/>
                <a:ext cx="531780" cy="531780"/>
              </a:xfrm>
              <a:prstGeom prst="ellipse">
                <a:avLst/>
              </a:prstGeom>
              <a:gradFill>
                <a:gsLst>
                  <a:gs pos="0">
                    <a:srgbClr val="18478F"/>
                  </a:gs>
                  <a:gs pos="100000">
                    <a:srgbClr val="238DED"/>
                  </a:gs>
                </a:gsLst>
                <a:lin ang="18000000" scaled="0"/>
              </a:gradFill>
              <a:ln w="25400">
                <a:noFill/>
              </a:ln>
              <a:effectLst>
                <a:outerShdw blurRad="1778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25" name="student-graduation-cap-shape_52041"/>
              <p:cNvSpPr>
                <a:spLocks noChangeAspect="1"/>
              </p:cNvSpPr>
              <p:nvPr/>
            </p:nvSpPr>
            <p:spPr bwMode="auto">
              <a:xfrm>
                <a:off x="3875605" y="5054575"/>
                <a:ext cx="219840" cy="264806"/>
              </a:xfrm>
              <a:custGeom>
                <a:avLst/>
                <a:gdLst>
                  <a:gd name="connsiteX0" fmla="*/ 56671 w 279400"/>
                  <a:gd name="connsiteY0" fmla="*/ 192087 h 336550"/>
                  <a:gd name="connsiteX1" fmla="*/ 224047 w 279400"/>
                  <a:gd name="connsiteY1" fmla="*/ 192087 h 336550"/>
                  <a:gd name="connsiteX2" fmla="*/ 279400 w 279400"/>
                  <a:gd name="connsiteY2" fmla="*/ 247752 h 336550"/>
                  <a:gd name="connsiteX3" fmla="*/ 279400 w 279400"/>
                  <a:gd name="connsiteY3" fmla="*/ 336550 h 336550"/>
                  <a:gd name="connsiteX4" fmla="*/ 176602 w 279400"/>
                  <a:gd name="connsiteY4" fmla="*/ 336550 h 336550"/>
                  <a:gd name="connsiteX5" fmla="*/ 158151 w 279400"/>
                  <a:gd name="connsiteY5" fmla="*/ 245101 h 336550"/>
                  <a:gd name="connsiteX6" fmla="*/ 151562 w 279400"/>
                  <a:gd name="connsiteY6" fmla="*/ 239800 h 336550"/>
                  <a:gd name="connsiteX7" fmla="*/ 167377 w 279400"/>
                  <a:gd name="connsiteY7" fmla="*/ 213293 h 336550"/>
                  <a:gd name="connsiteX8" fmla="*/ 167377 w 279400"/>
                  <a:gd name="connsiteY8" fmla="*/ 209317 h 336550"/>
                  <a:gd name="connsiteX9" fmla="*/ 163423 w 279400"/>
                  <a:gd name="connsiteY9" fmla="*/ 207991 h 336550"/>
                  <a:gd name="connsiteX10" fmla="*/ 121249 w 279400"/>
                  <a:gd name="connsiteY10" fmla="*/ 207991 h 336550"/>
                  <a:gd name="connsiteX11" fmla="*/ 118613 w 279400"/>
                  <a:gd name="connsiteY11" fmla="*/ 209317 h 336550"/>
                  <a:gd name="connsiteX12" fmla="*/ 118613 w 279400"/>
                  <a:gd name="connsiteY12" fmla="*/ 213293 h 336550"/>
                  <a:gd name="connsiteX13" fmla="*/ 134429 w 279400"/>
                  <a:gd name="connsiteY13" fmla="*/ 239800 h 336550"/>
                  <a:gd name="connsiteX14" fmla="*/ 126521 w 279400"/>
                  <a:gd name="connsiteY14" fmla="*/ 245101 h 336550"/>
                  <a:gd name="connsiteX15" fmla="*/ 110706 w 279400"/>
                  <a:gd name="connsiteY15" fmla="*/ 336550 h 336550"/>
                  <a:gd name="connsiteX16" fmla="*/ 0 w 279400"/>
                  <a:gd name="connsiteY16" fmla="*/ 336550 h 336550"/>
                  <a:gd name="connsiteX17" fmla="*/ 0 w 279400"/>
                  <a:gd name="connsiteY17" fmla="*/ 247752 h 336550"/>
                  <a:gd name="connsiteX18" fmla="*/ 56671 w 279400"/>
                  <a:gd name="connsiteY18" fmla="*/ 192087 h 336550"/>
                  <a:gd name="connsiteX19" fmla="*/ 138907 w 279400"/>
                  <a:gd name="connsiteY19" fmla="*/ 0 h 336550"/>
                  <a:gd name="connsiteX20" fmla="*/ 219076 w 279400"/>
                  <a:gd name="connsiteY20" fmla="*/ 80169 h 336550"/>
                  <a:gd name="connsiteX21" fmla="*/ 138907 w 279400"/>
                  <a:gd name="connsiteY21" fmla="*/ 160338 h 336550"/>
                  <a:gd name="connsiteX22" fmla="*/ 58738 w 279400"/>
                  <a:gd name="connsiteY22" fmla="*/ 80169 h 336550"/>
                  <a:gd name="connsiteX23" fmla="*/ 138907 w 279400"/>
                  <a:gd name="connsiteY23"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79400" h="336550">
                    <a:moveTo>
                      <a:pt x="56671" y="192087"/>
                    </a:moveTo>
                    <a:cubicBezTo>
                      <a:pt x="56671" y="192087"/>
                      <a:pt x="56671" y="192087"/>
                      <a:pt x="224047" y="192087"/>
                    </a:cubicBezTo>
                    <a:cubicBezTo>
                      <a:pt x="254360" y="192087"/>
                      <a:pt x="279400" y="217269"/>
                      <a:pt x="279400" y="247752"/>
                    </a:cubicBezTo>
                    <a:cubicBezTo>
                      <a:pt x="279400" y="247752"/>
                      <a:pt x="279400" y="247752"/>
                      <a:pt x="279400" y="336550"/>
                    </a:cubicBezTo>
                    <a:cubicBezTo>
                      <a:pt x="279400" y="336550"/>
                      <a:pt x="279400" y="336550"/>
                      <a:pt x="176602" y="336550"/>
                    </a:cubicBezTo>
                    <a:cubicBezTo>
                      <a:pt x="176602" y="336550"/>
                      <a:pt x="176602" y="336550"/>
                      <a:pt x="158151" y="245101"/>
                    </a:cubicBezTo>
                    <a:cubicBezTo>
                      <a:pt x="158151" y="242450"/>
                      <a:pt x="154197" y="239800"/>
                      <a:pt x="151562" y="239800"/>
                    </a:cubicBezTo>
                    <a:cubicBezTo>
                      <a:pt x="151562" y="239800"/>
                      <a:pt x="151562" y="239800"/>
                      <a:pt x="167377" y="213293"/>
                    </a:cubicBezTo>
                    <a:cubicBezTo>
                      <a:pt x="167377" y="211967"/>
                      <a:pt x="167377" y="210642"/>
                      <a:pt x="167377" y="209317"/>
                    </a:cubicBezTo>
                    <a:cubicBezTo>
                      <a:pt x="166059" y="207991"/>
                      <a:pt x="164741" y="207991"/>
                      <a:pt x="163423" y="207991"/>
                    </a:cubicBezTo>
                    <a:cubicBezTo>
                      <a:pt x="163423" y="207991"/>
                      <a:pt x="163423" y="207991"/>
                      <a:pt x="121249" y="207991"/>
                    </a:cubicBezTo>
                    <a:cubicBezTo>
                      <a:pt x="119931" y="207991"/>
                      <a:pt x="118613" y="207991"/>
                      <a:pt x="118613" y="209317"/>
                    </a:cubicBezTo>
                    <a:cubicBezTo>
                      <a:pt x="117296" y="210642"/>
                      <a:pt x="117296" y="211967"/>
                      <a:pt x="118613" y="213293"/>
                    </a:cubicBezTo>
                    <a:cubicBezTo>
                      <a:pt x="118613" y="213293"/>
                      <a:pt x="118613" y="213293"/>
                      <a:pt x="134429" y="239800"/>
                    </a:cubicBezTo>
                    <a:cubicBezTo>
                      <a:pt x="130475" y="239800"/>
                      <a:pt x="127839" y="242450"/>
                      <a:pt x="126521" y="245101"/>
                    </a:cubicBezTo>
                    <a:cubicBezTo>
                      <a:pt x="126521" y="245101"/>
                      <a:pt x="126521" y="245101"/>
                      <a:pt x="110706" y="336550"/>
                    </a:cubicBezTo>
                    <a:cubicBezTo>
                      <a:pt x="110706" y="336550"/>
                      <a:pt x="110706" y="336550"/>
                      <a:pt x="0" y="336550"/>
                    </a:cubicBezTo>
                    <a:cubicBezTo>
                      <a:pt x="0" y="336550"/>
                      <a:pt x="0" y="336550"/>
                      <a:pt x="0" y="247752"/>
                    </a:cubicBezTo>
                    <a:cubicBezTo>
                      <a:pt x="0" y="217269"/>
                      <a:pt x="25040" y="192087"/>
                      <a:pt x="56671" y="192087"/>
                    </a:cubicBezTo>
                    <a:close/>
                    <a:moveTo>
                      <a:pt x="138907" y="0"/>
                    </a:moveTo>
                    <a:cubicBezTo>
                      <a:pt x="183183" y="0"/>
                      <a:pt x="219076" y="35893"/>
                      <a:pt x="219076" y="80169"/>
                    </a:cubicBezTo>
                    <a:cubicBezTo>
                      <a:pt x="219076" y="124445"/>
                      <a:pt x="183183" y="160338"/>
                      <a:pt x="138907" y="160338"/>
                    </a:cubicBezTo>
                    <a:cubicBezTo>
                      <a:pt x="94631" y="160338"/>
                      <a:pt x="58738" y="124445"/>
                      <a:pt x="58738" y="80169"/>
                    </a:cubicBezTo>
                    <a:cubicBezTo>
                      <a:pt x="58738" y="35893"/>
                      <a:pt x="94631" y="0"/>
                      <a:pt x="138907" y="0"/>
                    </a:cubicBezTo>
                    <a:close/>
                  </a:path>
                </a:pathLst>
              </a:custGeom>
              <a:solidFill>
                <a:schemeClr val="bg1"/>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dirty="0">
                  <a:ln>
                    <a:noFill/>
                  </a:ln>
                  <a:solidFill>
                    <a:srgbClr val="000000"/>
                  </a:solidFill>
                  <a:effectLst/>
                  <a:uLnTx/>
                  <a:uFillTx/>
                  <a:latin typeface="Arial"/>
                  <a:ea typeface="微软雅黑" panose="020B0503020204020204" pitchFamily="34" charset="-122"/>
                  <a:cs typeface="+mn-cs"/>
                </a:endParaRPr>
              </a:p>
            </p:txBody>
          </p:sp>
        </p:grpSp>
        <p:sp>
          <p:nvSpPr>
            <p:cNvPr id="23" name="文本框 22"/>
            <p:cNvSpPr txBox="1"/>
            <p:nvPr/>
          </p:nvSpPr>
          <p:spPr>
            <a:xfrm>
              <a:off x="4929482" y="4729942"/>
              <a:ext cx="1392673"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汇报人：周磊</a:t>
              </a:r>
              <a:endParaRPr kumimoji="0" lang="zh-CN" altLang="en-US" sz="1200" b="1" i="0" u="none" strike="noStrike" kern="120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endParaRPr>
            </a:p>
          </p:txBody>
        </p:sp>
      </p:grpSp>
      <p:grpSp>
        <p:nvGrpSpPr>
          <p:cNvPr id="26" name="组合 25"/>
          <p:cNvGrpSpPr/>
          <p:nvPr/>
        </p:nvGrpSpPr>
        <p:grpSpPr>
          <a:xfrm>
            <a:off x="6023294" y="4718860"/>
            <a:ext cx="3095291" cy="298106"/>
            <a:chOff x="6395842" y="4718860"/>
            <a:chExt cx="3095291" cy="298106"/>
          </a:xfrm>
        </p:grpSpPr>
        <p:grpSp>
          <p:nvGrpSpPr>
            <p:cNvPr id="27" name="组合 26"/>
            <p:cNvGrpSpPr/>
            <p:nvPr/>
          </p:nvGrpSpPr>
          <p:grpSpPr>
            <a:xfrm>
              <a:off x="6395842" y="4718860"/>
              <a:ext cx="276971" cy="276971"/>
              <a:chOff x="6392770" y="4930504"/>
              <a:chExt cx="531780" cy="531780"/>
            </a:xfrm>
          </p:grpSpPr>
          <p:sp>
            <p:nvSpPr>
              <p:cNvPr id="29" name="圆角矩形 2"/>
              <p:cNvSpPr/>
              <p:nvPr/>
            </p:nvSpPr>
            <p:spPr>
              <a:xfrm>
                <a:off x="6392770" y="4930504"/>
                <a:ext cx="531780" cy="531780"/>
              </a:xfrm>
              <a:prstGeom prst="ellipse">
                <a:avLst/>
              </a:prstGeom>
              <a:gradFill>
                <a:gsLst>
                  <a:gs pos="0">
                    <a:srgbClr val="18478F"/>
                  </a:gs>
                  <a:gs pos="100000">
                    <a:srgbClr val="238DED"/>
                  </a:gs>
                </a:gsLst>
                <a:lin ang="16800000" scaled="0"/>
              </a:gradFill>
              <a:ln w="25400">
                <a:noFill/>
              </a:ln>
              <a:effectLst>
                <a:outerShdw blurRad="1778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30" name="student-graduation-cap-shape_52041"/>
              <p:cNvSpPr>
                <a:spLocks noChangeAspect="1"/>
              </p:cNvSpPr>
              <p:nvPr/>
            </p:nvSpPr>
            <p:spPr bwMode="auto">
              <a:xfrm>
                <a:off x="6527005" y="5064598"/>
                <a:ext cx="256066" cy="264808"/>
              </a:xfrm>
              <a:custGeom>
                <a:avLst/>
                <a:gdLst>
                  <a:gd name="connsiteX0" fmla="*/ 233363 w 325438"/>
                  <a:gd name="connsiteY0" fmla="*/ 249238 h 336550"/>
                  <a:gd name="connsiteX1" fmla="*/ 279401 w 325438"/>
                  <a:gd name="connsiteY1" fmla="*/ 249238 h 336550"/>
                  <a:gd name="connsiteX2" fmla="*/ 279401 w 325438"/>
                  <a:gd name="connsiteY2" fmla="*/ 290513 h 336550"/>
                  <a:gd name="connsiteX3" fmla="*/ 233363 w 325438"/>
                  <a:gd name="connsiteY3" fmla="*/ 290513 h 336550"/>
                  <a:gd name="connsiteX4" fmla="*/ 171450 w 325438"/>
                  <a:gd name="connsiteY4" fmla="*/ 249238 h 336550"/>
                  <a:gd name="connsiteX5" fmla="*/ 217488 w 325438"/>
                  <a:gd name="connsiteY5" fmla="*/ 249238 h 336550"/>
                  <a:gd name="connsiteX6" fmla="*/ 217488 w 325438"/>
                  <a:gd name="connsiteY6" fmla="*/ 290513 h 336550"/>
                  <a:gd name="connsiteX7" fmla="*/ 171450 w 325438"/>
                  <a:gd name="connsiteY7" fmla="*/ 290513 h 336550"/>
                  <a:gd name="connsiteX8" fmla="*/ 107950 w 325438"/>
                  <a:gd name="connsiteY8" fmla="*/ 249238 h 336550"/>
                  <a:gd name="connsiteX9" fmla="*/ 155575 w 325438"/>
                  <a:gd name="connsiteY9" fmla="*/ 249238 h 336550"/>
                  <a:gd name="connsiteX10" fmla="*/ 155575 w 325438"/>
                  <a:gd name="connsiteY10" fmla="*/ 290513 h 336550"/>
                  <a:gd name="connsiteX11" fmla="*/ 107950 w 325438"/>
                  <a:gd name="connsiteY11" fmla="*/ 290513 h 336550"/>
                  <a:gd name="connsiteX12" fmla="*/ 46038 w 325438"/>
                  <a:gd name="connsiteY12" fmla="*/ 249238 h 336550"/>
                  <a:gd name="connsiteX13" fmla="*/ 93663 w 325438"/>
                  <a:gd name="connsiteY13" fmla="*/ 249238 h 336550"/>
                  <a:gd name="connsiteX14" fmla="*/ 93663 w 325438"/>
                  <a:gd name="connsiteY14" fmla="*/ 290513 h 336550"/>
                  <a:gd name="connsiteX15" fmla="*/ 46038 w 325438"/>
                  <a:gd name="connsiteY15" fmla="*/ 290513 h 336550"/>
                  <a:gd name="connsiteX16" fmla="*/ 233363 w 325438"/>
                  <a:gd name="connsiteY16" fmla="*/ 195263 h 336550"/>
                  <a:gd name="connsiteX17" fmla="*/ 279401 w 325438"/>
                  <a:gd name="connsiteY17" fmla="*/ 195263 h 336550"/>
                  <a:gd name="connsiteX18" fmla="*/ 279401 w 325438"/>
                  <a:gd name="connsiteY18" fmla="*/ 234951 h 336550"/>
                  <a:gd name="connsiteX19" fmla="*/ 233363 w 325438"/>
                  <a:gd name="connsiteY19" fmla="*/ 234951 h 336550"/>
                  <a:gd name="connsiteX20" fmla="*/ 171450 w 325438"/>
                  <a:gd name="connsiteY20" fmla="*/ 195263 h 336550"/>
                  <a:gd name="connsiteX21" fmla="*/ 217488 w 325438"/>
                  <a:gd name="connsiteY21" fmla="*/ 195263 h 336550"/>
                  <a:gd name="connsiteX22" fmla="*/ 217488 w 325438"/>
                  <a:gd name="connsiteY22" fmla="*/ 234951 h 336550"/>
                  <a:gd name="connsiteX23" fmla="*/ 171450 w 325438"/>
                  <a:gd name="connsiteY23" fmla="*/ 234951 h 336550"/>
                  <a:gd name="connsiteX24" fmla="*/ 107950 w 325438"/>
                  <a:gd name="connsiteY24" fmla="*/ 195263 h 336550"/>
                  <a:gd name="connsiteX25" fmla="*/ 155575 w 325438"/>
                  <a:gd name="connsiteY25" fmla="*/ 195263 h 336550"/>
                  <a:gd name="connsiteX26" fmla="*/ 155575 w 325438"/>
                  <a:gd name="connsiteY26" fmla="*/ 234951 h 336550"/>
                  <a:gd name="connsiteX27" fmla="*/ 107950 w 325438"/>
                  <a:gd name="connsiteY27" fmla="*/ 234951 h 336550"/>
                  <a:gd name="connsiteX28" fmla="*/ 46038 w 325438"/>
                  <a:gd name="connsiteY28" fmla="*/ 195263 h 336550"/>
                  <a:gd name="connsiteX29" fmla="*/ 93663 w 325438"/>
                  <a:gd name="connsiteY29" fmla="*/ 195263 h 336550"/>
                  <a:gd name="connsiteX30" fmla="*/ 93663 w 325438"/>
                  <a:gd name="connsiteY30" fmla="*/ 234951 h 336550"/>
                  <a:gd name="connsiteX31" fmla="*/ 46038 w 325438"/>
                  <a:gd name="connsiteY31" fmla="*/ 234951 h 336550"/>
                  <a:gd name="connsiteX32" fmla="*/ 233363 w 325438"/>
                  <a:gd name="connsiteY32" fmla="*/ 139700 h 336550"/>
                  <a:gd name="connsiteX33" fmla="*/ 279401 w 325438"/>
                  <a:gd name="connsiteY33" fmla="*/ 139700 h 336550"/>
                  <a:gd name="connsiteX34" fmla="*/ 279401 w 325438"/>
                  <a:gd name="connsiteY34" fmla="*/ 180975 h 336550"/>
                  <a:gd name="connsiteX35" fmla="*/ 233363 w 325438"/>
                  <a:gd name="connsiteY35" fmla="*/ 180975 h 336550"/>
                  <a:gd name="connsiteX36" fmla="*/ 171450 w 325438"/>
                  <a:gd name="connsiteY36" fmla="*/ 139700 h 336550"/>
                  <a:gd name="connsiteX37" fmla="*/ 217488 w 325438"/>
                  <a:gd name="connsiteY37" fmla="*/ 139700 h 336550"/>
                  <a:gd name="connsiteX38" fmla="*/ 217488 w 325438"/>
                  <a:gd name="connsiteY38" fmla="*/ 180975 h 336550"/>
                  <a:gd name="connsiteX39" fmla="*/ 171450 w 325438"/>
                  <a:gd name="connsiteY39" fmla="*/ 180975 h 336550"/>
                  <a:gd name="connsiteX40" fmla="*/ 107950 w 325438"/>
                  <a:gd name="connsiteY40" fmla="*/ 139700 h 336550"/>
                  <a:gd name="connsiteX41" fmla="*/ 155575 w 325438"/>
                  <a:gd name="connsiteY41" fmla="*/ 139700 h 336550"/>
                  <a:gd name="connsiteX42" fmla="*/ 155575 w 325438"/>
                  <a:gd name="connsiteY42" fmla="*/ 180975 h 336550"/>
                  <a:gd name="connsiteX43" fmla="*/ 107950 w 325438"/>
                  <a:gd name="connsiteY43" fmla="*/ 180975 h 336550"/>
                  <a:gd name="connsiteX44" fmla="*/ 49167 w 325438"/>
                  <a:gd name="connsiteY44" fmla="*/ 38100 h 336550"/>
                  <a:gd name="connsiteX45" fmla="*/ 25400 w 325438"/>
                  <a:gd name="connsiteY45" fmla="*/ 61753 h 336550"/>
                  <a:gd name="connsiteX46" fmla="*/ 25400 w 325438"/>
                  <a:gd name="connsiteY46" fmla="*/ 289085 h 336550"/>
                  <a:gd name="connsiteX47" fmla="*/ 49167 w 325438"/>
                  <a:gd name="connsiteY47" fmla="*/ 312738 h 336550"/>
                  <a:gd name="connsiteX48" fmla="*/ 276271 w 325438"/>
                  <a:gd name="connsiteY48" fmla="*/ 312738 h 336550"/>
                  <a:gd name="connsiteX49" fmla="*/ 300038 w 325438"/>
                  <a:gd name="connsiteY49" fmla="*/ 289085 h 336550"/>
                  <a:gd name="connsiteX50" fmla="*/ 300038 w 325438"/>
                  <a:gd name="connsiteY50" fmla="*/ 61753 h 336550"/>
                  <a:gd name="connsiteX51" fmla="*/ 276271 w 325438"/>
                  <a:gd name="connsiteY51" fmla="*/ 38100 h 336550"/>
                  <a:gd name="connsiteX52" fmla="*/ 269669 w 325438"/>
                  <a:gd name="connsiteY52" fmla="*/ 38100 h 336550"/>
                  <a:gd name="connsiteX53" fmla="*/ 269669 w 325438"/>
                  <a:gd name="connsiteY53" fmla="*/ 63067 h 336550"/>
                  <a:gd name="connsiteX54" fmla="*/ 276271 w 325438"/>
                  <a:gd name="connsiteY54" fmla="*/ 74894 h 336550"/>
                  <a:gd name="connsiteX55" fmla="*/ 260427 w 325438"/>
                  <a:gd name="connsiteY55" fmla="*/ 90662 h 336550"/>
                  <a:gd name="connsiteX56" fmla="*/ 244582 w 325438"/>
                  <a:gd name="connsiteY56" fmla="*/ 74894 h 336550"/>
                  <a:gd name="connsiteX57" fmla="*/ 249864 w 325438"/>
                  <a:gd name="connsiteY57" fmla="*/ 63067 h 336550"/>
                  <a:gd name="connsiteX58" fmla="*/ 249864 w 325438"/>
                  <a:gd name="connsiteY58" fmla="*/ 38100 h 336550"/>
                  <a:gd name="connsiteX59" fmla="*/ 231379 w 325438"/>
                  <a:gd name="connsiteY59" fmla="*/ 38100 h 336550"/>
                  <a:gd name="connsiteX60" fmla="*/ 231379 w 325438"/>
                  <a:gd name="connsiteY60" fmla="*/ 63067 h 336550"/>
                  <a:gd name="connsiteX61" fmla="*/ 236660 w 325438"/>
                  <a:gd name="connsiteY61" fmla="*/ 74894 h 336550"/>
                  <a:gd name="connsiteX62" fmla="*/ 220816 w 325438"/>
                  <a:gd name="connsiteY62" fmla="*/ 90662 h 336550"/>
                  <a:gd name="connsiteX63" fmla="*/ 204971 w 325438"/>
                  <a:gd name="connsiteY63" fmla="*/ 74894 h 336550"/>
                  <a:gd name="connsiteX64" fmla="*/ 210253 w 325438"/>
                  <a:gd name="connsiteY64" fmla="*/ 63067 h 336550"/>
                  <a:gd name="connsiteX65" fmla="*/ 210253 w 325438"/>
                  <a:gd name="connsiteY65" fmla="*/ 38100 h 336550"/>
                  <a:gd name="connsiteX66" fmla="*/ 191767 w 325438"/>
                  <a:gd name="connsiteY66" fmla="*/ 38100 h 336550"/>
                  <a:gd name="connsiteX67" fmla="*/ 191767 w 325438"/>
                  <a:gd name="connsiteY67" fmla="*/ 63067 h 336550"/>
                  <a:gd name="connsiteX68" fmla="*/ 198369 w 325438"/>
                  <a:gd name="connsiteY68" fmla="*/ 74894 h 336550"/>
                  <a:gd name="connsiteX69" fmla="*/ 182525 w 325438"/>
                  <a:gd name="connsiteY69" fmla="*/ 90662 h 336550"/>
                  <a:gd name="connsiteX70" fmla="*/ 166680 w 325438"/>
                  <a:gd name="connsiteY70" fmla="*/ 74894 h 336550"/>
                  <a:gd name="connsiteX71" fmla="*/ 171962 w 325438"/>
                  <a:gd name="connsiteY71" fmla="*/ 63067 h 336550"/>
                  <a:gd name="connsiteX72" fmla="*/ 171962 w 325438"/>
                  <a:gd name="connsiteY72" fmla="*/ 38100 h 336550"/>
                  <a:gd name="connsiteX73" fmla="*/ 153476 w 325438"/>
                  <a:gd name="connsiteY73" fmla="*/ 38100 h 336550"/>
                  <a:gd name="connsiteX74" fmla="*/ 153476 w 325438"/>
                  <a:gd name="connsiteY74" fmla="*/ 63067 h 336550"/>
                  <a:gd name="connsiteX75" fmla="*/ 158758 w 325438"/>
                  <a:gd name="connsiteY75" fmla="*/ 74894 h 336550"/>
                  <a:gd name="connsiteX76" fmla="*/ 142913 w 325438"/>
                  <a:gd name="connsiteY76" fmla="*/ 90662 h 336550"/>
                  <a:gd name="connsiteX77" fmla="*/ 127069 w 325438"/>
                  <a:gd name="connsiteY77" fmla="*/ 74894 h 336550"/>
                  <a:gd name="connsiteX78" fmla="*/ 133671 w 325438"/>
                  <a:gd name="connsiteY78" fmla="*/ 63067 h 336550"/>
                  <a:gd name="connsiteX79" fmla="*/ 133671 w 325438"/>
                  <a:gd name="connsiteY79" fmla="*/ 38100 h 336550"/>
                  <a:gd name="connsiteX80" fmla="*/ 115186 w 325438"/>
                  <a:gd name="connsiteY80" fmla="*/ 38100 h 336550"/>
                  <a:gd name="connsiteX81" fmla="*/ 115186 w 325438"/>
                  <a:gd name="connsiteY81" fmla="*/ 63067 h 336550"/>
                  <a:gd name="connsiteX82" fmla="*/ 120467 w 325438"/>
                  <a:gd name="connsiteY82" fmla="*/ 74894 h 336550"/>
                  <a:gd name="connsiteX83" fmla="*/ 104623 w 325438"/>
                  <a:gd name="connsiteY83" fmla="*/ 90662 h 336550"/>
                  <a:gd name="connsiteX84" fmla="*/ 88778 w 325438"/>
                  <a:gd name="connsiteY84" fmla="*/ 74894 h 336550"/>
                  <a:gd name="connsiteX85" fmla="*/ 94060 w 325438"/>
                  <a:gd name="connsiteY85" fmla="*/ 63067 h 336550"/>
                  <a:gd name="connsiteX86" fmla="*/ 94060 w 325438"/>
                  <a:gd name="connsiteY86" fmla="*/ 38100 h 336550"/>
                  <a:gd name="connsiteX87" fmla="*/ 75574 w 325438"/>
                  <a:gd name="connsiteY87" fmla="*/ 38100 h 336550"/>
                  <a:gd name="connsiteX88" fmla="*/ 75574 w 325438"/>
                  <a:gd name="connsiteY88" fmla="*/ 63067 h 336550"/>
                  <a:gd name="connsiteX89" fmla="*/ 80856 w 325438"/>
                  <a:gd name="connsiteY89" fmla="*/ 74894 h 336550"/>
                  <a:gd name="connsiteX90" fmla="*/ 65011 w 325438"/>
                  <a:gd name="connsiteY90" fmla="*/ 90662 h 336550"/>
                  <a:gd name="connsiteX91" fmla="*/ 49167 w 325438"/>
                  <a:gd name="connsiteY91" fmla="*/ 74894 h 336550"/>
                  <a:gd name="connsiteX92" fmla="*/ 55769 w 325438"/>
                  <a:gd name="connsiteY92" fmla="*/ 63067 h 336550"/>
                  <a:gd name="connsiteX93" fmla="*/ 55769 w 325438"/>
                  <a:gd name="connsiteY93" fmla="*/ 38100 h 336550"/>
                  <a:gd name="connsiteX94" fmla="*/ 49167 w 325438"/>
                  <a:gd name="connsiteY94" fmla="*/ 38100 h 336550"/>
                  <a:gd name="connsiteX95" fmla="*/ 65315 w 325438"/>
                  <a:gd name="connsiteY95" fmla="*/ 4763 h 336550"/>
                  <a:gd name="connsiteX96" fmla="*/ 61913 w 325438"/>
                  <a:gd name="connsiteY96" fmla="*/ 10110 h 336550"/>
                  <a:gd name="connsiteX97" fmla="*/ 61913 w 325438"/>
                  <a:gd name="connsiteY97" fmla="*/ 75616 h 336550"/>
                  <a:gd name="connsiteX98" fmla="*/ 65315 w 325438"/>
                  <a:gd name="connsiteY98" fmla="*/ 80963 h 336550"/>
                  <a:gd name="connsiteX99" fmla="*/ 69851 w 325438"/>
                  <a:gd name="connsiteY99" fmla="*/ 75616 h 336550"/>
                  <a:gd name="connsiteX100" fmla="*/ 69851 w 325438"/>
                  <a:gd name="connsiteY100" fmla="*/ 10110 h 336550"/>
                  <a:gd name="connsiteX101" fmla="*/ 65315 w 325438"/>
                  <a:gd name="connsiteY101" fmla="*/ 4763 h 336550"/>
                  <a:gd name="connsiteX102" fmla="*/ 104776 w 325438"/>
                  <a:gd name="connsiteY102" fmla="*/ 4763 h 336550"/>
                  <a:gd name="connsiteX103" fmla="*/ 100013 w 325438"/>
                  <a:gd name="connsiteY103" fmla="*/ 10110 h 336550"/>
                  <a:gd name="connsiteX104" fmla="*/ 100013 w 325438"/>
                  <a:gd name="connsiteY104" fmla="*/ 75616 h 336550"/>
                  <a:gd name="connsiteX105" fmla="*/ 104776 w 325438"/>
                  <a:gd name="connsiteY105" fmla="*/ 80963 h 336550"/>
                  <a:gd name="connsiteX106" fmla="*/ 109538 w 325438"/>
                  <a:gd name="connsiteY106" fmla="*/ 75616 h 336550"/>
                  <a:gd name="connsiteX107" fmla="*/ 109538 w 325438"/>
                  <a:gd name="connsiteY107" fmla="*/ 10110 h 336550"/>
                  <a:gd name="connsiteX108" fmla="*/ 104776 w 325438"/>
                  <a:gd name="connsiteY108" fmla="*/ 4763 h 336550"/>
                  <a:gd name="connsiteX109" fmla="*/ 142876 w 325438"/>
                  <a:gd name="connsiteY109" fmla="*/ 4763 h 336550"/>
                  <a:gd name="connsiteX110" fmla="*/ 138113 w 325438"/>
                  <a:gd name="connsiteY110" fmla="*/ 10110 h 336550"/>
                  <a:gd name="connsiteX111" fmla="*/ 138113 w 325438"/>
                  <a:gd name="connsiteY111" fmla="*/ 75616 h 336550"/>
                  <a:gd name="connsiteX112" fmla="*/ 142876 w 325438"/>
                  <a:gd name="connsiteY112" fmla="*/ 80963 h 336550"/>
                  <a:gd name="connsiteX113" fmla="*/ 147638 w 325438"/>
                  <a:gd name="connsiteY113" fmla="*/ 75616 h 336550"/>
                  <a:gd name="connsiteX114" fmla="*/ 147638 w 325438"/>
                  <a:gd name="connsiteY114" fmla="*/ 10110 h 336550"/>
                  <a:gd name="connsiteX115" fmla="*/ 142876 w 325438"/>
                  <a:gd name="connsiteY115" fmla="*/ 4763 h 336550"/>
                  <a:gd name="connsiteX116" fmla="*/ 182563 w 325438"/>
                  <a:gd name="connsiteY116" fmla="*/ 4763 h 336550"/>
                  <a:gd name="connsiteX117" fmla="*/ 177800 w 325438"/>
                  <a:gd name="connsiteY117" fmla="*/ 10110 h 336550"/>
                  <a:gd name="connsiteX118" fmla="*/ 177800 w 325438"/>
                  <a:gd name="connsiteY118" fmla="*/ 75616 h 336550"/>
                  <a:gd name="connsiteX119" fmla="*/ 182563 w 325438"/>
                  <a:gd name="connsiteY119" fmla="*/ 80963 h 336550"/>
                  <a:gd name="connsiteX120" fmla="*/ 187325 w 325438"/>
                  <a:gd name="connsiteY120" fmla="*/ 75616 h 336550"/>
                  <a:gd name="connsiteX121" fmla="*/ 187325 w 325438"/>
                  <a:gd name="connsiteY121" fmla="*/ 10110 h 336550"/>
                  <a:gd name="connsiteX122" fmla="*/ 182563 w 325438"/>
                  <a:gd name="connsiteY122" fmla="*/ 4763 h 336550"/>
                  <a:gd name="connsiteX123" fmla="*/ 220663 w 325438"/>
                  <a:gd name="connsiteY123" fmla="*/ 4763 h 336550"/>
                  <a:gd name="connsiteX124" fmla="*/ 215900 w 325438"/>
                  <a:gd name="connsiteY124" fmla="*/ 10110 h 336550"/>
                  <a:gd name="connsiteX125" fmla="*/ 215900 w 325438"/>
                  <a:gd name="connsiteY125" fmla="*/ 75616 h 336550"/>
                  <a:gd name="connsiteX126" fmla="*/ 220663 w 325438"/>
                  <a:gd name="connsiteY126" fmla="*/ 80963 h 336550"/>
                  <a:gd name="connsiteX127" fmla="*/ 225425 w 325438"/>
                  <a:gd name="connsiteY127" fmla="*/ 75616 h 336550"/>
                  <a:gd name="connsiteX128" fmla="*/ 225425 w 325438"/>
                  <a:gd name="connsiteY128" fmla="*/ 10110 h 336550"/>
                  <a:gd name="connsiteX129" fmla="*/ 220663 w 325438"/>
                  <a:gd name="connsiteY129" fmla="*/ 4763 h 336550"/>
                  <a:gd name="connsiteX130" fmla="*/ 260124 w 325438"/>
                  <a:gd name="connsiteY130" fmla="*/ 4763 h 336550"/>
                  <a:gd name="connsiteX131" fmla="*/ 255588 w 325438"/>
                  <a:gd name="connsiteY131" fmla="*/ 10110 h 336550"/>
                  <a:gd name="connsiteX132" fmla="*/ 255588 w 325438"/>
                  <a:gd name="connsiteY132" fmla="*/ 75616 h 336550"/>
                  <a:gd name="connsiteX133" fmla="*/ 260124 w 325438"/>
                  <a:gd name="connsiteY133" fmla="*/ 80963 h 336550"/>
                  <a:gd name="connsiteX134" fmla="*/ 263526 w 325438"/>
                  <a:gd name="connsiteY134" fmla="*/ 75616 h 336550"/>
                  <a:gd name="connsiteX135" fmla="*/ 263526 w 325438"/>
                  <a:gd name="connsiteY135" fmla="*/ 10110 h 336550"/>
                  <a:gd name="connsiteX136" fmla="*/ 260124 w 325438"/>
                  <a:gd name="connsiteY136" fmla="*/ 4763 h 336550"/>
                  <a:gd name="connsiteX137" fmla="*/ 64823 w 325438"/>
                  <a:gd name="connsiteY137" fmla="*/ 0 h 336550"/>
                  <a:gd name="connsiteX138" fmla="*/ 75406 w 325438"/>
                  <a:gd name="connsiteY138" fmla="*/ 10517 h 336550"/>
                  <a:gd name="connsiteX139" fmla="*/ 75406 w 325438"/>
                  <a:gd name="connsiteY139" fmla="*/ 14461 h 336550"/>
                  <a:gd name="connsiteX140" fmla="*/ 93927 w 325438"/>
                  <a:gd name="connsiteY140" fmla="*/ 14461 h 336550"/>
                  <a:gd name="connsiteX141" fmla="*/ 93927 w 325438"/>
                  <a:gd name="connsiteY141" fmla="*/ 10517 h 336550"/>
                  <a:gd name="connsiteX142" fmla="*/ 104511 w 325438"/>
                  <a:gd name="connsiteY142" fmla="*/ 0 h 336550"/>
                  <a:gd name="connsiteX143" fmla="*/ 115094 w 325438"/>
                  <a:gd name="connsiteY143" fmla="*/ 10517 h 336550"/>
                  <a:gd name="connsiteX144" fmla="*/ 115094 w 325438"/>
                  <a:gd name="connsiteY144" fmla="*/ 14461 h 336550"/>
                  <a:gd name="connsiteX145" fmla="*/ 133615 w 325438"/>
                  <a:gd name="connsiteY145" fmla="*/ 14461 h 336550"/>
                  <a:gd name="connsiteX146" fmla="*/ 133615 w 325438"/>
                  <a:gd name="connsiteY146" fmla="*/ 10517 h 336550"/>
                  <a:gd name="connsiteX147" fmla="*/ 142875 w 325438"/>
                  <a:gd name="connsiteY147" fmla="*/ 0 h 336550"/>
                  <a:gd name="connsiteX148" fmla="*/ 153459 w 325438"/>
                  <a:gd name="connsiteY148" fmla="*/ 10517 h 336550"/>
                  <a:gd name="connsiteX149" fmla="*/ 153459 w 325438"/>
                  <a:gd name="connsiteY149" fmla="*/ 14461 h 336550"/>
                  <a:gd name="connsiteX150" fmla="*/ 171980 w 325438"/>
                  <a:gd name="connsiteY150" fmla="*/ 14461 h 336550"/>
                  <a:gd name="connsiteX151" fmla="*/ 171980 w 325438"/>
                  <a:gd name="connsiteY151" fmla="*/ 10517 h 336550"/>
                  <a:gd name="connsiteX152" fmla="*/ 182563 w 325438"/>
                  <a:gd name="connsiteY152" fmla="*/ 0 h 336550"/>
                  <a:gd name="connsiteX153" fmla="*/ 191823 w 325438"/>
                  <a:gd name="connsiteY153" fmla="*/ 10517 h 336550"/>
                  <a:gd name="connsiteX154" fmla="*/ 191823 w 325438"/>
                  <a:gd name="connsiteY154" fmla="*/ 14461 h 336550"/>
                  <a:gd name="connsiteX155" fmla="*/ 210344 w 325438"/>
                  <a:gd name="connsiteY155" fmla="*/ 14461 h 336550"/>
                  <a:gd name="connsiteX156" fmla="*/ 210344 w 325438"/>
                  <a:gd name="connsiteY156" fmla="*/ 10517 h 336550"/>
                  <a:gd name="connsiteX157" fmla="*/ 220927 w 325438"/>
                  <a:gd name="connsiteY157" fmla="*/ 0 h 336550"/>
                  <a:gd name="connsiteX158" fmla="*/ 231511 w 325438"/>
                  <a:gd name="connsiteY158" fmla="*/ 10517 h 336550"/>
                  <a:gd name="connsiteX159" fmla="*/ 231511 w 325438"/>
                  <a:gd name="connsiteY159" fmla="*/ 14461 h 336550"/>
                  <a:gd name="connsiteX160" fmla="*/ 250032 w 325438"/>
                  <a:gd name="connsiteY160" fmla="*/ 14461 h 336550"/>
                  <a:gd name="connsiteX161" fmla="*/ 250032 w 325438"/>
                  <a:gd name="connsiteY161" fmla="*/ 10517 h 336550"/>
                  <a:gd name="connsiteX162" fmla="*/ 260615 w 325438"/>
                  <a:gd name="connsiteY162" fmla="*/ 0 h 336550"/>
                  <a:gd name="connsiteX163" fmla="*/ 269875 w 325438"/>
                  <a:gd name="connsiteY163" fmla="*/ 10517 h 336550"/>
                  <a:gd name="connsiteX164" fmla="*/ 269875 w 325438"/>
                  <a:gd name="connsiteY164" fmla="*/ 14461 h 336550"/>
                  <a:gd name="connsiteX165" fmla="*/ 276490 w 325438"/>
                  <a:gd name="connsiteY165" fmla="*/ 14461 h 336550"/>
                  <a:gd name="connsiteX166" fmla="*/ 325438 w 325438"/>
                  <a:gd name="connsiteY166" fmla="*/ 61789 h 336550"/>
                  <a:gd name="connsiteX167" fmla="*/ 325438 w 325438"/>
                  <a:gd name="connsiteY167" fmla="*/ 289223 h 336550"/>
                  <a:gd name="connsiteX168" fmla="*/ 276490 w 325438"/>
                  <a:gd name="connsiteY168" fmla="*/ 336550 h 336550"/>
                  <a:gd name="connsiteX169" fmla="*/ 48948 w 325438"/>
                  <a:gd name="connsiteY169" fmla="*/ 336550 h 336550"/>
                  <a:gd name="connsiteX170" fmla="*/ 0 w 325438"/>
                  <a:gd name="connsiteY170" fmla="*/ 289223 h 336550"/>
                  <a:gd name="connsiteX171" fmla="*/ 0 w 325438"/>
                  <a:gd name="connsiteY171" fmla="*/ 61789 h 336550"/>
                  <a:gd name="connsiteX172" fmla="*/ 48948 w 325438"/>
                  <a:gd name="connsiteY172" fmla="*/ 14461 h 336550"/>
                  <a:gd name="connsiteX173" fmla="*/ 55563 w 325438"/>
                  <a:gd name="connsiteY173" fmla="*/ 14461 h 336550"/>
                  <a:gd name="connsiteX174" fmla="*/ 55563 w 325438"/>
                  <a:gd name="connsiteY174" fmla="*/ 10517 h 336550"/>
                  <a:gd name="connsiteX175" fmla="*/ 64823 w 325438"/>
                  <a:gd name="connsiteY175"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Lst>
                <a:rect l="l" t="t" r="r" b="b"/>
                <a:pathLst>
                  <a:path w="325438" h="336550">
                    <a:moveTo>
                      <a:pt x="233363" y="249238"/>
                    </a:moveTo>
                    <a:lnTo>
                      <a:pt x="279401" y="249238"/>
                    </a:lnTo>
                    <a:lnTo>
                      <a:pt x="279401" y="290513"/>
                    </a:lnTo>
                    <a:lnTo>
                      <a:pt x="233363" y="290513"/>
                    </a:lnTo>
                    <a:close/>
                    <a:moveTo>
                      <a:pt x="171450" y="249238"/>
                    </a:moveTo>
                    <a:lnTo>
                      <a:pt x="217488" y="249238"/>
                    </a:lnTo>
                    <a:lnTo>
                      <a:pt x="217488" y="290513"/>
                    </a:lnTo>
                    <a:lnTo>
                      <a:pt x="171450" y="290513"/>
                    </a:lnTo>
                    <a:close/>
                    <a:moveTo>
                      <a:pt x="107950" y="249238"/>
                    </a:moveTo>
                    <a:lnTo>
                      <a:pt x="155575" y="249238"/>
                    </a:lnTo>
                    <a:lnTo>
                      <a:pt x="155575" y="290513"/>
                    </a:lnTo>
                    <a:lnTo>
                      <a:pt x="107950" y="290513"/>
                    </a:lnTo>
                    <a:close/>
                    <a:moveTo>
                      <a:pt x="46038" y="249238"/>
                    </a:moveTo>
                    <a:lnTo>
                      <a:pt x="93663" y="249238"/>
                    </a:lnTo>
                    <a:lnTo>
                      <a:pt x="93663" y="290513"/>
                    </a:lnTo>
                    <a:lnTo>
                      <a:pt x="46038" y="290513"/>
                    </a:lnTo>
                    <a:close/>
                    <a:moveTo>
                      <a:pt x="233363" y="195263"/>
                    </a:moveTo>
                    <a:lnTo>
                      <a:pt x="279401" y="195263"/>
                    </a:lnTo>
                    <a:lnTo>
                      <a:pt x="279401" y="234951"/>
                    </a:lnTo>
                    <a:lnTo>
                      <a:pt x="233363" y="234951"/>
                    </a:lnTo>
                    <a:close/>
                    <a:moveTo>
                      <a:pt x="171450" y="195263"/>
                    </a:moveTo>
                    <a:lnTo>
                      <a:pt x="217488" y="195263"/>
                    </a:lnTo>
                    <a:lnTo>
                      <a:pt x="217488" y="234951"/>
                    </a:lnTo>
                    <a:lnTo>
                      <a:pt x="171450" y="234951"/>
                    </a:lnTo>
                    <a:close/>
                    <a:moveTo>
                      <a:pt x="107950" y="195263"/>
                    </a:moveTo>
                    <a:lnTo>
                      <a:pt x="155575" y="195263"/>
                    </a:lnTo>
                    <a:lnTo>
                      <a:pt x="155575" y="234951"/>
                    </a:lnTo>
                    <a:lnTo>
                      <a:pt x="107950" y="234951"/>
                    </a:lnTo>
                    <a:close/>
                    <a:moveTo>
                      <a:pt x="46038" y="195263"/>
                    </a:moveTo>
                    <a:lnTo>
                      <a:pt x="93663" y="195263"/>
                    </a:lnTo>
                    <a:lnTo>
                      <a:pt x="93663" y="234951"/>
                    </a:lnTo>
                    <a:lnTo>
                      <a:pt x="46038" y="234951"/>
                    </a:lnTo>
                    <a:close/>
                    <a:moveTo>
                      <a:pt x="233363" y="139700"/>
                    </a:moveTo>
                    <a:lnTo>
                      <a:pt x="279401" y="139700"/>
                    </a:lnTo>
                    <a:lnTo>
                      <a:pt x="279401" y="180975"/>
                    </a:lnTo>
                    <a:lnTo>
                      <a:pt x="233363" y="180975"/>
                    </a:lnTo>
                    <a:close/>
                    <a:moveTo>
                      <a:pt x="171450" y="139700"/>
                    </a:moveTo>
                    <a:lnTo>
                      <a:pt x="217488" y="139700"/>
                    </a:lnTo>
                    <a:lnTo>
                      <a:pt x="217488" y="180975"/>
                    </a:lnTo>
                    <a:lnTo>
                      <a:pt x="171450" y="180975"/>
                    </a:lnTo>
                    <a:close/>
                    <a:moveTo>
                      <a:pt x="107950" y="139700"/>
                    </a:moveTo>
                    <a:lnTo>
                      <a:pt x="155575" y="139700"/>
                    </a:lnTo>
                    <a:lnTo>
                      <a:pt x="155575" y="180975"/>
                    </a:lnTo>
                    <a:lnTo>
                      <a:pt x="107950" y="180975"/>
                    </a:lnTo>
                    <a:close/>
                    <a:moveTo>
                      <a:pt x="49167" y="38100"/>
                    </a:moveTo>
                    <a:cubicBezTo>
                      <a:pt x="35963" y="38100"/>
                      <a:pt x="25400" y="48613"/>
                      <a:pt x="25400" y="61753"/>
                    </a:cubicBezTo>
                    <a:cubicBezTo>
                      <a:pt x="25400" y="61753"/>
                      <a:pt x="25400" y="61753"/>
                      <a:pt x="25400" y="289085"/>
                    </a:cubicBezTo>
                    <a:cubicBezTo>
                      <a:pt x="25400" y="302226"/>
                      <a:pt x="35963" y="312738"/>
                      <a:pt x="49167" y="312738"/>
                    </a:cubicBezTo>
                    <a:cubicBezTo>
                      <a:pt x="49167" y="312738"/>
                      <a:pt x="49167" y="312738"/>
                      <a:pt x="276271" y="312738"/>
                    </a:cubicBezTo>
                    <a:cubicBezTo>
                      <a:pt x="289475" y="312738"/>
                      <a:pt x="300038" y="302226"/>
                      <a:pt x="300038" y="289085"/>
                    </a:cubicBezTo>
                    <a:cubicBezTo>
                      <a:pt x="300038" y="289085"/>
                      <a:pt x="300038" y="289085"/>
                      <a:pt x="300038" y="61753"/>
                    </a:cubicBezTo>
                    <a:cubicBezTo>
                      <a:pt x="300038" y="48613"/>
                      <a:pt x="289475" y="38100"/>
                      <a:pt x="276271" y="38100"/>
                    </a:cubicBezTo>
                    <a:cubicBezTo>
                      <a:pt x="276271" y="38100"/>
                      <a:pt x="276271" y="38100"/>
                      <a:pt x="269669" y="38100"/>
                    </a:cubicBezTo>
                    <a:cubicBezTo>
                      <a:pt x="269669" y="38100"/>
                      <a:pt x="269669" y="38100"/>
                      <a:pt x="269669" y="63067"/>
                    </a:cubicBezTo>
                    <a:cubicBezTo>
                      <a:pt x="273631" y="65695"/>
                      <a:pt x="276271" y="70951"/>
                      <a:pt x="276271" y="74894"/>
                    </a:cubicBezTo>
                    <a:cubicBezTo>
                      <a:pt x="276271" y="84092"/>
                      <a:pt x="268349" y="90662"/>
                      <a:pt x="260427" y="90662"/>
                    </a:cubicBezTo>
                    <a:cubicBezTo>
                      <a:pt x="251184" y="90662"/>
                      <a:pt x="244582" y="84092"/>
                      <a:pt x="244582" y="74894"/>
                    </a:cubicBezTo>
                    <a:cubicBezTo>
                      <a:pt x="244582" y="70951"/>
                      <a:pt x="245903" y="65695"/>
                      <a:pt x="249864" y="63067"/>
                    </a:cubicBezTo>
                    <a:cubicBezTo>
                      <a:pt x="249864" y="63067"/>
                      <a:pt x="249864" y="63067"/>
                      <a:pt x="249864" y="38100"/>
                    </a:cubicBezTo>
                    <a:cubicBezTo>
                      <a:pt x="249864" y="38100"/>
                      <a:pt x="249864" y="38100"/>
                      <a:pt x="231379" y="38100"/>
                    </a:cubicBezTo>
                    <a:cubicBezTo>
                      <a:pt x="231379" y="38100"/>
                      <a:pt x="231379" y="38100"/>
                      <a:pt x="231379" y="63067"/>
                    </a:cubicBezTo>
                    <a:cubicBezTo>
                      <a:pt x="234019" y="65695"/>
                      <a:pt x="236660" y="70951"/>
                      <a:pt x="236660" y="74894"/>
                    </a:cubicBezTo>
                    <a:cubicBezTo>
                      <a:pt x="236660" y="84092"/>
                      <a:pt x="230058" y="90662"/>
                      <a:pt x="220816" y="90662"/>
                    </a:cubicBezTo>
                    <a:cubicBezTo>
                      <a:pt x="212893" y="90662"/>
                      <a:pt x="204971" y="84092"/>
                      <a:pt x="204971" y="74894"/>
                    </a:cubicBezTo>
                    <a:cubicBezTo>
                      <a:pt x="204971" y="70951"/>
                      <a:pt x="207612" y="65695"/>
                      <a:pt x="210253" y="63067"/>
                    </a:cubicBezTo>
                    <a:cubicBezTo>
                      <a:pt x="210253" y="63067"/>
                      <a:pt x="210253" y="63067"/>
                      <a:pt x="210253" y="38100"/>
                    </a:cubicBezTo>
                    <a:cubicBezTo>
                      <a:pt x="210253" y="38100"/>
                      <a:pt x="210253" y="38100"/>
                      <a:pt x="191767" y="38100"/>
                    </a:cubicBezTo>
                    <a:cubicBezTo>
                      <a:pt x="191767" y="38100"/>
                      <a:pt x="191767" y="38100"/>
                      <a:pt x="191767" y="63067"/>
                    </a:cubicBezTo>
                    <a:cubicBezTo>
                      <a:pt x="195728" y="65695"/>
                      <a:pt x="198369" y="70951"/>
                      <a:pt x="198369" y="74894"/>
                    </a:cubicBezTo>
                    <a:cubicBezTo>
                      <a:pt x="198369" y="84092"/>
                      <a:pt x="190447" y="90662"/>
                      <a:pt x="182525" y="90662"/>
                    </a:cubicBezTo>
                    <a:cubicBezTo>
                      <a:pt x="173282" y="90662"/>
                      <a:pt x="166680" y="84092"/>
                      <a:pt x="166680" y="74894"/>
                    </a:cubicBezTo>
                    <a:cubicBezTo>
                      <a:pt x="166680" y="70951"/>
                      <a:pt x="168001" y="65695"/>
                      <a:pt x="171962" y="63067"/>
                    </a:cubicBezTo>
                    <a:cubicBezTo>
                      <a:pt x="171962" y="63067"/>
                      <a:pt x="171962" y="63067"/>
                      <a:pt x="171962" y="38100"/>
                    </a:cubicBezTo>
                    <a:cubicBezTo>
                      <a:pt x="171962" y="38100"/>
                      <a:pt x="171962" y="38100"/>
                      <a:pt x="153476" y="38100"/>
                    </a:cubicBezTo>
                    <a:cubicBezTo>
                      <a:pt x="153476" y="38100"/>
                      <a:pt x="153476" y="38100"/>
                      <a:pt x="153476" y="63067"/>
                    </a:cubicBezTo>
                    <a:cubicBezTo>
                      <a:pt x="157438" y="65695"/>
                      <a:pt x="158758" y="70951"/>
                      <a:pt x="158758" y="74894"/>
                    </a:cubicBezTo>
                    <a:cubicBezTo>
                      <a:pt x="158758" y="84092"/>
                      <a:pt x="152156" y="90662"/>
                      <a:pt x="142913" y="90662"/>
                    </a:cubicBezTo>
                    <a:cubicBezTo>
                      <a:pt x="134991" y="90662"/>
                      <a:pt x="127069" y="84092"/>
                      <a:pt x="127069" y="74894"/>
                    </a:cubicBezTo>
                    <a:cubicBezTo>
                      <a:pt x="127069" y="70951"/>
                      <a:pt x="129710" y="65695"/>
                      <a:pt x="133671" y="63067"/>
                    </a:cubicBezTo>
                    <a:cubicBezTo>
                      <a:pt x="133671" y="63067"/>
                      <a:pt x="133671" y="63067"/>
                      <a:pt x="133671" y="38100"/>
                    </a:cubicBezTo>
                    <a:cubicBezTo>
                      <a:pt x="133671" y="38100"/>
                      <a:pt x="133671" y="38100"/>
                      <a:pt x="115186" y="38100"/>
                    </a:cubicBezTo>
                    <a:cubicBezTo>
                      <a:pt x="115186" y="38100"/>
                      <a:pt x="115186" y="38100"/>
                      <a:pt x="115186" y="63067"/>
                    </a:cubicBezTo>
                    <a:cubicBezTo>
                      <a:pt x="117826" y="65695"/>
                      <a:pt x="120467" y="70951"/>
                      <a:pt x="120467" y="74894"/>
                    </a:cubicBezTo>
                    <a:cubicBezTo>
                      <a:pt x="120467" y="84092"/>
                      <a:pt x="112545" y="90662"/>
                      <a:pt x="104623" y="90662"/>
                    </a:cubicBezTo>
                    <a:cubicBezTo>
                      <a:pt x="95380" y="90662"/>
                      <a:pt x="88778" y="84092"/>
                      <a:pt x="88778" y="74894"/>
                    </a:cubicBezTo>
                    <a:cubicBezTo>
                      <a:pt x="88778" y="70951"/>
                      <a:pt x="91419" y="65695"/>
                      <a:pt x="94060" y="63067"/>
                    </a:cubicBezTo>
                    <a:cubicBezTo>
                      <a:pt x="94060" y="63067"/>
                      <a:pt x="94060" y="63067"/>
                      <a:pt x="94060" y="38100"/>
                    </a:cubicBezTo>
                    <a:cubicBezTo>
                      <a:pt x="94060" y="38100"/>
                      <a:pt x="94060" y="38100"/>
                      <a:pt x="75574" y="38100"/>
                    </a:cubicBezTo>
                    <a:cubicBezTo>
                      <a:pt x="75574" y="38100"/>
                      <a:pt x="75574" y="38100"/>
                      <a:pt x="75574" y="63067"/>
                    </a:cubicBezTo>
                    <a:cubicBezTo>
                      <a:pt x="79535" y="65695"/>
                      <a:pt x="80856" y="70951"/>
                      <a:pt x="80856" y="74894"/>
                    </a:cubicBezTo>
                    <a:cubicBezTo>
                      <a:pt x="80856" y="84092"/>
                      <a:pt x="74254" y="90662"/>
                      <a:pt x="65011" y="90662"/>
                    </a:cubicBezTo>
                    <a:cubicBezTo>
                      <a:pt x="57089" y="90662"/>
                      <a:pt x="49167" y="84092"/>
                      <a:pt x="49167" y="74894"/>
                    </a:cubicBezTo>
                    <a:cubicBezTo>
                      <a:pt x="49167" y="70951"/>
                      <a:pt x="51808" y="65695"/>
                      <a:pt x="55769" y="63067"/>
                    </a:cubicBezTo>
                    <a:cubicBezTo>
                      <a:pt x="55769" y="63067"/>
                      <a:pt x="55769" y="63067"/>
                      <a:pt x="55769" y="38100"/>
                    </a:cubicBezTo>
                    <a:cubicBezTo>
                      <a:pt x="55769" y="38100"/>
                      <a:pt x="55769" y="38100"/>
                      <a:pt x="49167" y="38100"/>
                    </a:cubicBezTo>
                    <a:close/>
                    <a:moveTo>
                      <a:pt x="65315" y="4763"/>
                    </a:moveTo>
                    <a:cubicBezTo>
                      <a:pt x="63047" y="4763"/>
                      <a:pt x="61913" y="7437"/>
                      <a:pt x="61913" y="10110"/>
                    </a:cubicBezTo>
                    <a:lnTo>
                      <a:pt x="61913" y="75616"/>
                    </a:lnTo>
                    <a:cubicBezTo>
                      <a:pt x="61913" y="79626"/>
                      <a:pt x="63047" y="80963"/>
                      <a:pt x="65315" y="80963"/>
                    </a:cubicBezTo>
                    <a:cubicBezTo>
                      <a:pt x="68717" y="80963"/>
                      <a:pt x="69851" y="79626"/>
                      <a:pt x="69851" y="75616"/>
                    </a:cubicBezTo>
                    <a:cubicBezTo>
                      <a:pt x="69851" y="75616"/>
                      <a:pt x="69851" y="75616"/>
                      <a:pt x="69851" y="10110"/>
                    </a:cubicBezTo>
                    <a:cubicBezTo>
                      <a:pt x="69851" y="7437"/>
                      <a:pt x="68717" y="4763"/>
                      <a:pt x="65315" y="4763"/>
                    </a:cubicBezTo>
                    <a:close/>
                    <a:moveTo>
                      <a:pt x="104776" y="4763"/>
                    </a:moveTo>
                    <a:cubicBezTo>
                      <a:pt x="102394" y="4763"/>
                      <a:pt x="100013" y="7437"/>
                      <a:pt x="100013" y="10110"/>
                    </a:cubicBezTo>
                    <a:lnTo>
                      <a:pt x="100013" y="75616"/>
                    </a:lnTo>
                    <a:cubicBezTo>
                      <a:pt x="100013" y="79626"/>
                      <a:pt x="102394" y="80963"/>
                      <a:pt x="104776" y="80963"/>
                    </a:cubicBezTo>
                    <a:cubicBezTo>
                      <a:pt x="107157" y="80963"/>
                      <a:pt x="109538" y="79626"/>
                      <a:pt x="109538" y="75616"/>
                    </a:cubicBezTo>
                    <a:cubicBezTo>
                      <a:pt x="109538" y="75616"/>
                      <a:pt x="109538" y="75616"/>
                      <a:pt x="109538" y="10110"/>
                    </a:cubicBezTo>
                    <a:cubicBezTo>
                      <a:pt x="109538" y="7437"/>
                      <a:pt x="107157" y="4763"/>
                      <a:pt x="104776" y="4763"/>
                    </a:cubicBezTo>
                    <a:close/>
                    <a:moveTo>
                      <a:pt x="142876" y="4763"/>
                    </a:moveTo>
                    <a:cubicBezTo>
                      <a:pt x="140494" y="4763"/>
                      <a:pt x="138113" y="7437"/>
                      <a:pt x="138113" y="10110"/>
                    </a:cubicBezTo>
                    <a:lnTo>
                      <a:pt x="138113" y="75616"/>
                    </a:lnTo>
                    <a:cubicBezTo>
                      <a:pt x="138113" y="79626"/>
                      <a:pt x="140494" y="80963"/>
                      <a:pt x="142876" y="80963"/>
                    </a:cubicBezTo>
                    <a:cubicBezTo>
                      <a:pt x="145257" y="80963"/>
                      <a:pt x="147638" y="79626"/>
                      <a:pt x="147638" y="75616"/>
                    </a:cubicBezTo>
                    <a:cubicBezTo>
                      <a:pt x="147638" y="75616"/>
                      <a:pt x="147638" y="75616"/>
                      <a:pt x="147638" y="10110"/>
                    </a:cubicBezTo>
                    <a:cubicBezTo>
                      <a:pt x="147638" y="7437"/>
                      <a:pt x="145257" y="4763"/>
                      <a:pt x="142876" y="4763"/>
                    </a:cubicBezTo>
                    <a:close/>
                    <a:moveTo>
                      <a:pt x="182563" y="4763"/>
                    </a:moveTo>
                    <a:cubicBezTo>
                      <a:pt x="180181" y="4763"/>
                      <a:pt x="177800" y="7437"/>
                      <a:pt x="177800" y="10110"/>
                    </a:cubicBezTo>
                    <a:lnTo>
                      <a:pt x="177800" y="75616"/>
                    </a:lnTo>
                    <a:cubicBezTo>
                      <a:pt x="177800" y="79626"/>
                      <a:pt x="180181" y="80963"/>
                      <a:pt x="182563" y="80963"/>
                    </a:cubicBezTo>
                    <a:cubicBezTo>
                      <a:pt x="184944" y="80963"/>
                      <a:pt x="187325" y="79626"/>
                      <a:pt x="187325" y="75616"/>
                    </a:cubicBezTo>
                    <a:cubicBezTo>
                      <a:pt x="187325" y="75616"/>
                      <a:pt x="187325" y="75616"/>
                      <a:pt x="187325" y="10110"/>
                    </a:cubicBezTo>
                    <a:cubicBezTo>
                      <a:pt x="187325" y="7437"/>
                      <a:pt x="184944" y="4763"/>
                      <a:pt x="182563" y="4763"/>
                    </a:cubicBezTo>
                    <a:close/>
                    <a:moveTo>
                      <a:pt x="220663" y="4763"/>
                    </a:moveTo>
                    <a:cubicBezTo>
                      <a:pt x="218281" y="4763"/>
                      <a:pt x="215900" y="7437"/>
                      <a:pt x="215900" y="10110"/>
                    </a:cubicBezTo>
                    <a:lnTo>
                      <a:pt x="215900" y="75616"/>
                    </a:lnTo>
                    <a:cubicBezTo>
                      <a:pt x="215900" y="79626"/>
                      <a:pt x="218281" y="80963"/>
                      <a:pt x="220663" y="80963"/>
                    </a:cubicBezTo>
                    <a:cubicBezTo>
                      <a:pt x="223044" y="80963"/>
                      <a:pt x="225425" y="79626"/>
                      <a:pt x="225425" y="75616"/>
                    </a:cubicBezTo>
                    <a:cubicBezTo>
                      <a:pt x="225425" y="75616"/>
                      <a:pt x="225425" y="75616"/>
                      <a:pt x="225425" y="10110"/>
                    </a:cubicBezTo>
                    <a:cubicBezTo>
                      <a:pt x="225425" y="7437"/>
                      <a:pt x="223044" y="4763"/>
                      <a:pt x="220663" y="4763"/>
                    </a:cubicBezTo>
                    <a:close/>
                    <a:moveTo>
                      <a:pt x="260124" y="4763"/>
                    </a:moveTo>
                    <a:cubicBezTo>
                      <a:pt x="256722" y="4763"/>
                      <a:pt x="255588" y="7437"/>
                      <a:pt x="255588" y="10110"/>
                    </a:cubicBezTo>
                    <a:lnTo>
                      <a:pt x="255588" y="75616"/>
                    </a:lnTo>
                    <a:cubicBezTo>
                      <a:pt x="255588" y="79626"/>
                      <a:pt x="256722" y="80963"/>
                      <a:pt x="260124" y="80963"/>
                    </a:cubicBezTo>
                    <a:cubicBezTo>
                      <a:pt x="262392" y="80963"/>
                      <a:pt x="263526" y="79626"/>
                      <a:pt x="263526" y="75616"/>
                    </a:cubicBezTo>
                    <a:cubicBezTo>
                      <a:pt x="263526" y="75616"/>
                      <a:pt x="263526" y="75616"/>
                      <a:pt x="263526" y="10110"/>
                    </a:cubicBezTo>
                    <a:cubicBezTo>
                      <a:pt x="263526" y="7437"/>
                      <a:pt x="262392" y="4763"/>
                      <a:pt x="260124" y="4763"/>
                    </a:cubicBezTo>
                    <a:close/>
                    <a:moveTo>
                      <a:pt x="64823" y="0"/>
                    </a:moveTo>
                    <a:cubicBezTo>
                      <a:pt x="71438" y="0"/>
                      <a:pt x="75406" y="3944"/>
                      <a:pt x="75406" y="10517"/>
                    </a:cubicBezTo>
                    <a:cubicBezTo>
                      <a:pt x="75406" y="10517"/>
                      <a:pt x="75406" y="10517"/>
                      <a:pt x="75406" y="14461"/>
                    </a:cubicBezTo>
                    <a:cubicBezTo>
                      <a:pt x="75406" y="14461"/>
                      <a:pt x="75406" y="14461"/>
                      <a:pt x="93927" y="14461"/>
                    </a:cubicBezTo>
                    <a:cubicBezTo>
                      <a:pt x="93927" y="14461"/>
                      <a:pt x="93927" y="14461"/>
                      <a:pt x="93927" y="10517"/>
                    </a:cubicBezTo>
                    <a:cubicBezTo>
                      <a:pt x="93927" y="3944"/>
                      <a:pt x="99219" y="0"/>
                      <a:pt x="104511" y="0"/>
                    </a:cubicBezTo>
                    <a:cubicBezTo>
                      <a:pt x="109802" y="0"/>
                      <a:pt x="115094" y="3944"/>
                      <a:pt x="115094" y="10517"/>
                    </a:cubicBezTo>
                    <a:cubicBezTo>
                      <a:pt x="115094" y="10517"/>
                      <a:pt x="115094" y="10517"/>
                      <a:pt x="115094" y="14461"/>
                    </a:cubicBezTo>
                    <a:cubicBezTo>
                      <a:pt x="115094" y="14461"/>
                      <a:pt x="115094" y="14461"/>
                      <a:pt x="133615" y="14461"/>
                    </a:cubicBezTo>
                    <a:cubicBezTo>
                      <a:pt x="133615" y="14461"/>
                      <a:pt x="133615" y="14461"/>
                      <a:pt x="133615" y="10517"/>
                    </a:cubicBezTo>
                    <a:cubicBezTo>
                      <a:pt x="133615" y="3944"/>
                      <a:pt x="137584" y="0"/>
                      <a:pt x="142875" y="0"/>
                    </a:cubicBezTo>
                    <a:cubicBezTo>
                      <a:pt x="149490" y="0"/>
                      <a:pt x="153459" y="3944"/>
                      <a:pt x="153459" y="10517"/>
                    </a:cubicBezTo>
                    <a:cubicBezTo>
                      <a:pt x="153459" y="10517"/>
                      <a:pt x="153459" y="10517"/>
                      <a:pt x="153459" y="14461"/>
                    </a:cubicBezTo>
                    <a:cubicBezTo>
                      <a:pt x="153459" y="14461"/>
                      <a:pt x="153459" y="14461"/>
                      <a:pt x="171980" y="14461"/>
                    </a:cubicBezTo>
                    <a:cubicBezTo>
                      <a:pt x="171980" y="14461"/>
                      <a:pt x="171980" y="14461"/>
                      <a:pt x="171980" y="10517"/>
                    </a:cubicBezTo>
                    <a:cubicBezTo>
                      <a:pt x="171980" y="3944"/>
                      <a:pt x="175948" y="0"/>
                      <a:pt x="182563" y="0"/>
                    </a:cubicBezTo>
                    <a:cubicBezTo>
                      <a:pt x="187855" y="0"/>
                      <a:pt x="191823" y="3944"/>
                      <a:pt x="191823" y="10517"/>
                    </a:cubicBezTo>
                    <a:cubicBezTo>
                      <a:pt x="191823" y="10517"/>
                      <a:pt x="191823" y="10517"/>
                      <a:pt x="191823" y="14461"/>
                    </a:cubicBezTo>
                    <a:cubicBezTo>
                      <a:pt x="191823" y="14461"/>
                      <a:pt x="191823" y="14461"/>
                      <a:pt x="210344" y="14461"/>
                    </a:cubicBezTo>
                    <a:cubicBezTo>
                      <a:pt x="210344" y="14461"/>
                      <a:pt x="210344" y="14461"/>
                      <a:pt x="210344" y="10517"/>
                    </a:cubicBezTo>
                    <a:cubicBezTo>
                      <a:pt x="210344" y="3944"/>
                      <a:pt x="215636" y="0"/>
                      <a:pt x="220927" y="0"/>
                    </a:cubicBezTo>
                    <a:cubicBezTo>
                      <a:pt x="226219" y="0"/>
                      <a:pt x="231511" y="3944"/>
                      <a:pt x="231511" y="10517"/>
                    </a:cubicBezTo>
                    <a:cubicBezTo>
                      <a:pt x="231511" y="10517"/>
                      <a:pt x="231511" y="10517"/>
                      <a:pt x="231511" y="14461"/>
                    </a:cubicBezTo>
                    <a:cubicBezTo>
                      <a:pt x="231511" y="14461"/>
                      <a:pt x="231511" y="14461"/>
                      <a:pt x="250032" y="14461"/>
                    </a:cubicBezTo>
                    <a:cubicBezTo>
                      <a:pt x="250032" y="14461"/>
                      <a:pt x="250032" y="14461"/>
                      <a:pt x="250032" y="10517"/>
                    </a:cubicBezTo>
                    <a:cubicBezTo>
                      <a:pt x="250032" y="3944"/>
                      <a:pt x="254000" y="0"/>
                      <a:pt x="260615" y="0"/>
                    </a:cubicBezTo>
                    <a:cubicBezTo>
                      <a:pt x="265907" y="0"/>
                      <a:pt x="269875" y="3944"/>
                      <a:pt x="269875" y="10517"/>
                    </a:cubicBezTo>
                    <a:cubicBezTo>
                      <a:pt x="269875" y="10517"/>
                      <a:pt x="269875" y="10517"/>
                      <a:pt x="269875" y="14461"/>
                    </a:cubicBezTo>
                    <a:cubicBezTo>
                      <a:pt x="269875" y="14461"/>
                      <a:pt x="269875" y="14461"/>
                      <a:pt x="276490" y="14461"/>
                    </a:cubicBezTo>
                    <a:cubicBezTo>
                      <a:pt x="302948" y="14461"/>
                      <a:pt x="325438" y="35496"/>
                      <a:pt x="325438" y="61789"/>
                    </a:cubicBezTo>
                    <a:cubicBezTo>
                      <a:pt x="325438" y="61789"/>
                      <a:pt x="325438" y="61789"/>
                      <a:pt x="325438" y="289223"/>
                    </a:cubicBezTo>
                    <a:cubicBezTo>
                      <a:pt x="325438" y="315516"/>
                      <a:pt x="302948" y="336550"/>
                      <a:pt x="276490" y="336550"/>
                    </a:cubicBezTo>
                    <a:cubicBezTo>
                      <a:pt x="276490" y="336550"/>
                      <a:pt x="276490" y="336550"/>
                      <a:pt x="48948" y="336550"/>
                    </a:cubicBezTo>
                    <a:cubicBezTo>
                      <a:pt x="22490" y="336550"/>
                      <a:pt x="0" y="315516"/>
                      <a:pt x="0" y="289223"/>
                    </a:cubicBezTo>
                    <a:cubicBezTo>
                      <a:pt x="0" y="289223"/>
                      <a:pt x="0" y="289223"/>
                      <a:pt x="0" y="61789"/>
                    </a:cubicBezTo>
                    <a:cubicBezTo>
                      <a:pt x="0" y="35496"/>
                      <a:pt x="22490" y="14461"/>
                      <a:pt x="48948" y="14461"/>
                    </a:cubicBezTo>
                    <a:cubicBezTo>
                      <a:pt x="48948" y="14461"/>
                      <a:pt x="48948" y="14461"/>
                      <a:pt x="55563" y="14461"/>
                    </a:cubicBezTo>
                    <a:cubicBezTo>
                      <a:pt x="55563" y="14461"/>
                      <a:pt x="55563" y="14461"/>
                      <a:pt x="55563" y="10517"/>
                    </a:cubicBezTo>
                    <a:cubicBezTo>
                      <a:pt x="55563" y="3944"/>
                      <a:pt x="59531" y="0"/>
                      <a:pt x="64823" y="0"/>
                    </a:cubicBez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dirty="0">
                  <a:ln>
                    <a:noFill/>
                  </a:ln>
                  <a:solidFill>
                    <a:srgbClr val="000000"/>
                  </a:solidFill>
                  <a:effectLst/>
                  <a:uLnTx/>
                  <a:uFillTx/>
                  <a:latin typeface="Arial"/>
                  <a:ea typeface="微软雅黑" panose="020B0503020204020204" pitchFamily="34" charset="-122"/>
                  <a:cs typeface="+mn-cs"/>
                </a:endParaRPr>
              </a:p>
            </p:txBody>
          </p:sp>
        </p:grpSp>
        <p:sp>
          <p:nvSpPr>
            <p:cNvPr id="28" name="文本框 27"/>
            <p:cNvSpPr txBox="1"/>
            <p:nvPr/>
          </p:nvSpPr>
          <p:spPr>
            <a:xfrm>
              <a:off x="6672877" y="4739967"/>
              <a:ext cx="2818256"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200" b="1" i="0" u="none" strike="noStrike" kern="120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rPr>
                <a:t>制作人：周磊，唐敏敏，许涛，杨际仟</a:t>
              </a:r>
            </a:p>
          </p:txBody>
        </p:sp>
      </p:grpSp>
      <p:pic>
        <p:nvPicPr>
          <p:cNvPr id="31" name="图片 3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7253" y="138553"/>
            <a:ext cx="2108201" cy="2108201"/>
          </a:xfrm>
          <a:prstGeom prst="rect">
            <a:avLst/>
          </a:prstGeom>
        </p:spPr>
      </p:pic>
      <p:pic>
        <p:nvPicPr>
          <p:cNvPr id="32" name="图片 31"/>
          <p:cNvPicPr>
            <a:picLocks noChangeAspect="1"/>
          </p:cNvPicPr>
          <p:nvPr/>
        </p:nvPicPr>
        <p:blipFill rotWithShape="1">
          <a:blip r:embed="rId4" cstate="print">
            <a:extLst>
              <a:ext uri="{28A0092B-C50C-407E-A947-70E740481C1C}">
                <a14:useLocalDpi xmlns:a14="http://schemas.microsoft.com/office/drawing/2010/main" val="0"/>
              </a:ext>
            </a:extLst>
          </a:blip>
          <a:srcRect b="13373"/>
          <a:stretch/>
        </p:blipFill>
        <p:spPr>
          <a:xfrm>
            <a:off x="9994046" y="4645695"/>
            <a:ext cx="1320396" cy="1501853"/>
          </a:xfrm>
          <a:prstGeom prst="rect">
            <a:avLst/>
          </a:prstGeom>
        </p:spPr>
      </p:pic>
    </p:spTree>
    <p:extLst>
      <p:ext uri="{BB962C8B-B14F-4D97-AF65-F5344CB8AC3E}">
        <p14:creationId xmlns:p14="http://schemas.microsoft.com/office/powerpoint/2010/main" val="372428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12" decel="10000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0-#ppt_w/2"/>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12" decel="10000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1+#ppt_h/2"/>
                                          </p:val>
                                        </p:tav>
                                        <p:tav tm="100000">
                                          <p:val>
                                            <p:strVal val="#ppt_y"/>
                                          </p:val>
                                        </p:tav>
                                      </p:tavLst>
                                    </p:anim>
                                  </p:childTnLst>
                                </p:cTn>
                              </p:par>
                              <p:par>
                                <p:cTn id="17" presetID="2" presetClass="entr" presetSubtype="12" decel="10000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par>
                                <p:cTn id="21" presetID="2" presetClass="entr" presetSubtype="12" decel="10000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 fill="hold"/>
                                        <p:tgtEl>
                                          <p:spTgt spid="12"/>
                                        </p:tgtEl>
                                        <p:attrNameLst>
                                          <p:attrName>ppt_x</p:attrName>
                                        </p:attrNameLst>
                                      </p:cBhvr>
                                      <p:tavLst>
                                        <p:tav tm="0">
                                          <p:val>
                                            <p:strVal val="0-#ppt_w/2"/>
                                          </p:val>
                                        </p:tav>
                                        <p:tav tm="100000">
                                          <p:val>
                                            <p:strVal val="#ppt_x"/>
                                          </p:val>
                                        </p:tav>
                                      </p:tavLst>
                                    </p:anim>
                                    <p:anim calcmode="lin" valueType="num">
                                      <p:cBhvr additive="base">
                                        <p:cTn id="24" dur="500" fill="hold"/>
                                        <p:tgtEl>
                                          <p:spTgt spid="12"/>
                                        </p:tgtEl>
                                        <p:attrNameLst>
                                          <p:attrName>ppt_y</p:attrName>
                                        </p:attrNameLst>
                                      </p:cBhvr>
                                      <p:tavLst>
                                        <p:tav tm="0">
                                          <p:val>
                                            <p:strVal val="1+#ppt_h/2"/>
                                          </p:val>
                                        </p:tav>
                                        <p:tav tm="100000">
                                          <p:val>
                                            <p:strVal val="#ppt_y"/>
                                          </p:val>
                                        </p:tav>
                                      </p:tavLst>
                                    </p:anim>
                                  </p:childTnLst>
                                </p:cTn>
                              </p:par>
                              <p:par>
                                <p:cTn id="25" presetID="2" presetClass="entr" presetSubtype="12" decel="10000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500" fill="hold"/>
                                        <p:tgtEl>
                                          <p:spTgt spid="13"/>
                                        </p:tgtEl>
                                        <p:attrNameLst>
                                          <p:attrName>ppt_x</p:attrName>
                                        </p:attrNameLst>
                                      </p:cBhvr>
                                      <p:tavLst>
                                        <p:tav tm="0">
                                          <p:val>
                                            <p:strVal val="0-#ppt_w/2"/>
                                          </p:val>
                                        </p:tav>
                                        <p:tav tm="100000">
                                          <p:val>
                                            <p:strVal val="#ppt_x"/>
                                          </p:val>
                                        </p:tav>
                                      </p:tavLst>
                                    </p:anim>
                                    <p:anim calcmode="lin" valueType="num">
                                      <p:cBhvr additive="base">
                                        <p:cTn id="28" dur="500" fill="hold"/>
                                        <p:tgtEl>
                                          <p:spTgt spid="13"/>
                                        </p:tgtEl>
                                        <p:attrNameLst>
                                          <p:attrName>ppt_y</p:attrName>
                                        </p:attrNameLst>
                                      </p:cBhvr>
                                      <p:tavLst>
                                        <p:tav tm="0">
                                          <p:val>
                                            <p:strVal val="1+#ppt_h/2"/>
                                          </p:val>
                                        </p:tav>
                                        <p:tav tm="100000">
                                          <p:val>
                                            <p:strVal val="#ppt_y"/>
                                          </p:val>
                                        </p:tav>
                                      </p:tavLst>
                                    </p:anim>
                                  </p:childTnLst>
                                </p:cTn>
                              </p:par>
                              <p:par>
                                <p:cTn id="29" presetID="2" presetClass="entr" presetSubtype="12" decel="10000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0-#ppt_w/2"/>
                                          </p:val>
                                        </p:tav>
                                        <p:tav tm="100000">
                                          <p:val>
                                            <p:strVal val="#ppt_x"/>
                                          </p:val>
                                        </p:tav>
                                      </p:tavLst>
                                    </p:anim>
                                    <p:anim calcmode="lin" valueType="num">
                                      <p:cBhvr additive="base">
                                        <p:cTn id="32" dur="500" fill="hold"/>
                                        <p:tgtEl>
                                          <p:spTgt spid="14"/>
                                        </p:tgtEl>
                                        <p:attrNameLst>
                                          <p:attrName>ppt_y</p:attrName>
                                        </p:attrNameLst>
                                      </p:cBhvr>
                                      <p:tavLst>
                                        <p:tav tm="0">
                                          <p:val>
                                            <p:strVal val="1+#ppt_h/2"/>
                                          </p:val>
                                        </p:tav>
                                        <p:tav tm="100000">
                                          <p:val>
                                            <p:strVal val="#ppt_y"/>
                                          </p:val>
                                        </p:tav>
                                      </p:tavLst>
                                    </p:anim>
                                  </p:childTnLst>
                                </p:cTn>
                              </p:par>
                              <p:par>
                                <p:cTn id="33" presetID="2" presetClass="entr" presetSubtype="12" decel="10000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anim calcmode="lin" valueType="num">
                                      <p:cBhvr additive="base">
                                        <p:cTn id="35" dur="500" fill="hold"/>
                                        <p:tgtEl>
                                          <p:spTgt spid="15"/>
                                        </p:tgtEl>
                                        <p:attrNameLst>
                                          <p:attrName>ppt_x</p:attrName>
                                        </p:attrNameLst>
                                      </p:cBhvr>
                                      <p:tavLst>
                                        <p:tav tm="0">
                                          <p:val>
                                            <p:strVal val="0-#ppt_w/2"/>
                                          </p:val>
                                        </p:tav>
                                        <p:tav tm="100000">
                                          <p:val>
                                            <p:strVal val="#ppt_x"/>
                                          </p:val>
                                        </p:tav>
                                      </p:tavLst>
                                    </p:anim>
                                    <p:anim calcmode="lin" valueType="num">
                                      <p:cBhvr additive="base">
                                        <p:cTn id="36" dur="500" fill="hold"/>
                                        <p:tgtEl>
                                          <p:spTgt spid="15"/>
                                        </p:tgtEl>
                                        <p:attrNameLst>
                                          <p:attrName>ppt_y</p:attrName>
                                        </p:attrNameLst>
                                      </p:cBhvr>
                                      <p:tavLst>
                                        <p:tav tm="0">
                                          <p:val>
                                            <p:strVal val="1+#ppt_h/2"/>
                                          </p:val>
                                        </p:tav>
                                        <p:tav tm="100000">
                                          <p:val>
                                            <p:strVal val="#ppt_y"/>
                                          </p:val>
                                        </p:tav>
                                      </p:tavLst>
                                    </p:anim>
                                  </p:childTnLst>
                                </p:cTn>
                              </p:par>
                              <p:par>
                                <p:cTn id="37" presetID="2" presetClass="entr" presetSubtype="12" decel="100000" fill="hold" grpId="0" nodeType="withEffect">
                                  <p:stCondLst>
                                    <p:cond delay="0"/>
                                  </p:stCondLst>
                                  <p:childTnLst>
                                    <p:set>
                                      <p:cBhvr>
                                        <p:cTn id="38" dur="1" fill="hold">
                                          <p:stCondLst>
                                            <p:cond delay="0"/>
                                          </p:stCondLst>
                                        </p:cTn>
                                        <p:tgtEl>
                                          <p:spTgt spid="16"/>
                                        </p:tgtEl>
                                        <p:attrNameLst>
                                          <p:attrName>style.visibility</p:attrName>
                                        </p:attrNameLst>
                                      </p:cBhvr>
                                      <p:to>
                                        <p:strVal val="visible"/>
                                      </p:to>
                                    </p:set>
                                    <p:anim calcmode="lin" valueType="num">
                                      <p:cBhvr additive="base">
                                        <p:cTn id="39" dur="500" fill="hold"/>
                                        <p:tgtEl>
                                          <p:spTgt spid="16"/>
                                        </p:tgtEl>
                                        <p:attrNameLst>
                                          <p:attrName>ppt_x</p:attrName>
                                        </p:attrNameLst>
                                      </p:cBhvr>
                                      <p:tavLst>
                                        <p:tav tm="0">
                                          <p:val>
                                            <p:strVal val="0-#ppt_w/2"/>
                                          </p:val>
                                        </p:tav>
                                        <p:tav tm="100000">
                                          <p:val>
                                            <p:strVal val="#ppt_x"/>
                                          </p:val>
                                        </p:tav>
                                      </p:tavLst>
                                    </p:anim>
                                    <p:anim calcmode="lin" valueType="num">
                                      <p:cBhvr additive="base">
                                        <p:cTn id="40" dur="500" fill="hold"/>
                                        <p:tgtEl>
                                          <p:spTgt spid="16"/>
                                        </p:tgtEl>
                                        <p:attrNameLst>
                                          <p:attrName>ppt_y</p:attrName>
                                        </p:attrNameLst>
                                      </p:cBhvr>
                                      <p:tavLst>
                                        <p:tav tm="0">
                                          <p:val>
                                            <p:strVal val="1+#ppt_h/2"/>
                                          </p:val>
                                        </p:tav>
                                        <p:tav tm="100000">
                                          <p:val>
                                            <p:strVal val="#ppt_y"/>
                                          </p:val>
                                        </p:tav>
                                      </p:tavLst>
                                    </p:anim>
                                  </p:childTnLst>
                                </p:cTn>
                              </p:par>
                              <p:par>
                                <p:cTn id="41" presetID="2" presetClass="entr" presetSubtype="12" decel="100000"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anim calcmode="lin" valueType="num">
                                      <p:cBhvr additive="base">
                                        <p:cTn id="43" dur="500" fill="hold"/>
                                        <p:tgtEl>
                                          <p:spTgt spid="17"/>
                                        </p:tgtEl>
                                        <p:attrNameLst>
                                          <p:attrName>ppt_x</p:attrName>
                                        </p:attrNameLst>
                                      </p:cBhvr>
                                      <p:tavLst>
                                        <p:tav tm="0">
                                          <p:val>
                                            <p:strVal val="0-#ppt_w/2"/>
                                          </p:val>
                                        </p:tav>
                                        <p:tav tm="100000">
                                          <p:val>
                                            <p:strVal val="#ppt_x"/>
                                          </p:val>
                                        </p:tav>
                                      </p:tavLst>
                                    </p:anim>
                                    <p:anim calcmode="lin" valueType="num">
                                      <p:cBhvr additive="base">
                                        <p:cTn id="44" dur="500" fill="hold"/>
                                        <p:tgtEl>
                                          <p:spTgt spid="17"/>
                                        </p:tgtEl>
                                        <p:attrNameLst>
                                          <p:attrName>ppt_y</p:attrName>
                                        </p:attrNameLst>
                                      </p:cBhvr>
                                      <p:tavLst>
                                        <p:tav tm="0">
                                          <p:val>
                                            <p:strVal val="1+#ppt_h/2"/>
                                          </p:val>
                                        </p:tav>
                                        <p:tav tm="100000">
                                          <p:val>
                                            <p:strVal val="#ppt_y"/>
                                          </p:val>
                                        </p:tav>
                                      </p:tavLst>
                                    </p:anim>
                                  </p:childTnLst>
                                </p:cTn>
                              </p:par>
                              <p:par>
                                <p:cTn id="45" presetID="2" presetClass="entr" presetSubtype="3" decel="100000" fill="hold" grpId="0" nodeType="withEffect">
                                  <p:stCondLst>
                                    <p:cond delay="0"/>
                                  </p:stCondLst>
                                  <p:childTnLst>
                                    <p:set>
                                      <p:cBhvr>
                                        <p:cTn id="46" dur="1" fill="hold">
                                          <p:stCondLst>
                                            <p:cond delay="0"/>
                                          </p:stCondLst>
                                        </p:cTn>
                                        <p:tgtEl>
                                          <p:spTgt spid="2"/>
                                        </p:tgtEl>
                                        <p:attrNameLst>
                                          <p:attrName>style.visibility</p:attrName>
                                        </p:attrNameLst>
                                      </p:cBhvr>
                                      <p:to>
                                        <p:strVal val="visible"/>
                                      </p:to>
                                    </p:set>
                                    <p:anim calcmode="lin" valueType="num">
                                      <p:cBhvr additive="base">
                                        <p:cTn id="47" dur="500" fill="hold"/>
                                        <p:tgtEl>
                                          <p:spTgt spid="2"/>
                                        </p:tgtEl>
                                        <p:attrNameLst>
                                          <p:attrName>ppt_x</p:attrName>
                                        </p:attrNameLst>
                                      </p:cBhvr>
                                      <p:tavLst>
                                        <p:tav tm="0">
                                          <p:val>
                                            <p:strVal val="1+#ppt_w/2"/>
                                          </p:val>
                                        </p:tav>
                                        <p:tav tm="100000">
                                          <p:val>
                                            <p:strVal val="#ppt_x"/>
                                          </p:val>
                                        </p:tav>
                                      </p:tavLst>
                                    </p:anim>
                                    <p:anim calcmode="lin" valueType="num">
                                      <p:cBhvr additive="base">
                                        <p:cTn id="48" dur="500" fill="hold"/>
                                        <p:tgtEl>
                                          <p:spTgt spid="2"/>
                                        </p:tgtEl>
                                        <p:attrNameLst>
                                          <p:attrName>ppt_y</p:attrName>
                                        </p:attrNameLst>
                                      </p:cBhvr>
                                      <p:tavLst>
                                        <p:tav tm="0">
                                          <p:val>
                                            <p:strVal val="0-#ppt_h/2"/>
                                          </p:val>
                                        </p:tav>
                                        <p:tav tm="100000">
                                          <p:val>
                                            <p:strVal val="#ppt_y"/>
                                          </p:val>
                                        </p:tav>
                                      </p:tavLst>
                                    </p:anim>
                                  </p:childTnLst>
                                </p:cTn>
                              </p:par>
                              <p:par>
                                <p:cTn id="49" presetID="2" presetClass="entr" presetSubtype="3" decel="100000" fill="hold" grpId="0" nodeType="withEffect">
                                  <p:stCondLst>
                                    <p:cond delay="0"/>
                                  </p:stCondLst>
                                  <p:childTnLst>
                                    <p:set>
                                      <p:cBhvr>
                                        <p:cTn id="50" dur="1" fill="hold">
                                          <p:stCondLst>
                                            <p:cond delay="0"/>
                                          </p:stCondLst>
                                        </p:cTn>
                                        <p:tgtEl>
                                          <p:spTgt spid="3"/>
                                        </p:tgtEl>
                                        <p:attrNameLst>
                                          <p:attrName>style.visibility</p:attrName>
                                        </p:attrNameLst>
                                      </p:cBhvr>
                                      <p:to>
                                        <p:strVal val="visible"/>
                                      </p:to>
                                    </p:set>
                                    <p:anim calcmode="lin" valueType="num">
                                      <p:cBhvr additive="base">
                                        <p:cTn id="51" dur="500" fill="hold"/>
                                        <p:tgtEl>
                                          <p:spTgt spid="3"/>
                                        </p:tgtEl>
                                        <p:attrNameLst>
                                          <p:attrName>ppt_x</p:attrName>
                                        </p:attrNameLst>
                                      </p:cBhvr>
                                      <p:tavLst>
                                        <p:tav tm="0">
                                          <p:val>
                                            <p:strVal val="1+#ppt_w/2"/>
                                          </p:val>
                                        </p:tav>
                                        <p:tav tm="100000">
                                          <p:val>
                                            <p:strVal val="#ppt_x"/>
                                          </p:val>
                                        </p:tav>
                                      </p:tavLst>
                                    </p:anim>
                                    <p:anim calcmode="lin" valueType="num">
                                      <p:cBhvr additive="base">
                                        <p:cTn id="52" dur="500" fill="hold"/>
                                        <p:tgtEl>
                                          <p:spTgt spid="3"/>
                                        </p:tgtEl>
                                        <p:attrNameLst>
                                          <p:attrName>ppt_y</p:attrName>
                                        </p:attrNameLst>
                                      </p:cBhvr>
                                      <p:tavLst>
                                        <p:tav tm="0">
                                          <p:val>
                                            <p:strVal val="0-#ppt_h/2"/>
                                          </p:val>
                                        </p:tav>
                                        <p:tav tm="100000">
                                          <p:val>
                                            <p:strVal val="#ppt_y"/>
                                          </p:val>
                                        </p:tav>
                                      </p:tavLst>
                                    </p:anim>
                                  </p:childTnLst>
                                </p:cTn>
                              </p:par>
                              <p:par>
                                <p:cTn id="53" presetID="2" presetClass="entr" presetSubtype="3" decel="100000" fill="hold" grpId="0" nodeType="withEffect">
                                  <p:stCondLst>
                                    <p:cond delay="0"/>
                                  </p:stCondLst>
                                  <p:childTnLst>
                                    <p:set>
                                      <p:cBhvr>
                                        <p:cTn id="54" dur="1" fill="hold">
                                          <p:stCondLst>
                                            <p:cond delay="0"/>
                                          </p:stCondLst>
                                        </p:cTn>
                                        <p:tgtEl>
                                          <p:spTgt spid="4"/>
                                        </p:tgtEl>
                                        <p:attrNameLst>
                                          <p:attrName>style.visibility</p:attrName>
                                        </p:attrNameLst>
                                      </p:cBhvr>
                                      <p:to>
                                        <p:strVal val="visible"/>
                                      </p:to>
                                    </p:set>
                                    <p:anim calcmode="lin" valueType="num">
                                      <p:cBhvr additive="base">
                                        <p:cTn id="55" dur="500" fill="hold"/>
                                        <p:tgtEl>
                                          <p:spTgt spid="4"/>
                                        </p:tgtEl>
                                        <p:attrNameLst>
                                          <p:attrName>ppt_x</p:attrName>
                                        </p:attrNameLst>
                                      </p:cBhvr>
                                      <p:tavLst>
                                        <p:tav tm="0">
                                          <p:val>
                                            <p:strVal val="1+#ppt_w/2"/>
                                          </p:val>
                                        </p:tav>
                                        <p:tav tm="100000">
                                          <p:val>
                                            <p:strVal val="#ppt_x"/>
                                          </p:val>
                                        </p:tav>
                                      </p:tavLst>
                                    </p:anim>
                                    <p:anim calcmode="lin" valueType="num">
                                      <p:cBhvr additive="base">
                                        <p:cTn id="56" dur="500" fill="hold"/>
                                        <p:tgtEl>
                                          <p:spTgt spid="4"/>
                                        </p:tgtEl>
                                        <p:attrNameLst>
                                          <p:attrName>ppt_y</p:attrName>
                                        </p:attrNameLst>
                                      </p:cBhvr>
                                      <p:tavLst>
                                        <p:tav tm="0">
                                          <p:val>
                                            <p:strVal val="0-#ppt_h/2"/>
                                          </p:val>
                                        </p:tav>
                                        <p:tav tm="100000">
                                          <p:val>
                                            <p:strVal val="#ppt_y"/>
                                          </p:val>
                                        </p:tav>
                                      </p:tavLst>
                                    </p:anim>
                                  </p:childTnLst>
                                </p:cTn>
                              </p:par>
                              <p:par>
                                <p:cTn id="57" presetID="2" presetClass="entr" presetSubtype="3" decel="100000" fill="hold" grpId="0" nodeType="withEffect">
                                  <p:stCondLst>
                                    <p:cond delay="0"/>
                                  </p:stCondLst>
                                  <p:childTnLst>
                                    <p:set>
                                      <p:cBhvr>
                                        <p:cTn id="58" dur="1" fill="hold">
                                          <p:stCondLst>
                                            <p:cond delay="0"/>
                                          </p:stCondLst>
                                        </p:cTn>
                                        <p:tgtEl>
                                          <p:spTgt spid="5"/>
                                        </p:tgtEl>
                                        <p:attrNameLst>
                                          <p:attrName>style.visibility</p:attrName>
                                        </p:attrNameLst>
                                      </p:cBhvr>
                                      <p:to>
                                        <p:strVal val="visible"/>
                                      </p:to>
                                    </p:set>
                                    <p:anim calcmode="lin" valueType="num">
                                      <p:cBhvr additive="base">
                                        <p:cTn id="59" dur="500" fill="hold"/>
                                        <p:tgtEl>
                                          <p:spTgt spid="5"/>
                                        </p:tgtEl>
                                        <p:attrNameLst>
                                          <p:attrName>ppt_x</p:attrName>
                                        </p:attrNameLst>
                                      </p:cBhvr>
                                      <p:tavLst>
                                        <p:tav tm="0">
                                          <p:val>
                                            <p:strVal val="1+#ppt_w/2"/>
                                          </p:val>
                                        </p:tav>
                                        <p:tav tm="100000">
                                          <p:val>
                                            <p:strVal val="#ppt_x"/>
                                          </p:val>
                                        </p:tav>
                                      </p:tavLst>
                                    </p:anim>
                                    <p:anim calcmode="lin" valueType="num">
                                      <p:cBhvr additive="base">
                                        <p:cTn id="60" dur="500" fill="hold"/>
                                        <p:tgtEl>
                                          <p:spTgt spid="5"/>
                                        </p:tgtEl>
                                        <p:attrNameLst>
                                          <p:attrName>ppt_y</p:attrName>
                                        </p:attrNameLst>
                                      </p:cBhvr>
                                      <p:tavLst>
                                        <p:tav tm="0">
                                          <p:val>
                                            <p:strVal val="0-#ppt_h/2"/>
                                          </p:val>
                                        </p:tav>
                                        <p:tav tm="100000">
                                          <p:val>
                                            <p:strVal val="#ppt_y"/>
                                          </p:val>
                                        </p:tav>
                                      </p:tavLst>
                                    </p:anim>
                                  </p:childTnLst>
                                </p:cTn>
                              </p:par>
                              <p:par>
                                <p:cTn id="61" presetID="2" presetClass="entr" presetSubtype="3" decel="100000" fill="hold" grpId="0" nodeType="withEffect">
                                  <p:stCondLst>
                                    <p:cond delay="0"/>
                                  </p:stCondLst>
                                  <p:childTnLst>
                                    <p:set>
                                      <p:cBhvr>
                                        <p:cTn id="62" dur="1" fill="hold">
                                          <p:stCondLst>
                                            <p:cond delay="0"/>
                                          </p:stCondLst>
                                        </p:cTn>
                                        <p:tgtEl>
                                          <p:spTgt spid="6"/>
                                        </p:tgtEl>
                                        <p:attrNameLst>
                                          <p:attrName>style.visibility</p:attrName>
                                        </p:attrNameLst>
                                      </p:cBhvr>
                                      <p:to>
                                        <p:strVal val="visible"/>
                                      </p:to>
                                    </p:set>
                                    <p:anim calcmode="lin" valueType="num">
                                      <p:cBhvr additive="base">
                                        <p:cTn id="63" dur="500" fill="hold"/>
                                        <p:tgtEl>
                                          <p:spTgt spid="6"/>
                                        </p:tgtEl>
                                        <p:attrNameLst>
                                          <p:attrName>ppt_x</p:attrName>
                                        </p:attrNameLst>
                                      </p:cBhvr>
                                      <p:tavLst>
                                        <p:tav tm="0">
                                          <p:val>
                                            <p:strVal val="1+#ppt_w/2"/>
                                          </p:val>
                                        </p:tav>
                                        <p:tav tm="100000">
                                          <p:val>
                                            <p:strVal val="#ppt_x"/>
                                          </p:val>
                                        </p:tav>
                                      </p:tavLst>
                                    </p:anim>
                                    <p:anim calcmode="lin" valueType="num">
                                      <p:cBhvr additive="base">
                                        <p:cTn id="64" dur="500" fill="hold"/>
                                        <p:tgtEl>
                                          <p:spTgt spid="6"/>
                                        </p:tgtEl>
                                        <p:attrNameLst>
                                          <p:attrName>ppt_y</p:attrName>
                                        </p:attrNameLst>
                                      </p:cBhvr>
                                      <p:tavLst>
                                        <p:tav tm="0">
                                          <p:val>
                                            <p:strVal val="0-#ppt_h/2"/>
                                          </p:val>
                                        </p:tav>
                                        <p:tav tm="100000">
                                          <p:val>
                                            <p:strVal val="#ppt_y"/>
                                          </p:val>
                                        </p:tav>
                                      </p:tavLst>
                                    </p:anim>
                                  </p:childTnLst>
                                </p:cTn>
                              </p:par>
                              <p:par>
                                <p:cTn id="65" presetID="2" presetClass="entr" presetSubtype="3" decel="100000" fill="hold" grpId="0" nodeType="withEffect">
                                  <p:stCondLst>
                                    <p:cond delay="0"/>
                                  </p:stCondLst>
                                  <p:childTnLst>
                                    <p:set>
                                      <p:cBhvr>
                                        <p:cTn id="66" dur="1" fill="hold">
                                          <p:stCondLst>
                                            <p:cond delay="0"/>
                                          </p:stCondLst>
                                        </p:cTn>
                                        <p:tgtEl>
                                          <p:spTgt spid="7"/>
                                        </p:tgtEl>
                                        <p:attrNameLst>
                                          <p:attrName>style.visibility</p:attrName>
                                        </p:attrNameLst>
                                      </p:cBhvr>
                                      <p:to>
                                        <p:strVal val="visible"/>
                                      </p:to>
                                    </p:set>
                                    <p:anim calcmode="lin" valueType="num">
                                      <p:cBhvr additive="base">
                                        <p:cTn id="67" dur="500" fill="hold"/>
                                        <p:tgtEl>
                                          <p:spTgt spid="7"/>
                                        </p:tgtEl>
                                        <p:attrNameLst>
                                          <p:attrName>ppt_x</p:attrName>
                                        </p:attrNameLst>
                                      </p:cBhvr>
                                      <p:tavLst>
                                        <p:tav tm="0">
                                          <p:val>
                                            <p:strVal val="1+#ppt_w/2"/>
                                          </p:val>
                                        </p:tav>
                                        <p:tav tm="100000">
                                          <p:val>
                                            <p:strVal val="#ppt_x"/>
                                          </p:val>
                                        </p:tav>
                                      </p:tavLst>
                                    </p:anim>
                                    <p:anim calcmode="lin" valueType="num">
                                      <p:cBhvr additive="base">
                                        <p:cTn id="68" dur="500" fill="hold"/>
                                        <p:tgtEl>
                                          <p:spTgt spid="7"/>
                                        </p:tgtEl>
                                        <p:attrNameLst>
                                          <p:attrName>ppt_y</p:attrName>
                                        </p:attrNameLst>
                                      </p:cBhvr>
                                      <p:tavLst>
                                        <p:tav tm="0">
                                          <p:val>
                                            <p:strVal val="0-#ppt_h/2"/>
                                          </p:val>
                                        </p:tav>
                                        <p:tav tm="100000">
                                          <p:val>
                                            <p:strVal val="#ppt_y"/>
                                          </p:val>
                                        </p:tav>
                                      </p:tavLst>
                                    </p:anim>
                                  </p:childTnLst>
                                </p:cTn>
                              </p:par>
                            </p:childTnLst>
                          </p:cTn>
                        </p:par>
                        <p:par>
                          <p:cTn id="69" fill="hold">
                            <p:stCondLst>
                              <p:cond delay="500"/>
                            </p:stCondLst>
                            <p:childTnLst>
                              <p:par>
                                <p:cTn id="70" presetID="41" presetClass="entr" presetSubtype="0" fill="hold" grpId="0" nodeType="afterEffect">
                                  <p:stCondLst>
                                    <p:cond delay="0"/>
                                  </p:stCondLst>
                                  <p:iterate type="lt">
                                    <p:tmPct val="10000"/>
                                  </p:iterate>
                                  <p:childTnLst>
                                    <p:set>
                                      <p:cBhvr>
                                        <p:cTn id="71" dur="1" fill="hold">
                                          <p:stCondLst>
                                            <p:cond delay="0"/>
                                          </p:stCondLst>
                                        </p:cTn>
                                        <p:tgtEl>
                                          <p:spTgt spid="18"/>
                                        </p:tgtEl>
                                        <p:attrNameLst>
                                          <p:attrName>style.visibility</p:attrName>
                                        </p:attrNameLst>
                                      </p:cBhvr>
                                      <p:to>
                                        <p:strVal val="visible"/>
                                      </p:to>
                                    </p:set>
                                    <p:anim calcmode="lin" valueType="num">
                                      <p:cBhvr>
                                        <p:cTn id="72" dur="500" fill="hold"/>
                                        <p:tgtEl>
                                          <p:spTgt spid="18"/>
                                        </p:tgtEl>
                                        <p:attrNameLst>
                                          <p:attrName>ppt_x</p:attrName>
                                        </p:attrNameLst>
                                      </p:cBhvr>
                                      <p:tavLst>
                                        <p:tav tm="0">
                                          <p:val>
                                            <p:strVal val="#ppt_x"/>
                                          </p:val>
                                        </p:tav>
                                        <p:tav tm="50000">
                                          <p:val>
                                            <p:strVal val="#ppt_x+.1"/>
                                          </p:val>
                                        </p:tav>
                                        <p:tav tm="100000">
                                          <p:val>
                                            <p:strVal val="#ppt_x"/>
                                          </p:val>
                                        </p:tav>
                                      </p:tavLst>
                                    </p:anim>
                                    <p:anim calcmode="lin" valueType="num">
                                      <p:cBhvr>
                                        <p:cTn id="73" dur="500" fill="hold"/>
                                        <p:tgtEl>
                                          <p:spTgt spid="18"/>
                                        </p:tgtEl>
                                        <p:attrNameLst>
                                          <p:attrName>ppt_y</p:attrName>
                                        </p:attrNameLst>
                                      </p:cBhvr>
                                      <p:tavLst>
                                        <p:tav tm="0">
                                          <p:val>
                                            <p:strVal val="#ppt_y"/>
                                          </p:val>
                                        </p:tav>
                                        <p:tav tm="100000">
                                          <p:val>
                                            <p:strVal val="#ppt_y"/>
                                          </p:val>
                                        </p:tav>
                                      </p:tavLst>
                                    </p:anim>
                                    <p:anim calcmode="lin" valueType="num">
                                      <p:cBhvr>
                                        <p:cTn id="74" dur="500" fill="hold"/>
                                        <p:tgtEl>
                                          <p:spTgt spid="18"/>
                                        </p:tgtEl>
                                        <p:attrNameLst>
                                          <p:attrName>ppt_h</p:attrName>
                                        </p:attrNameLst>
                                      </p:cBhvr>
                                      <p:tavLst>
                                        <p:tav tm="0">
                                          <p:val>
                                            <p:strVal val="#ppt_h/10"/>
                                          </p:val>
                                        </p:tav>
                                        <p:tav tm="50000">
                                          <p:val>
                                            <p:strVal val="#ppt_h+.01"/>
                                          </p:val>
                                        </p:tav>
                                        <p:tav tm="100000">
                                          <p:val>
                                            <p:strVal val="#ppt_h"/>
                                          </p:val>
                                        </p:tav>
                                      </p:tavLst>
                                    </p:anim>
                                    <p:anim calcmode="lin" valueType="num">
                                      <p:cBhvr>
                                        <p:cTn id="75" dur="500" fill="hold"/>
                                        <p:tgtEl>
                                          <p:spTgt spid="18"/>
                                        </p:tgtEl>
                                        <p:attrNameLst>
                                          <p:attrName>ppt_w</p:attrName>
                                        </p:attrNameLst>
                                      </p:cBhvr>
                                      <p:tavLst>
                                        <p:tav tm="0">
                                          <p:val>
                                            <p:strVal val="#ppt_w/10"/>
                                          </p:val>
                                        </p:tav>
                                        <p:tav tm="50000">
                                          <p:val>
                                            <p:strVal val="#ppt_w+.01"/>
                                          </p:val>
                                        </p:tav>
                                        <p:tav tm="100000">
                                          <p:val>
                                            <p:strVal val="#ppt_w"/>
                                          </p:val>
                                        </p:tav>
                                      </p:tavLst>
                                    </p:anim>
                                    <p:animEffect transition="in" filter="fade">
                                      <p:cBhvr>
                                        <p:cTn id="76" dur="500" tmFilter="0,0; .5, 1; 1, 1"/>
                                        <p:tgtEl>
                                          <p:spTgt spid="18"/>
                                        </p:tgtEl>
                                      </p:cBhvr>
                                    </p:animEffect>
                                  </p:childTnLst>
                                </p:cTn>
                              </p:par>
                              <p:par>
                                <p:cTn id="77" presetID="16" presetClass="entr" presetSubtype="21" fill="hold" grpId="0" nodeType="withEffect">
                                  <p:stCondLst>
                                    <p:cond delay="250"/>
                                  </p:stCondLst>
                                  <p:childTnLst>
                                    <p:set>
                                      <p:cBhvr>
                                        <p:cTn id="78" dur="1" fill="hold">
                                          <p:stCondLst>
                                            <p:cond delay="0"/>
                                          </p:stCondLst>
                                        </p:cTn>
                                        <p:tgtEl>
                                          <p:spTgt spid="20"/>
                                        </p:tgtEl>
                                        <p:attrNameLst>
                                          <p:attrName>style.visibility</p:attrName>
                                        </p:attrNameLst>
                                      </p:cBhvr>
                                      <p:to>
                                        <p:strVal val="visible"/>
                                      </p:to>
                                    </p:set>
                                    <p:animEffect transition="in" filter="barn(inVertical)">
                                      <p:cBhvr>
                                        <p:cTn id="79" dur="500"/>
                                        <p:tgtEl>
                                          <p:spTgt spid="20"/>
                                        </p:tgtEl>
                                      </p:cBhvr>
                                    </p:animEffect>
                                  </p:childTnLst>
                                </p:cTn>
                              </p:par>
                            </p:childTnLst>
                          </p:cTn>
                        </p:par>
                        <p:par>
                          <p:cTn id="80" fill="hold">
                            <p:stCondLst>
                              <p:cond delay="1500"/>
                            </p:stCondLst>
                            <p:childTnLst>
                              <p:par>
                                <p:cTn id="81" presetID="2" presetClass="entr" presetSubtype="4" fill="hold" nodeType="afterEffect">
                                  <p:stCondLst>
                                    <p:cond delay="0"/>
                                  </p:stCondLst>
                                  <p:childTnLst>
                                    <p:set>
                                      <p:cBhvr>
                                        <p:cTn id="82" dur="1" fill="hold">
                                          <p:stCondLst>
                                            <p:cond delay="0"/>
                                          </p:stCondLst>
                                        </p:cTn>
                                        <p:tgtEl>
                                          <p:spTgt spid="21"/>
                                        </p:tgtEl>
                                        <p:attrNameLst>
                                          <p:attrName>style.visibility</p:attrName>
                                        </p:attrNameLst>
                                      </p:cBhvr>
                                      <p:to>
                                        <p:strVal val="visible"/>
                                      </p:to>
                                    </p:set>
                                    <p:anim calcmode="lin" valueType="num">
                                      <p:cBhvr additive="base">
                                        <p:cTn id="83" dur="500" fill="hold"/>
                                        <p:tgtEl>
                                          <p:spTgt spid="21"/>
                                        </p:tgtEl>
                                        <p:attrNameLst>
                                          <p:attrName>ppt_x</p:attrName>
                                        </p:attrNameLst>
                                      </p:cBhvr>
                                      <p:tavLst>
                                        <p:tav tm="0">
                                          <p:val>
                                            <p:strVal val="#ppt_x"/>
                                          </p:val>
                                        </p:tav>
                                        <p:tav tm="100000">
                                          <p:val>
                                            <p:strVal val="#ppt_x"/>
                                          </p:val>
                                        </p:tav>
                                      </p:tavLst>
                                    </p:anim>
                                    <p:anim calcmode="lin" valueType="num">
                                      <p:cBhvr additive="base">
                                        <p:cTn id="84" dur="500" fill="hold"/>
                                        <p:tgtEl>
                                          <p:spTgt spid="21"/>
                                        </p:tgtEl>
                                        <p:attrNameLst>
                                          <p:attrName>ppt_y</p:attrName>
                                        </p:attrNameLst>
                                      </p:cBhvr>
                                      <p:tavLst>
                                        <p:tav tm="0">
                                          <p:val>
                                            <p:strVal val="1+#ppt_h/2"/>
                                          </p:val>
                                        </p:tav>
                                        <p:tav tm="100000">
                                          <p:val>
                                            <p:strVal val="#ppt_y"/>
                                          </p:val>
                                        </p:tav>
                                      </p:tavLst>
                                    </p:anim>
                                  </p:childTnLst>
                                </p:cTn>
                              </p:par>
                            </p:childTnLst>
                          </p:cTn>
                        </p:par>
                        <p:par>
                          <p:cTn id="85" fill="hold">
                            <p:stCondLst>
                              <p:cond delay="2000"/>
                            </p:stCondLst>
                            <p:childTnLst>
                              <p:par>
                                <p:cTn id="86" presetID="2" presetClass="entr" presetSubtype="4" fill="hold" nodeType="afterEffect">
                                  <p:stCondLst>
                                    <p:cond delay="0"/>
                                  </p:stCondLst>
                                  <p:childTnLst>
                                    <p:set>
                                      <p:cBhvr>
                                        <p:cTn id="87" dur="1" fill="hold">
                                          <p:stCondLst>
                                            <p:cond delay="0"/>
                                          </p:stCondLst>
                                        </p:cTn>
                                        <p:tgtEl>
                                          <p:spTgt spid="26"/>
                                        </p:tgtEl>
                                        <p:attrNameLst>
                                          <p:attrName>style.visibility</p:attrName>
                                        </p:attrNameLst>
                                      </p:cBhvr>
                                      <p:to>
                                        <p:strVal val="visible"/>
                                      </p:to>
                                    </p:set>
                                    <p:anim calcmode="lin" valueType="num">
                                      <p:cBhvr additive="base">
                                        <p:cTn id="88" dur="500" fill="hold"/>
                                        <p:tgtEl>
                                          <p:spTgt spid="26"/>
                                        </p:tgtEl>
                                        <p:attrNameLst>
                                          <p:attrName>ppt_x</p:attrName>
                                        </p:attrNameLst>
                                      </p:cBhvr>
                                      <p:tavLst>
                                        <p:tav tm="0">
                                          <p:val>
                                            <p:strVal val="#ppt_x"/>
                                          </p:val>
                                        </p:tav>
                                        <p:tav tm="100000">
                                          <p:val>
                                            <p:strVal val="#ppt_x"/>
                                          </p:val>
                                        </p:tav>
                                      </p:tavLst>
                                    </p:anim>
                                    <p:anim calcmode="lin" valueType="num">
                                      <p:cBhvr additive="base">
                                        <p:cTn id="89"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p:bldP spid="2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椭圆 35"/>
          <p:cNvSpPr/>
          <p:nvPr/>
        </p:nvSpPr>
        <p:spPr>
          <a:xfrm>
            <a:off x="11268220" y="-923780"/>
            <a:ext cx="1847559" cy="1847559"/>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10492598" y="351423"/>
            <a:ext cx="572356" cy="5723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11179254" y="2141272"/>
            <a:ext cx="302456" cy="3024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11330482" y="1257699"/>
            <a:ext cx="390938" cy="390938"/>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extBox 86"/>
          <p:cNvSpPr txBox="1"/>
          <p:nvPr/>
        </p:nvSpPr>
        <p:spPr>
          <a:xfrm>
            <a:off x="738033" y="306782"/>
            <a:ext cx="3651087" cy="461665"/>
          </a:xfrm>
          <a:prstGeom prst="rect">
            <a:avLst/>
          </a:prstGeom>
          <a:noFill/>
        </p:spPr>
        <p:txBody>
          <a:bodyPr wrap="square" rtlCol="0">
            <a:spAutoFit/>
          </a:bodyPr>
          <a:lstStyle/>
          <a:p>
            <a:pPr algn="dist"/>
            <a:r>
              <a:rPr lang="zh-CN" altLang="en-US" sz="2400" dirty="0" smtClean="0">
                <a:latin typeface="等线" pitchFamily="2" charset="-122"/>
                <a:ea typeface="等线" pitchFamily="2" charset="-122"/>
                <a:cs typeface="+mn-ea"/>
                <a:sym typeface="+mn-lt"/>
              </a:rPr>
              <a:t>硬件接口和软件接口</a:t>
            </a:r>
            <a:endParaRPr lang="en-US" altLang="zh-CN" sz="2400" dirty="0">
              <a:latin typeface="等线" pitchFamily="2" charset="-122"/>
              <a:ea typeface="等线" pitchFamily="2" charset="-122"/>
              <a:cs typeface="+mn-ea"/>
              <a:sym typeface="+mn-lt"/>
            </a:endParaRPr>
          </a:p>
        </p:txBody>
      </p:sp>
      <p:sp>
        <p:nvSpPr>
          <p:cNvPr id="16" name="矩形 15">
            <a:extLst>
              <a:ext uri="{FF2B5EF4-FFF2-40B4-BE49-F238E27FC236}">
                <a16:creationId xmlns="" xmlns:a16="http://schemas.microsoft.com/office/drawing/2014/main" id="{91B15B32-D5A7-4EB2-902A-4703504BB2EE}"/>
              </a:ext>
            </a:extLst>
          </p:cNvPr>
          <p:cNvSpPr/>
          <p:nvPr/>
        </p:nvSpPr>
        <p:spPr>
          <a:xfrm>
            <a:off x="431371" y="0"/>
            <a:ext cx="262187" cy="1147157"/>
          </a:xfrm>
          <a:prstGeom prst="rect">
            <a:avLst/>
          </a:prstGeom>
          <a:solidFill>
            <a:srgbClr val="1FAB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60000"/>
                  <a:lumOff val="40000"/>
                </a:schemeClr>
              </a:solidFill>
            </a:endParaRPr>
          </a:p>
        </p:txBody>
      </p:sp>
      <p:grpSp>
        <p:nvGrpSpPr>
          <p:cNvPr id="10" name="组合 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1986168" y="1390117"/>
            <a:ext cx="2967866" cy="584776"/>
            <a:chOff x="8548025" y="1459078"/>
            <a:chExt cx="2967866" cy="584776"/>
          </a:xfrm>
        </p:grpSpPr>
        <p:sp>
          <p:nvSpPr>
            <p:cNvPr id="12" name="矩形 11"/>
            <p:cNvSpPr/>
            <p:nvPr/>
          </p:nvSpPr>
          <p:spPr>
            <a:xfrm>
              <a:off x="8548025" y="1766855"/>
              <a:ext cx="2967866" cy="276999"/>
            </a:xfrm>
            <a:prstGeom prst="rect">
              <a:avLst/>
            </a:prstGeom>
          </p:spPr>
          <p:txBody>
            <a:bodyPr wrap="square">
              <a:spAutoFit/>
            </a:bodyPr>
            <a:lstStyle/>
            <a:p>
              <a:endParaRPr lang="zh-CN" altLang="en-US" sz="12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p:txBody>
        </p:sp>
        <p:sp>
          <p:nvSpPr>
            <p:cNvPr id="13" name="矩形 12"/>
            <p:cNvSpPr/>
            <p:nvPr/>
          </p:nvSpPr>
          <p:spPr>
            <a:xfrm>
              <a:off x="8953234" y="1459078"/>
              <a:ext cx="1510536" cy="400110"/>
            </a:xfrm>
            <a:prstGeom prst="rect">
              <a:avLst/>
            </a:prstGeom>
          </p:spPr>
          <p:txBody>
            <a:bodyPr wrap="square">
              <a:spAutoFit/>
            </a:bodyPr>
            <a:lstStyle/>
            <a:p>
              <a:r>
                <a:rPr lang="zh-CN" altLang="en-US" sz="2000" dirty="0">
                  <a:latin typeface="等线" pitchFamily="2" charset="-122"/>
                  <a:ea typeface="等线" pitchFamily="2" charset="-122"/>
                  <a:cs typeface="+mn-ea"/>
                  <a:sym typeface="+mn-lt"/>
                </a:rPr>
                <a:t>硬件接口</a:t>
              </a:r>
              <a:endParaRPr lang="zh-CN" altLang="en-US" sz="2000" b="1" dirty="0">
                <a:solidFill>
                  <a:srgbClr val="18478F"/>
                </a:solidFill>
                <a:latin typeface="微软雅黑" panose="020B0503020204020204" pitchFamily="34" charset="-122"/>
                <a:ea typeface="Dotum" panose="020B0600000101010101" pitchFamily="34" charset="-127"/>
                <a:cs typeface="Segoe UI Semilight" panose="020B0402040204020203" pitchFamily="34" charset="0"/>
              </a:endParaRPr>
            </a:p>
          </p:txBody>
        </p:sp>
      </p:grpSp>
      <p:sp>
        <p:nvSpPr>
          <p:cNvPr id="14" name="矩形 13"/>
          <p:cNvSpPr/>
          <p:nvPr/>
        </p:nvSpPr>
        <p:spPr>
          <a:xfrm>
            <a:off x="2421337" y="3633463"/>
            <a:ext cx="1153967" cy="369332"/>
          </a:xfrm>
          <a:prstGeom prst="rect">
            <a:avLst/>
          </a:prstGeom>
        </p:spPr>
        <p:txBody>
          <a:bodyPr wrap="square">
            <a:spAutoFit/>
          </a:bodyPr>
          <a:lstStyle/>
          <a:p>
            <a:pPr algn="dist"/>
            <a:r>
              <a:rPr lang="zh-CN" altLang="en-US" dirty="0">
                <a:latin typeface="等线" pitchFamily="2" charset="-122"/>
                <a:ea typeface="等线" pitchFamily="2" charset="-122"/>
                <a:cs typeface="+mn-ea"/>
                <a:sym typeface="+mn-lt"/>
              </a:rPr>
              <a:t>软件接口</a:t>
            </a:r>
            <a:endParaRPr lang="en-US" altLang="zh-CN" dirty="0">
              <a:latin typeface="等线" pitchFamily="2" charset="-122"/>
              <a:ea typeface="等线" pitchFamily="2" charset="-122"/>
              <a:cs typeface="+mn-ea"/>
              <a:sym typeface="+mn-lt"/>
            </a:endParaRPr>
          </a:p>
        </p:txBody>
      </p:sp>
      <p:grpSp>
        <p:nvGrpSpPr>
          <p:cNvPr id="17" name="组合 16"/>
          <p:cNvGrpSpPr/>
          <p:nvPr/>
        </p:nvGrpSpPr>
        <p:grpSpPr>
          <a:xfrm>
            <a:off x="575561" y="4051802"/>
            <a:ext cx="1490322" cy="1556302"/>
            <a:chOff x="1689792" y="5118601"/>
            <a:chExt cx="688368" cy="688368"/>
          </a:xfrm>
        </p:grpSpPr>
        <p:grpSp>
          <p:nvGrpSpPr>
            <p:cNvPr id="18" name="组合 17"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1689792" y="5118601"/>
              <a:ext cx="688368" cy="688368"/>
              <a:chOff x="7242071" y="5103361"/>
              <a:chExt cx="688368" cy="688368"/>
            </a:xfrm>
          </p:grpSpPr>
          <p:sp>
            <p:nvSpPr>
              <p:cNvPr id="23" name="椭圆 22"/>
              <p:cNvSpPr/>
              <p:nvPr/>
            </p:nvSpPr>
            <p:spPr>
              <a:xfrm>
                <a:off x="7242071" y="5103361"/>
                <a:ext cx="688368" cy="688368"/>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4" name="椭圆 23"/>
              <p:cNvSpPr/>
              <p:nvPr/>
            </p:nvSpPr>
            <p:spPr>
              <a:xfrm>
                <a:off x="7286625" y="5148946"/>
                <a:ext cx="608738" cy="608738"/>
              </a:xfrm>
              <a:prstGeom prst="ellipse">
                <a:avLst/>
              </a:prstGeom>
              <a:gradFill>
                <a:gsLst>
                  <a:gs pos="100000">
                    <a:srgbClr val="18478F"/>
                  </a:gs>
                  <a:gs pos="0">
                    <a:srgbClr val="238DED"/>
                  </a:gs>
                </a:gsLst>
                <a:lin ang="7800000" scaled="0"/>
              </a:gradFill>
              <a:ln w="28575">
                <a:noFill/>
              </a:ln>
              <a:effectLst/>
            </p:spPr>
            <p:txBody>
              <a:bodyPr vert="horz" wrap="square" lIns="91440" tIns="45720" rIns="91440" bIns="45720" numCol="1" anchor="t" anchorCtr="0" compatLnSpc="1">
                <a:prstTxWarp prst="textNoShape">
                  <a:avLst/>
                </a:prstTxWarp>
              </a:bodyPr>
              <a:lstStyle/>
              <a:p>
                <a:endParaRPr lang="zh-CN" altLang="en-US"/>
              </a:p>
            </p:txBody>
          </p:sp>
        </p:grpSp>
        <p:grpSp>
          <p:nvGrpSpPr>
            <p:cNvPr id="19" name="组合 18"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1862977" y="5279546"/>
              <a:ext cx="367805" cy="366477"/>
              <a:chOff x="5287964" y="2994026"/>
              <a:chExt cx="879475" cy="876300"/>
            </a:xfrm>
            <a:solidFill>
              <a:schemeClr val="bg1"/>
            </a:solidFill>
          </p:grpSpPr>
          <p:sp>
            <p:nvSpPr>
              <p:cNvPr id="20" name="Freeform 75"/>
              <p:cNvSpPr>
                <a:spLocks noEditPoints="1"/>
              </p:cNvSpPr>
              <p:nvPr/>
            </p:nvSpPr>
            <p:spPr bwMode="auto">
              <a:xfrm>
                <a:off x="5287964" y="3076576"/>
                <a:ext cx="796925" cy="793750"/>
              </a:xfrm>
              <a:custGeom>
                <a:avLst/>
                <a:gdLst>
                  <a:gd name="T0" fmla="*/ 105 w 211"/>
                  <a:gd name="T1" fmla="*/ 211 h 211"/>
                  <a:gd name="T2" fmla="*/ 211 w 211"/>
                  <a:gd name="T3" fmla="*/ 106 h 211"/>
                  <a:gd name="T4" fmla="*/ 198 w 211"/>
                  <a:gd name="T5" fmla="*/ 56 h 211"/>
                  <a:gd name="T6" fmla="*/ 196 w 211"/>
                  <a:gd name="T7" fmla="*/ 56 h 211"/>
                  <a:gd name="T8" fmla="*/ 194 w 211"/>
                  <a:gd name="T9" fmla="*/ 56 h 211"/>
                  <a:gd name="T10" fmla="*/ 181 w 211"/>
                  <a:gd name="T11" fmla="*/ 55 h 211"/>
                  <a:gd name="T12" fmla="*/ 171 w 211"/>
                  <a:gd name="T13" fmla="*/ 65 h 211"/>
                  <a:gd name="T14" fmla="*/ 183 w 211"/>
                  <a:gd name="T15" fmla="*/ 106 h 211"/>
                  <a:gd name="T16" fmla="*/ 105 w 211"/>
                  <a:gd name="T17" fmla="*/ 183 h 211"/>
                  <a:gd name="T18" fmla="*/ 28 w 211"/>
                  <a:gd name="T19" fmla="*/ 106 h 211"/>
                  <a:gd name="T20" fmla="*/ 105 w 211"/>
                  <a:gd name="T21" fmla="*/ 28 h 211"/>
                  <a:gd name="T22" fmla="*/ 146 w 211"/>
                  <a:gd name="T23" fmla="*/ 40 h 211"/>
                  <a:gd name="T24" fmla="*/ 155 w 211"/>
                  <a:gd name="T25" fmla="*/ 31 h 211"/>
                  <a:gd name="T26" fmla="*/ 154 w 211"/>
                  <a:gd name="T27" fmla="*/ 16 h 211"/>
                  <a:gd name="T28" fmla="*/ 154 w 211"/>
                  <a:gd name="T29" fmla="*/ 12 h 211"/>
                  <a:gd name="T30" fmla="*/ 105 w 211"/>
                  <a:gd name="T31" fmla="*/ 0 h 211"/>
                  <a:gd name="T32" fmla="*/ 0 w 211"/>
                  <a:gd name="T33" fmla="*/ 106 h 211"/>
                  <a:gd name="T34" fmla="*/ 105 w 211"/>
                  <a:gd name="T35" fmla="*/ 211 h 211"/>
                  <a:gd name="T36" fmla="*/ 105 w 211"/>
                  <a:gd name="T37" fmla="*/ 211 h 211"/>
                  <a:gd name="T38" fmla="*/ 105 w 211"/>
                  <a:gd name="T39" fmla="*/ 211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1" h="211">
                    <a:moveTo>
                      <a:pt x="105" y="211"/>
                    </a:moveTo>
                    <a:cubicBezTo>
                      <a:pt x="164" y="211"/>
                      <a:pt x="211" y="164"/>
                      <a:pt x="211" y="106"/>
                    </a:cubicBezTo>
                    <a:cubicBezTo>
                      <a:pt x="211" y="88"/>
                      <a:pt x="206" y="71"/>
                      <a:pt x="198" y="56"/>
                    </a:cubicBezTo>
                    <a:cubicBezTo>
                      <a:pt x="198" y="56"/>
                      <a:pt x="197" y="56"/>
                      <a:pt x="196" y="56"/>
                    </a:cubicBezTo>
                    <a:cubicBezTo>
                      <a:pt x="195" y="56"/>
                      <a:pt x="195" y="56"/>
                      <a:pt x="194" y="56"/>
                    </a:cubicBezTo>
                    <a:cubicBezTo>
                      <a:pt x="181" y="55"/>
                      <a:pt x="181" y="55"/>
                      <a:pt x="181" y="55"/>
                    </a:cubicBezTo>
                    <a:cubicBezTo>
                      <a:pt x="171" y="65"/>
                      <a:pt x="171" y="65"/>
                      <a:pt x="171" y="65"/>
                    </a:cubicBezTo>
                    <a:cubicBezTo>
                      <a:pt x="179" y="77"/>
                      <a:pt x="183" y="91"/>
                      <a:pt x="183" y="106"/>
                    </a:cubicBezTo>
                    <a:cubicBezTo>
                      <a:pt x="183" y="149"/>
                      <a:pt x="148" y="183"/>
                      <a:pt x="105" y="183"/>
                    </a:cubicBezTo>
                    <a:cubicBezTo>
                      <a:pt x="62" y="183"/>
                      <a:pt x="28" y="149"/>
                      <a:pt x="28" y="106"/>
                    </a:cubicBezTo>
                    <a:cubicBezTo>
                      <a:pt x="28" y="63"/>
                      <a:pt x="62" y="28"/>
                      <a:pt x="105" y="28"/>
                    </a:cubicBezTo>
                    <a:cubicBezTo>
                      <a:pt x="120" y="28"/>
                      <a:pt x="134" y="32"/>
                      <a:pt x="146" y="40"/>
                    </a:cubicBezTo>
                    <a:cubicBezTo>
                      <a:pt x="155" y="31"/>
                      <a:pt x="155" y="31"/>
                      <a:pt x="155" y="31"/>
                    </a:cubicBezTo>
                    <a:cubicBezTo>
                      <a:pt x="154" y="16"/>
                      <a:pt x="154" y="16"/>
                      <a:pt x="154" y="16"/>
                    </a:cubicBezTo>
                    <a:cubicBezTo>
                      <a:pt x="154" y="14"/>
                      <a:pt x="154" y="13"/>
                      <a:pt x="154" y="12"/>
                    </a:cubicBezTo>
                    <a:cubicBezTo>
                      <a:pt x="139" y="5"/>
                      <a:pt x="123" y="0"/>
                      <a:pt x="105" y="0"/>
                    </a:cubicBezTo>
                    <a:cubicBezTo>
                      <a:pt x="47" y="0"/>
                      <a:pt x="0" y="48"/>
                      <a:pt x="0" y="106"/>
                    </a:cubicBezTo>
                    <a:cubicBezTo>
                      <a:pt x="0" y="164"/>
                      <a:pt x="47" y="211"/>
                      <a:pt x="105" y="211"/>
                    </a:cubicBezTo>
                    <a:close/>
                    <a:moveTo>
                      <a:pt x="105" y="211"/>
                    </a:moveTo>
                    <a:cubicBezTo>
                      <a:pt x="105" y="211"/>
                      <a:pt x="105" y="211"/>
                      <a:pt x="105" y="21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76"/>
              <p:cNvSpPr>
                <a:spLocks noEditPoints="1"/>
              </p:cNvSpPr>
              <p:nvPr/>
            </p:nvSpPr>
            <p:spPr bwMode="auto">
              <a:xfrm>
                <a:off x="5487989" y="3279776"/>
                <a:ext cx="392113" cy="392113"/>
              </a:xfrm>
              <a:custGeom>
                <a:avLst/>
                <a:gdLst>
                  <a:gd name="T0" fmla="*/ 52 w 104"/>
                  <a:gd name="T1" fmla="*/ 25 h 104"/>
                  <a:gd name="T2" fmla="*/ 54 w 104"/>
                  <a:gd name="T3" fmla="*/ 25 h 104"/>
                  <a:gd name="T4" fmla="*/ 74 w 104"/>
                  <a:gd name="T5" fmla="*/ 5 h 104"/>
                  <a:gd name="T6" fmla="*/ 74 w 104"/>
                  <a:gd name="T7" fmla="*/ 5 h 104"/>
                  <a:gd name="T8" fmla="*/ 52 w 104"/>
                  <a:gd name="T9" fmla="*/ 0 h 104"/>
                  <a:gd name="T10" fmla="*/ 0 w 104"/>
                  <a:gd name="T11" fmla="*/ 52 h 104"/>
                  <a:gd name="T12" fmla="*/ 52 w 104"/>
                  <a:gd name="T13" fmla="*/ 104 h 104"/>
                  <a:gd name="T14" fmla="*/ 104 w 104"/>
                  <a:gd name="T15" fmla="*/ 52 h 104"/>
                  <a:gd name="T16" fmla="*/ 99 w 104"/>
                  <a:gd name="T17" fmla="*/ 30 h 104"/>
                  <a:gd name="T18" fmla="*/ 99 w 104"/>
                  <a:gd name="T19" fmla="*/ 30 h 104"/>
                  <a:gd name="T20" fmla="*/ 79 w 104"/>
                  <a:gd name="T21" fmla="*/ 50 h 104"/>
                  <a:gd name="T22" fmla="*/ 79 w 104"/>
                  <a:gd name="T23" fmla="*/ 52 h 104"/>
                  <a:gd name="T24" fmla="*/ 52 w 104"/>
                  <a:gd name="T25" fmla="*/ 79 h 104"/>
                  <a:gd name="T26" fmla="*/ 25 w 104"/>
                  <a:gd name="T27" fmla="*/ 52 h 104"/>
                  <a:gd name="T28" fmla="*/ 52 w 104"/>
                  <a:gd name="T29" fmla="*/ 25 h 104"/>
                  <a:gd name="T30" fmla="*/ 52 w 104"/>
                  <a:gd name="T31" fmla="*/ 25 h 104"/>
                  <a:gd name="T32" fmla="*/ 52 w 104"/>
                  <a:gd name="T33" fmla="*/ 25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4" h="104">
                    <a:moveTo>
                      <a:pt x="52" y="25"/>
                    </a:moveTo>
                    <a:cubicBezTo>
                      <a:pt x="53" y="25"/>
                      <a:pt x="54" y="25"/>
                      <a:pt x="54" y="25"/>
                    </a:cubicBezTo>
                    <a:cubicBezTo>
                      <a:pt x="74" y="5"/>
                      <a:pt x="74" y="5"/>
                      <a:pt x="74" y="5"/>
                    </a:cubicBezTo>
                    <a:cubicBezTo>
                      <a:pt x="74" y="5"/>
                      <a:pt x="74" y="5"/>
                      <a:pt x="74" y="5"/>
                    </a:cubicBezTo>
                    <a:cubicBezTo>
                      <a:pt x="68" y="2"/>
                      <a:pt x="60" y="0"/>
                      <a:pt x="52" y="0"/>
                    </a:cubicBezTo>
                    <a:cubicBezTo>
                      <a:pt x="24" y="0"/>
                      <a:pt x="0" y="23"/>
                      <a:pt x="0" y="52"/>
                    </a:cubicBezTo>
                    <a:cubicBezTo>
                      <a:pt x="0" y="81"/>
                      <a:pt x="24" y="104"/>
                      <a:pt x="52" y="104"/>
                    </a:cubicBezTo>
                    <a:cubicBezTo>
                      <a:pt x="81" y="104"/>
                      <a:pt x="104" y="81"/>
                      <a:pt x="104" y="52"/>
                    </a:cubicBezTo>
                    <a:cubicBezTo>
                      <a:pt x="104" y="44"/>
                      <a:pt x="102" y="37"/>
                      <a:pt x="99" y="30"/>
                    </a:cubicBezTo>
                    <a:cubicBezTo>
                      <a:pt x="99" y="30"/>
                      <a:pt x="99" y="30"/>
                      <a:pt x="99" y="30"/>
                    </a:cubicBezTo>
                    <a:cubicBezTo>
                      <a:pt x="79" y="50"/>
                      <a:pt x="79" y="50"/>
                      <a:pt x="79" y="50"/>
                    </a:cubicBezTo>
                    <a:cubicBezTo>
                      <a:pt x="79" y="50"/>
                      <a:pt x="79" y="51"/>
                      <a:pt x="79" y="52"/>
                    </a:cubicBezTo>
                    <a:cubicBezTo>
                      <a:pt x="79" y="67"/>
                      <a:pt x="67" y="79"/>
                      <a:pt x="52" y="79"/>
                    </a:cubicBezTo>
                    <a:cubicBezTo>
                      <a:pt x="37" y="79"/>
                      <a:pt x="25" y="67"/>
                      <a:pt x="25" y="52"/>
                    </a:cubicBezTo>
                    <a:cubicBezTo>
                      <a:pt x="25" y="37"/>
                      <a:pt x="37" y="25"/>
                      <a:pt x="52" y="25"/>
                    </a:cubicBezTo>
                    <a:close/>
                    <a:moveTo>
                      <a:pt x="52" y="25"/>
                    </a:moveTo>
                    <a:cubicBezTo>
                      <a:pt x="52" y="25"/>
                      <a:pt x="52" y="25"/>
                      <a:pt x="52" y="2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77"/>
              <p:cNvSpPr>
                <a:spLocks noEditPoints="1"/>
              </p:cNvSpPr>
              <p:nvPr/>
            </p:nvSpPr>
            <p:spPr bwMode="auto">
              <a:xfrm>
                <a:off x="5722939" y="2994026"/>
                <a:ext cx="444500" cy="441325"/>
              </a:xfrm>
              <a:custGeom>
                <a:avLst/>
                <a:gdLst>
                  <a:gd name="T0" fmla="*/ 99 w 118"/>
                  <a:gd name="T1" fmla="*/ 32 h 117"/>
                  <a:gd name="T2" fmla="*/ 105 w 118"/>
                  <a:gd name="T3" fmla="*/ 26 h 117"/>
                  <a:gd name="T4" fmla="*/ 105 w 118"/>
                  <a:gd name="T5" fmla="*/ 17 h 117"/>
                  <a:gd name="T6" fmla="*/ 101 w 118"/>
                  <a:gd name="T7" fmla="*/ 13 h 117"/>
                  <a:gd name="T8" fmla="*/ 96 w 118"/>
                  <a:gd name="T9" fmla="*/ 11 h 117"/>
                  <a:gd name="T10" fmla="*/ 92 w 118"/>
                  <a:gd name="T11" fmla="*/ 13 h 117"/>
                  <a:gd name="T12" fmla="*/ 85 w 118"/>
                  <a:gd name="T13" fmla="*/ 19 h 117"/>
                  <a:gd name="T14" fmla="*/ 84 w 118"/>
                  <a:gd name="T15" fmla="*/ 2 h 117"/>
                  <a:gd name="T16" fmla="*/ 82 w 118"/>
                  <a:gd name="T17" fmla="*/ 0 h 117"/>
                  <a:gd name="T18" fmla="*/ 80 w 118"/>
                  <a:gd name="T19" fmla="*/ 1 h 117"/>
                  <a:gd name="T20" fmla="*/ 54 w 118"/>
                  <a:gd name="T21" fmla="*/ 26 h 117"/>
                  <a:gd name="T22" fmla="*/ 51 w 118"/>
                  <a:gd name="T23" fmla="*/ 35 h 117"/>
                  <a:gd name="T24" fmla="*/ 51 w 118"/>
                  <a:gd name="T25" fmla="*/ 36 h 117"/>
                  <a:gd name="T26" fmla="*/ 52 w 118"/>
                  <a:gd name="T27" fmla="*/ 52 h 117"/>
                  <a:gd name="T28" fmla="*/ 43 w 118"/>
                  <a:gd name="T29" fmla="*/ 62 h 117"/>
                  <a:gd name="T30" fmla="*/ 26 w 118"/>
                  <a:gd name="T31" fmla="*/ 78 h 117"/>
                  <a:gd name="T32" fmla="*/ 26 w 118"/>
                  <a:gd name="T33" fmla="*/ 79 h 117"/>
                  <a:gd name="T34" fmla="*/ 10 w 118"/>
                  <a:gd name="T35" fmla="*/ 95 h 117"/>
                  <a:gd name="T36" fmla="*/ 2 w 118"/>
                  <a:gd name="T37" fmla="*/ 102 h 117"/>
                  <a:gd name="T38" fmla="*/ 1 w 118"/>
                  <a:gd name="T39" fmla="*/ 106 h 117"/>
                  <a:gd name="T40" fmla="*/ 0 w 118"/>
                  <a:gd name="T41" fmla="*/ 111 h 117"/>
                  <a:gd name="T42" fmla="*/ 6 w 118"/>
                  <a:gd name="T43" fmla="*/ 117 h 117"/>
                  <a:gd name="T44" fmla="*/ 6 w 118"/>
                  <a:gd name="T45" fmla="*/ 117 h 117"/>
                  <a:gd name="T46" fmla="*/ 12 w 118"/>
                  <a:gd name="T47" fmla="*/ 117 h 117"/>
                  <a:gd name="T48" fmla="*/ 16 w 118"/>
                  <a:gd name="T49" fmla="*/ 115 h 117"/>
                  <a:gd name="T50" fmla="*/ 66 w 118"/>
                  <a:gd name="T51" fmla="*/ 65 h 117"/>
                  <a:gd name="T52" fmla="*/ 81 w 118"/>
                  <a:gd name="T53" fmla="*/ 66 h 117"/>
                  <a:gd name="T54" fmla="*/ 82 w 118"/>
                  <a:gd name="T55" fmla="*/ 66 h 117"/>
                  <a:gd name="T56" fmla="*/ 83 w 118"/>
                  <a:gd name="T57" fmla="*/ 66 h 117"/>
                  <a:gd name="T58" fmla="*/ 91 w 118"/>
                  <a:gd name="T59" fmla="*/ 63 h 117"/>
                  <a:gd name="T60" fmla="*/ 116 w 118"/>
                  <a:gd name="T61" fmla="*/ 37 h 117"/>
                  <a:gd name="T62" fmla="*/ 115 w 118"/>
                  <a:gd name="T63" fmla="*/ 33 h 117"/>
                  <a:gd name="T64" fmla="*/ 99 w 118"/>
                  <a:gd name="T65" fmla="*/ 32 h 117"/>
                  <a:gd name="T66" fmla="*/ 99 w 118"/>
                  <a:gd name="T67" fmla="*/ 32 h 117"/>
                  <a:gd name="T68" fmla="*/ 99 w 118"/>
                  <a:gd name="T69" fmla="*/ 32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8" h="117">
                    <a:moveTo>
                      <a:pt x="99" y="32"/>
                    </a:moveTo>
                    <a:cubicBezTo>
                      <a:pt x="105" y="26"/>
                      <a:pt x="105" y="26"/>
                      <a:pt x="105" y="26"/>
                    </a:cubicBezTo>
                    <a:cubicBezTo>
                      <a:pt x="108" y="24"/>
                      <a:pt x="108" y="20"/>
                      <a:pt x="105" y="17"/>
                    </a:cubicBezTo>
                    <a:cubicBezTo>
                      <a:pt x="101" y="13"/>
                      <a:pt x="101" y="13"/>
                      <a:pt x="101" y="13"/>
                    </a:cubicBezTo>
                    <a:cubicBezTo>
                      <a:pt x="100" y="12"/>
                      <a:pt x="98" y="11"/>
                      <a:pt x="96" y="11"/>
                    </a:cubicBezTo>
                    <a:cubicBezTo>
                      <a:pt x="95" y="11"/>
                      <a:pt x="93" y="12"/>
                      <a:pt x="92" y="13"/>
                    </a:cubicBezTo>
                    <a:cubicBezTo>
                      <a:pt x="85" y="19"/>
                      <a:pt x="85" y="19"/>
                      <a:pt x="85" y="19"/>
                    </a:cubicBezTo>
                    <a:cubicBezTo>
                      <a:pt x="84" y="2"/>
                      <a:pt x="84" y="2"/>
                      <a:pt x="84" y="2"/>
                    </a:cubicBezTo>
                    <a:cubicBezTo>
                      <a:pt x="84" y="1"/>
                      <a:pt x="83" y="0"/>
                      <a:pt x="82" y="0"/>
                    </a:cubicBezTo>
                    <a:cubicBezTo>
                      <a:pt x="81" y="0"/>
                      <a:pt x="80" y="0"/>
                      <a:pt x="80" y="1"/>
                    </a:cubicBezTo>
                    <a:cubicBezTo>
                      <a:pt x="54" y="26"/>
                      <a:pt x="54" y="26"/>
                      <a:pt x="54" y="26"/>
                    </a:cubicBezTo>
                    <a:cubicBezTo>
                      <a:pt x="52" y="29"/>
                      <a:pt x="51" y="32"/>
                      <a:pt x="51" y="35"/>
                    </a:cubicBezTo>
                    <a:cubicBezTo>
                      <a:pt x="51" y="36"/>
                      <a:pt x="51" y="36"/>
                      <a:pt x="51" y="36"/>
                    </a:cubicBezTo>
                    <a:cubicBezTo>
                      <a:pt x="52" y="52"/>
                      <a:pt x="52" y="52"/>
                      <a:pt x="52" y="52"/>
                    </a:cubicBezTo>
                    <a:cubicBezTo>
                      <a:pt x="43" y="62"/>
                      <a:pt x="43" y="62"/>
                      <a:pt x="43" y="62"/>
                    </a:cubicBezTo>
                    <a:cubicBezTo>
                      <a:pt x="26" y="78"/>
                      <a:pt x="26" y="78"/>
                      <a:pt x="26" y="78"/>
                    </a:cubicBezTo>
                    <a:cubicBezTo>
                      <a:pt x="26" y="79"/>
                      <a:pt x="26" y="79"/>
                      <a:pt x="26" y="79"/>
                    </a:cubicBezTo>
                    <a:cubicBezTo>
                      <a:pt x="10" y="95"/>
                      <a:pt x="10" y="95"/>
                      <a:pt x="10" y="95"/>
                    </a:cubicBezTo>
                    <a:cubicBezTo>
                      <a:pt x="2" y="102"/>
                      <a:pt x="2" y="102"/>
                      <a:pt x="2" y="102"/>
                    </a:cubicBezTo>
                    <a:cubicBezTo>
                      <a:pt x="1" y="103"/>
                      <a:pt x="1" y="104"/>
                      <a:pt x="1" y="106"/>
                    </a:cubicBezTo>
                    <a:cubicBezTo>
                      <a:pt x="0" y="111"/>
                      <a:pt x="0" y="111"/>
                      <a:pt x="0" y="111"/>
                    </a:cubicBezTo>
                    <a:cubicBezTo>
                      <a:pt x="0" y="115"/>
                      <a:pt x="3" y="117"/>
                      <a:pt x="6" y="117"/>
                    </a:cubicBezTo>
                    <a:cubicBezTo>
                      <a:pt x="6" y="117"/>
                      <a:pt x="6" y="117"/>
                      <a:pt x="6" y="117"/>
                    </a:cubicBezTo>
                    <a:cubicBezTo>
                      <a:pt x="12" y="117"/>
                      <a:pt x="12" y="117"/>
                      <a:pt x="12" y="117"/>
                    </a:cubicBezTo>
                    <a:cubicBezTo>
                      <a:pt x="14" y="117"/>
                      <a:pt x="15" y="116"/>
                      <a:pt x="16" y="115"/>
                    </a:cubicBezTo>
                    <a:cubicBezTo>
                      <a:pt x="66" y="65"/>
                      <a:pt x="66" y="65"/>
                      <a:pt x="66" y="65"/>
                    </a:cubicBezTo>
                    <a:cubicBezTo>
                      <a:pt x="81" y="66"/>
                      <a:pt x="81" y="66"/>
                      <a:pt x="81" y="66"/>
                    </a:cubicBezTo>
                    <a:cubicBezTo>
                      <a:pt x="82" y="66"/>
                      <a:pt x="82" y="66"/>
                      <a:pt x="82" y="66"/>
                    </a:cubicBezTo>
                    <a:cubicBezTo>
                      <a:pt x="82" y="66"/>
                      <a:pt x="82" y="66"/>
                      <a:pt x="83" y="66"/>
                    </a:cubicBezTo>
                    <a:cubicBezTo>
                      <a:pt x="86" y="66"/>
                      <a:pt x="89" y="65"/>
                      <a:pt x="91" y="63"/>
                    </a:cubicBezTo>
                    <a:cubicBezTo>
                      <a:pt x="116" y="37"/>
                      <a:pt x="116" y="37"/>
                      <a:pt x="116" y="37"/>
                    </a:cubicBezTo>
                    <a:cubicBezTo>
                      <a:pt x="118" y="36"/>
                      <a:pt x="117" y="33"/>
                      <a:pt x="115" y="33"/>
                    </a:cubicBezTo>
                    <a:lnTo>
                      <a:pt x="99" y="32"/>
                    </a:lnTo>
                    <a:close/>
                    <a:moveTo>
                      <a:pt x="99" y="32"/>
                    </a:moveTo>
                    <a:cubicBezTo>
                      <a:pt x="99" y="32"/>
                      <a:pt x="99" y="32"/>
                      <a:pt x="99" y="3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25" name="组合 24"/>
          <p:cNvGrpSpPr/>
          <p:nvPr/>
        </p:nvGrpSpPr>
        <p:grpSpPr>
          <a:xfrm>
            <a:off x="618526" y="1453168"/>
            <a:ext cx="1405021" cy="1440674"/>
            <a:chOff x="1689792" y="1835674"/>
            <a:chExt cx="688368" cy="688368"/>
          </a:xfrm>
        </p:grpSpPr>
        <p:grpSp>
          <p:nvGrpSpPr>
            <p:cNvPr id="26" name="组合 25"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1689792" y="1835674"/>
              <a:ext cx="688368" cy="688368"/>
              <a:chOff x="7242071" y="1820434"/>
              <a:chExt cx="688368" cy="688368"/>
            </a:xfrm>
          </p:grpSpPr>
          <p:sp>
            <p:nvSpPr>
              <p:cNvPr id="31" name="椭圆 30"/>
              <p:cNvSpPr/>
              <p:nvPr/>
            </p:nvSpPr>
            <p:spPr>
              <a:xfrm>
                <a:off x="7242071" y="1820434"/>
                <a:ext cx="688368" cy="688368"/>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2" name="椭圆 31"/>
              <p:cNvSpPr/>
              <p:nvPr/>
            </p:nvSpPr>
            <p:spPr>
              <a:xfrm>
                <a:off x="7286625" y="1866019"/>
                <a:ext cx="608738" cy="608738"/>
              </a:xfrm>
              <a:prstGeom prst="ellipse">
                <a:avLst/>
              </a:prstGeom>
              <a:gradFill>
                <a:gsLst>
                  <a:gs pos="100000">
                    <a:srgbClr val="18478F"/>
                  </a:gs>
                  <a:gs pos="0">
                    <a:srgbClr val="238DED"/>
                  </a:gs>
                </a:gsLst>
                <a:lin ang="7800000" scaled="0"/>
              </a:gradFill>
              <a:ln w="28575">
                <a:noFill/>
              </a:ln>
              <a:effectLst/>
            </p:spPr>
            <p:txBody>
              <a:bodyPr vert="horz" wrap="square" lIns="91440" tIns="45720" rIns="91440" bIns="45720" numCol="1" anchor="t" anchorCtr="0" compatLnSpc="1">
                <a:prstTxWarp prst="textNoShape">
                  <a:avLst/>
                </a:prstTxWarp>
              </a:bodyPr>
              <a:lstStyle/>
              <a:p>
                <a:endParaRPr lang="zh-CN" altLang="en-US"/>
              </a:p>
            </p:txBody>
          </p:sp>
        </p:grpSp>
        <p:grpSp>
          <p:nvGrpSpPr>
            <p:cNvPr id="27" name="组合 26"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1858111" y="1998511"/>
              <a:ext cx="369488" cy="372593"/>
              <a:chOff x="5216526" y="1358901"/>
              <a:chExt cx="566738" cy="571500"/>
            </a:xfrm>
            <a:solidFill>
              <a:schemeClr val="bg1"/>
            </a:solidFill>
          </p:grpSpPr>
          <p:sp>
            <p:nvSpPr>
              <p:cNvPr id="28" name="Freeform 78"/>
              <p:cNvSpPr>
                <a:spLocks/>
              </p:cNvSpPr>
              <p:nvPr/>
            </p:nvSpPr>
            <p:spPr bwMode="auto">
              <a:xfrm>
                <a:off x="5416551" y="1562101"/>
                <a:ext cx="366713" cy="368300"/>
              </a:xfrm>
              <a:custGeom>
                <a:avLst/>
                <a:gdLst>
                  <a:gd name="T0" fmla="*/ 27 w 97"/>
                  <a:gd name="T1" fmla="*/ 26 h 98"/>
                  <a:gd name="T2" fmla="*/ 26 w 97"/>
                  <a:gd name="T3" fmla="*/ 27 h 98"/>
                  <a:gd name="T4" fmla="*/ 0 w 97"/>
                  <a:gd name="T5" fmla="*/ 90 h 98"/>
                  <a:gd name="T6" fmla="*/ 0 w 97"/>
                  <a:gd name="T7" fmla="*/ 91 h 98"/>
                  <a:gd name="T8" fmla="*/ 1 w 97"/>
                  <a:gd name="T9" fmla="*/ 93 h 98"/>
                  <a:gd name="T10" fmla="*/ 53 w 97"/>
                  <a:gd name="T11" fmla="*/ 89 h 98"/>
                  <a:gd name="T12" fmla="*/ 89 w 97"/>
                  <a:gd name="T13" fmla="*/ 51 h 98"/>
                  <a:gd name="T14" fmla="*/ 92 w 97"/>
                  <a:gd name="T15" fmla="*/ 2 h 98"/>
                  <a:gd name="T16" fmla="*/ 91 w 97"/>
                  <a:gd name="T17" fmla="*/ 1 h 98"/>
                  <a:gd name="T18" fmla="*/ 89 w 97"/>
                  <a:gd name="T19" fmla="*/ 1 h 98"/>
                  <a:gd name="T20" fmla="*/ 27 w 97"/>
                  <a:gd name="T21" fmla="*/ 26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7" h="98">
                    <a:moveTo>
                      <a:pt x="27" y="26"/>
                    </a:moveTo>
                    <a:cubicBezTo>
                      <a:pt x="26" y="26"/>
                      <a:pt x="26" y="27"/>
                      <a:pt x="26" y="27"/>
                    </a:cubicBezTo>
                    <a:cubicBezTo>
                      <a:pt x="0" y="90"/>
                      <a:pt x="0" y="90"/>
                      <a:pt x="0" y="90"/>
                    </a:cubicBezTo>
                    <a:cubicBezTo>
                      <a:pt x="0" y="90"/>
                      <a:pt x="0" y="91"/>
                      <a:pt x="0" y="91"/>
                    </a:cubicBezTo>
                    <a:cubicBezTo>
                      <a:pt x="0" y="92"/>
                      <a:pt x="1" y="92"/>
                      <a:pt x="1" y="93"/>
                    </a:cubicBezTo>
                    <a:cubicBezTo>
                      <a:pt x="19" y="98"/>
                      <a:pt x="37" y="96"/>
                      <a:pt x="53" y="89"/>
                    </a:cubicBezTo>
                    <a:cubicBezTo>
                      <a:pt x="70" y="81"/>
                      <a:pt x="82" y="67"/>
                      <a:pt x="89" y="51"/>
                    </a:cubicBezTo>
                    <a:cubicBezTo>
                      <a:pt x="96" y="35"/>
                      <a:pt x="97" y="18"/>
                      <a:pt x="92" y="2"/>
                    </a:cubicBezTo>
                    <a:cubicBezTo>
                      <a:pt x="92" y="2"/>
                      <a:pt x="92" y="1"/>
                      <a:pt x="91" y="1"/>
                    </a:cubicBezTo>
                    <a:cubicBezTo>
                      <a:pt x="90" y="0"/>
                      <a:pt x="90" y="0"/>
                      <a:pt x="89" y="1"/>
                    </a:cubicBezTo>
                    <a:lnTo>
                      <a:pt x="27"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79"/>
              <p:cNvSpPr>
                <a:spLocks noEditPoints="1"/>
              </p:cNvSpPr>
              <p:nvPr/>
            </p:nvSpPr>
            <p:spPr bwMode="auto">
              <a:xfrm>
                <a:off x="5359401" y="1358901"/>
                <a:ext cx="385763" cy="263525"/>
              </a:xfrm>
              <a:custGeom>
                <a:avLst/>
                <a:gdLst>
                  <a:gd name="T0" fmla="*/ 41 w 102"/>
                  <a:gd name="T1" fmla="*/ 69 h 70"/>
                  <a:gd name="T2" fmla="*/ 100 w 102"/>
                  <a:gd name="T3" fmla="*/ 45 h 70"/>
                  <a:gd name="T4" fmla="*/ 101 w 102"/>
                  <a:gd name="T5" fmla="*/ 43 h 70"/>
                  <a:gd name="T6" fmla="*/ 101 w 102"/>
                  <a:gd name="T7" fmla="*/ 42 h 70"/>
                  <a:gd name="T8" fmla="*/ 65 w 102"/>
                  <a:gd name="T9" fmla="*/ 9 h 70"/>
                  <a:gd name="T10" fmla="*/ 1 w 102"/>
                  <a:gd name="T11" fmla="*/ 13 h 70"/>
                  <a:gd name="T12" fmla="*/ 0 w 102"/>
                  <a:gd name="T13" fmla="*/ 14 h 70"/>
                  <a:gd name="T14" fmla="*/ 0 w 102"/>
                  <a:gd name="T15" fmla="*/ 14 h 70"/>
                  <a:gd name="T16" fmla="*/ 0 w 102"/>
                  <a:gd name="T17" fmla="*/ 16 h 70"/>
                  <a:gd name="T18" fmla="*/ 38 w 102"/>
                  <a:gd name="T19" fmla="*/ 68 h 70"/>
                  <a:gd name="T20" fmla="*/ 41 w 102"/>
                  <a:gd name="T21" fmla="*/ 69 h 70"/>
                  <a:gd name="T22" fmla="*/ 43 w 102"/>
                  <a:gd name="T23" fmla="*/ 56 h 70"/>
                  <a:gd name="T24" fmla="*/ 16 w 102"/>
                  <a:gd name="T25" fmla="*/ 19 h 70"/>
                  <a:gd name="T26" fmla="*/ 32 w 102"/>
                  <a:gd name="T27" fmla="*/ 15 h 70"/>
                  <a:gd name="T28" fmla="*/ 61 w 102"/>
                  <a:gd name="T29" fmla="*/ 20 h 70"/>
                  <a:gd name="T30" fmla="*/ 79 w 102"/>
                  <a:gd name="T31" fmla="*/ 31 h 70"/>
                  <a:gd name="T32" fmla="*/ 85 w 102"/>
                  <a:gd name="T33" fmla="*/ 38 h 70"/>
                  <a:gd name="T34" fmla="*/ 43 w 102"/>
                  <a:gd name="T35" fmla="*/ 56 h 70"/>
                  <a:gd name="T36" fmla="*/ 43 w 102"/>
                  <a:gd name="T37" fmla="*/ 56 h 70"/>
                  <a:gd name="T38" fmla="*/ 43 w 102"/>
                  <a:gd name="T39" fmla="*/ 5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2" h="70">
                    <a:moveTo>
                      <a:pt x="41" y="69"/>
                    </a:moveTo>
                    <a:cubicBezTo>
                      <a:pt x="100" y="45"/>
                      <a:pt x="100" y="45"/>
                      <a:pt x="100" y="45"/>
                    </a:cubicBezTo>
                    <a:cubicBezTo>
                      <a:pt x="101" y="44"/>
                      <a:pt x="101" y="44"/>
                      <a:pt x="101" y="43"/>
                    </a:cubicBezTo>
                    <a:cubicBezTo>
                      <a:pt x="102" y="43"/>
                      <a:pt x="102" y="42"/>
                      <a:pt x="101" y="42"/>
                    </a:cubicBezTo>
                    <a:cubicBezTo>
                      <a:pt x="93" y="27"/>
                      <a:pt x="81" y="15"/>
                      <a:pt x="65" y="9"/>
                    </a:cubicBezTo>
                    <a:cubicBezTo>
                      <a:pt x="44" y="0"/>
                      <a:pt x="21" y="2"/>
                      <a:pt x="1" y="13"/>
                    </a:cubicBezTo>
                    <a:cubicBezTo>
                      <a:pt x="1" y="13"/>
                      <a:pt x="0" y="13"/>
                      <a:pt x="0" y="14"/>
                    </a:cubicBezTo>
                    <a:cubicBezTo>
                      <a:pt x="0" y="14"/>
                      <a:pt x="0" y="14"/>
                      <a:pt x="0" y="14"/>
                    </a:cubicBezTo>
                    <a:cubicBezTo>
                      <a:pt x="0" y="15"/>
                      <a:pt x="0" y="16"/>
                      <a:pt x="0" y="16"/>
                    </a:cubicBezTo>
                    <a:cubicBezTo>
                      <a:pt x="38" y="68"/>
                      <a:pt x="38" y="68"/>
                      <a:pt x="38" y="68"/>
                    </a:cubicBezTo>
                    <a:cubicBezTo>
                      <a:pt x="38" y="69"/>
                      <a:pt x="40" y="70"/>
                      <a:pt x="41" y="69"/>
                    </a:cubicBezTo>
                    <a:close/>
                    <a:moveTo>
                      <a:pt x="43" y="56"/>
                    </a:moveTo>
                    <a:cubicBezTo>
                      <a:pt x="16" y="19"/>
                      <a:pt x="16" y="19"/>
                      <a:pt x="16" y="19"/>
                    </a:cubicBezTo>
                    <a:cubicBezTo>
                      <a:pt x="22" y="17"/>
                      <a:pt x="27" y="16"/>
                      <a:pt x="32" y="15"/>
                    </a:cubicBezTo>
                    <a:cubicBezTo>
                      <a:pt x="42" y="14"/>
                      <a:pt x="52" y="16"/>
                      <a:pt x="61" y="20"/>
                    </a:cubicBezTo>
                    <a:cubicBezTo>
                      <a:pt x="67" y="23"/>
                      <a:pt x="74" y="26"/>
                      <a:pt x="79" y="31"/>
                    </a:cubicBezTo>
                    <a:cubicBezTo>
                      <a:pt x="81" y="34"/>
                      <a:pt x="83" y="36"/>
                      <a:pt x="85" y="38"/>
                    </a:cubicBezTo>
                    <a:lnTo>
                      <a:pt x="43" y="56"/>
                    </a:lnTo>
                    <a:close/>
                    <a:moveTo>
                      <a:pt x="43" y="56"/>
                    </a:moveTo>
                    <a:cubicBezTo>
                      <a:pt x="43" y="56"/>
                      <a:pt x="43" y="56"/>
                      <a:pt x="43" y="5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80"/>
              <p:cNvSpPr>
                <a:spLocks noEditPoints="1"/>
              </p:cNvSpPr>
              <p:nvPr/>
            </p:nvSpPr>
            <p:spPr bwMode="auto">
              <a:xfrm>
                <a:off x="5216526" y="1438276"/>
                <a:ext cx="260350" cy="450850"/>
              </a:xfrm>
              <a:custGeom>
                <a:avLst/>
                <a:gdLst>
                  <a:gd name="T0" fmla="*/ 43 w 69"/>
                  <a:gd name="T1" fmla="*/ 118 h 120"/>
                  <a:gd name="T2" fmla="*/ 68 w 69"/>
                  <a:gd name="T3" fmla="*/ 57 h 120"/>
                  <a:gd name="T4" fmla="*/ 68 w 69"/>
                  <a:gd name="T5" fmla="*/ 55 h 120"/>
                  <a:gd name="T6" fmla="*/ 29 w 69"/>
                  <a:gd name="T7" fmla="*/ 1 h 120"/>
                  <a:gd name="T8" fmla="*/ 28 w 69"/>
                  <a:gd name="T9" fmla="*/ 0 h 120"/>
                  <a:gd name="T10" fmla="*/ 26 w 69"/>
                  <a:gd name="T11" fmla="*/ 1 h 120"/>
                  <a:gd name="T12" fmla="*/ 8 w 69"/>
                  <a:gd name="T13" fmla="*/ 27 h 120"/>
                  <a:gd name="T14" fmla="*/ 6 w 69"/>
                  <a:gd name="T15" fmla="*/ 80 h 120"/>
                  <a:gd name="T16" fmla="*/ 40 w 69"/>
                  <a:gd name="T17" fmla="*/ 119 h 120"/>
                  <a:gd name="T18" fmla="*/ 42 w 69"/>
                  <a:gd name="T19" fmla="*/ 120 h 120"/>
                  <a:gd name="T20" fmla="*/ 43 w 69"/>
                  <a:gd name="T21" fmla="*/ 118 h 120"/>
                  <a:gd name="T22" fmla="*/ 43 w 69"/>
                  <a:gd name="T23" fmla="*/ 118 h 120"/>
                  <a:gd name="T24" fmla="*/ 43 w 69"/>
                  <a:gd name="T25" fmla="*/ 118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20">
                    <a:moveTo>
                      <a:pt x="43" y="118"/>
                    </a:moveTo>
                    <a:cubicBezTo>
                      <a:pt x="68" y="57"/>
                      <a:pt x="68" y="57"/>
                      <a:pt x="68" y="57"/>
                    </a:cubicBezTo>
                    <a:cubicBezTo>
                      <a:pt x="69" y="57"/>
                      <a:pt x="69" y="56"/>
                      <a:pt x="68" y="55"/>
                    </a:cubicBezTo>
                    <a:cubicBezTo>
                      <a:pt x="29" y="1"/>
                      <a:pt x="29" y="1"/>
                      <a:pt x="29" y="1"/>
                    </a:cubicBezTo>
                    <a:cubicBezTo>
                      <a:pt x="29" y="1"/>
                      <a:pt x="29" y="1"/>
                      <a:pt x="28" y="0"/>
                    </a:cubicBezTo>
                    <a:cubicBezTo>
                      <a:pt x="27" y="0"/>
                      <a:pt x="27" y="1"/>
                      <a:pt x="26" y="1"/>
                    </a:cubicBezTo>
                    <a:cubicBezTo>
                      <a:pt x="18" y="8"/>
                      <a:pt x="12" y="17"/>
                      <a:pt x="8" y="27"/>
                    </a:cubicBezTo>
                    <a:cubicBezTo>
                      <a:pt x="1" y="44"/>
                      <a:pt x="0" y="63"/>
                      <a:pt x="6" y="80"/>
                    </a:cubicBezTo>
                    <a:cubicBezTo>
                      <a:pt x="12" y="97"/>
                      <a:pt x="24" y="111"/>
                      <a:pt x="40" y="119"/>
                    </a:cubicBezTo>
                    <a:cubicBezTo>
                      <a:pt x="40" y="120"/>
                      <a:pt x="41" y="120"/>
                      <a:pt x="42" y="120"/>
                    </a:cubicBezTo>
                    <a:cubicBezTo>
                      <a:pt x="42" y="119"/>
                      <a:pt x="43" y="119"/>
                      <a:pt x="43" y="118"/>
                    </a:cubicBezTo>
                    <a:close/>
                    <a:moveTo>
                      <a:pt x="43" y="118"/>
                    </a:moveTo>
                    <a:cubicBezTo>
                      <a:pt x="43" y="118"/>
                      <a:pt x="43" y="118"/>
                      <a:pt x="43" y="11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sp>
        <p:nvSpPr>
          <p:cNvPr id="33" name="矩形 32"/>
          <p:cNvSpPr/>
          <p:nvPr/>
        </p:nvSpPr>
        <p:spPr>
          <a:xfrm>
            <a:off x="2298192" y="1836393"/>
            <a:ext cx="6096000" cy="584775"/>
          </a:xfrm>
          <a:prstGeom prst="rect">
            <a:avLst/>
          </a:prstGeom>
        </p:spPr>
        <p:txBody>
          <a:bodyPr>
            <a:spAutoFit/>
          </a:bodyPr>
          <a:lstStyle/>
          <a:p>
            <a:r>
              <a:rPr lang="en-US" altLang="zh-CN" sz="1600" dirty="0" smtClean="0">
                <a:latin typeface="冬青黑体简体中文 W3" pitchFamily="34" charset="-122"/>
                <a:ea typeface="冬青黑体简体中文 W3" pitchFamily="34" charset="-122"/>
              </a:rPr>
              <a:t>	</a:t>
            </a:r>
            <a:r>
              <a:rPr lang="zh-CN" altLang="en-US" sz="1600" dirty="0" smtClean="0">
                <a:latin typeface="冬青黑体简体中文 W3" pitchFamily="34" charset="-122"/>
                <a:ea typeface="冬青黑体简体中文 W3" pitchFamily="34" charset="-122"/>
              </a:rPr>
              <a:t>可以</a:t>
            </a:r>
            <a:r>
              <a:rPr lang="zh-CN" altLang="en-US" sz="1600" dirty="0">
                <a:latin typeface="冬青黑体简体中文 W3" pitchFamily="34" charset="-122"/>
                <a:ea typeface="冬青黑体简体中文 W3" pitchFamily="34" charset="-122"/>
              </a:rPr>
              <a:t>流畅运行微信客户端（手机平台），且开启小</a:t>
            </a:r>
            <a:r>
              <a:rPr lang="zh-CN" altLang="en-US" sz="1600" dirty="0" smtClean="0">
                <a:latin typeface="冬青黑体简体中文 W3" pitchFamily="34" charset="-122"/>
                <a:ea typeface="冬青黑体简体中文 W3" pitchFamily="34" charset="-122"/>
              </a:rPr>
              <a:t>程序</a:t>
            </a:r>
            <a:r>
              <a:rPr lang="en-US" altLang="zh-CN" sz="1600" dirty="0" smtClean="0">
                <a:latin typeface="冬青黑体简体中文 W3" pitchFamily="34" charset="-122"/>
                <a:ea typeface="冬青黑体简体中文 W3" pitchFamily="34" charset="-122"/>
              </a:rPr>
              <a:t>	</a:t>
            </a:r>
            <a:r>
              <a:rPr lang="zh-CN" altLang="en-US" sz="1600" dirty="0" smtClean="0">
                <a:latin typeface="冬青黑体简体中文 W3" pitchFamily="34" charset="-122"/>
                <a:ea typeface="冬青黑体简体中文 W3" pitchFamily="34" charset="-122"/>
              </a:rPr>
              <a:t>功能</a:t>
            </a:r>
            <a:r>
              <a:rPr lang="zh-CN" altLang="en-US" sz="1600" dirty="0">
                <a:latin typeface="冬青黑体简体中文 W3" pitchFamily="34" charset="-122"/>
                <a:ea typeface="冬青黑体简体中文 W3" pitchFamily="34" charset="-122"/>
              </a:rPr>
              <a:t>。</a:t>
            </a:r>
            <a:r>
              <a:rPr lang="en-US" altLang="zh-CN" sz="1600" dirty="0">
                <a:latin typeface="冬青黑体简体中文 W3" pitchFamily="34" charset="-122"/>
                <a:ea typeface="冬青黑体简体中文 W3" pitchFamily="34" charset="-122"/>
              </a:rPr>
              <a:t>【</a:t>
            </a:r>
            <a:r>
              <a:rPr lang="zh-CN" altLang="en-US" sz="1600" dirty="0">
                <a:latin typeface="冬青黑体简体中文 W3" pitchFamily="34" charset="-122"/>
                <a:ea typeface="冬青黑体简体中文 W3" pitchFamily="34" charset="-122"/>
              </a:rPr>
              <a:t>推荐手机配置：小米</a:t>
            </a:r>
            <a:r>
              <a:rPr lang="en-US" altLang="zh-CN" sz="1600" dirty="0">
                <a:latin typeface="冬青黑体简体中文 W3" pitchFamily="34" charset="-122"/>
                <a:ea typeface="冬青黑体简体中文 W3" pitchFamily="34" charset="-122"/>
              </a:rPr>
              <a:t>3</a:t>
            </a:r>
            <a:r>
              <a:rPr lang="zh-CN" altLang="en-US" sz="1600" dirty="0">
                <a:latin typeface="冬青黑体简体中文 W3" pitchFamily="34" charset="-122"/>
                <a:ea typeface="冬青黑体简体中文 W3" pitchFamily="34" charset="-122"/>
              </a:rPr>
              <a:t>或</a:t>
            </a:r>
            <a:r>
              <a:rPr lang="en-US" altLang="zh-CN" sz="1600" dirty="0">
                <a:latin typeface="冬青黑体简体中文 W3" pitchFamily="34" charset="-122"/>
                <a:ea typeface="冬青黑体简体中文 W3" pitchFamily="34" charset="-122"/>
              </a:rPr>
              <a:t>iPhone5</a:t>
            </a:r>
            <a:r>
              <a:rPr lang="zh-CN" altLang="en-US" sz="1600" dirty="0">
                <a:latin typeface="冬青黑体简体中文 W3" pitchFamily="34" charset="-122"/>
                <a:ea typeface="冬青黑体简体中文 W3" pitchFamily="34" charset="-122"/>
              </a:rPr>
              <a:t>及以上机型</a:t>
            </a:r>
            <a:r>
              <a:rPr lang="en-US" altLang="zh-CN" sz="1600" dirty="0">
                <a:latin typeface="冬青黑体简体中文 W3" pitchFamily="34" charset="-122"/>
                <a:ea typeface="冬青黑体简体中文 W3" pitchFamily="34" charset="-122"/>
              </a:rPr>
              <a:t>】</a:t>
            </a:r>
            <a:endParaRPr lang="zh-CN" altLang="en-US" sz="1600" dirty="0">
              <a:latin typeface="冬青黑体简体中文 W3" pitchFamily="34" charset="-122"/>
              <a:ea typeface="冬青黑体简体中文 W3" pitchFamily="34" charset="-122"/>
            </a:endParaRPr>
          </a:p>
        </p:txBody>
      </p:sp>
      <p:sp>
        <p:nvSpPr>
          <p:cNvPr id="2" name="矩形 1"/>
          <p:cNvSpPr/>
          <p:nvPr/>
        </p:nvSpPr>
        <p:spPr>
          <a:xfrm>
            <a:off x="3121764" y="4271773"/>
            <a:ext cx="6096000" cy="1569660"/>
          </a:xfrm>
          <a:prstGeom prst="rect">
            <a:avLst/>
          </a:prstGeom>
        </p:spPr>
        <p:txBody>
          <a:bodyPr>
            <a:spAutoFit/>
          </a:bodyPr>
          <a:lstStyle/>
          <a:p>
            <a:r>
              <a:rPr lang="zh-CN" altLang="en-US" sz="1600" dirty="0">
                <a:latin typeface="冬青黑体简体中文 W3" pitchFamily="34" charset="-122"/>
                <a:ea typeface="冬青黑体简体中文 W3" pitchFamily="34" charset="-122"/>
              </a:rPr>
              <a:t>手机系统：</a:t>
            </a:r>
            <a:r>
              <a:rPr lang="en-US" altLang="zh-CN" sz="1600" dirty="0">
                <a:latin typeface="冬青黑体简体中文 W3" pitchFamily="34" charset="-122"/>
                <a:ea typeface="冬青黑体简体中文 W3" pitchFamily="34" charset="-122"/>
              </a:rPr>
              <a:t>Android</a:t>
            </a:r>
            <a:r>
              <a:rPr lang="zh-CN" altLang="en-US" sz="1600" dirty="0">
                <a:latin typeface="冬青黑体简体中文 W3" pitchFamily="34" charset="-122"/>
                <a:ea typeface="冬青黑体简体中文 W3" pitchFamily="34" charset="-122"/>
              </a:rPr>
              <a:t>系统，</a:t>
            </a:r>
            <a:r>
              <a:rPr lang="en-US" altLang="zh-CN" sz="1600" dirty="0" err="1">
                <a:latin typeface="冬青黑体简体中文 W3" pitchFamily="34" charset="-122"/>
                <a:ea typeface="冬青黑体简体中文 W3" pitchFamily="34" charset="-122"/>
              </a:rPr>
              <a:t>iOS</a:t>
            </a:r>
            <a:r>
              <a:rPr lang="zh-CN" altLang="en-US" sz="1600" dirty="0">
                <a:latin typeface="冬青黑体简体中文 W3" pitchFamily="34" charset="-122"/>
                <a:ea typeface="冬青黑体简体中文 W3" pitchFamily="34" charset="-122"/>
              </a:rPr>
              <a:t>系统</a:t>
            </a:r>
          </a:p>
          <a:p>
            <a:r>
              <a:rPr lang="zh-CN" altLang="en-US" sz="1600" dirty="0">
                <a:latin typeface="冬青黑体简体中文 W3" pitchFamily="34" charset="-122"/>
                <a:ea typeface="冬青黑体简体中文 W3" pitchFamily="34" charset="-122"/>
              </a:rPr>
              <a:t>前端编程软件</a:t>
            </a:r>
            <a:r>
              <a:rPr lang="en-US" altLang="zh-CN" sz="1600" dirty="0">
                <a:latin typeface="冬青黑体简体中文 W3" pitchFamily="34" charset="-122"/>
                <a:ea typeface="冬青黑体简体中文 W3" pitchFamily="34" charset="-122"/>
              </a:rPr>
              <a:t>: </a:t>
            </a:r>
            <a:r>
              <a:rPr lang="zh-CN" altLang="en-US" sz="1600" dirty="0">
                <a:latin typeface="冬青黑体简体中文 W3" pitchFamily="34" charset="-122"/>
                <a:ea typeface="冬青黑体简体中文 W3" pitchFamily="34" charset="-122"/>
              </a:rPr>
              <a:t>微信</a:t>
            </a:r>
            <a:r>
              <a:rPr lang="en-US" altLang="zh-CN" sz="1600" dirty="0">
                <a:latin typeface="冬青黑体简体中文 W3" pitchFamily="34" charset="-122"/>
                <a:ea typeface="冬青黑体简体中文 W3" pitchFamily="34" charset="-122"/>
              </a:rPr>
              <a:t>Web</a:t>
            </a:r>
            <a:r>
              <a:rPr lang="zh-CN" altLang="en-US" sz="1600" dirty="0">
                <a:latin typeface="冬青黑体简体中文 W3" pitchFamily="34" charset="-122"/>
                <a:ea typeface="冬青黑体简体中文 W3" pitchFamily="34" charset="-122"/>
              </a:rPr>
              <a:t>开发者工具</a:t>
            </a:r>
          </a:p>
          <a:p>
            <a:r>
              <a:rPr lang="zh-CN" altLang="en-US" sz="1600" dirty="0">
                <a:latin typeface="冬青黑体简体中文 W3" pitchFamily="34" charset="-122"/>
                <a:ea typeface="冬青黑体简体中文 W3" pitchFamily="34" charset="-122"/>
              </a:rPr>
              <a:t>数据库工具：</a:t>
            </a:r>
            <a:r>
              <a:rPr lang="en-US" altLang="zh-CN" sz="1600" dirty="0" err="1">
                <a:latin typeface="冬青黑体简体中文 W3" pitchFamily="34" charset="-122"/>
                <a:ea typeface="冬青黑体简体中文 W3" pitchFamily="34" charset="-122"/>
              </a:rPr>
              <a:t>MongoDB</a:t>
            </a:r>
            <a:endParaRPr lang="en-US" altLang="zh-CN" sz="1600" dirty="0">
              <a:latin typeface="冬青黑体简体中文 W3" pitchFamily="34" charset="-122"/>
              <a:ea typeface="冬青黑体简体中文 W3" pitchFamily="34" charset="-122"/>
            </a:endParaRPr>
          </a:p>
          <a:p>
            <a:r>
              <a:rPr lang="zh-CN" altLang="en-US" sz="1600" dirty="0">
                <a:latin typeface="冬青黑体简体中文 W3" pitchFamily="34" charset="-122"/>
                <a:ea typeface="冬青黑体简体中文 W3" pitchFamily="34" charset="-122"/>
              </a:rPr>
              <a:t>服务器工具：</a:t>
            </a:r>
            <a:r>
              <a:rPr lang="en-US" altLang="zh-CN" sz="1600" dirty="0">
                <a:latin typeface="冬青黑体简体中文 W3" pitchFamily="34" charset="-122"/>
                <a:ea typeface="冬青黑体简体中文 W3" pitchFamily="34" charset="-122"/>
              </a:rPr>
              <a:t>Node.js</a:t>
            </a:r>
            <a:r>
              <a:rPr lang="zh-CN" altLang="en-US" sz="1600" dirty="0">
                <a:latin typeface="冬青黑体简体中文 W3" pitchFamily="34" charset="-122"/>
                <a:ea typeface="冬青黑体简体中文 W3" pitchFamily="34" charset="-122"/>
              </a:rPr>
              <a:t>，</a:t>
            </a:r>
            <a:r>
              <a:rPr lang="en-US" altLang="zh-CN" sz="1600" dirty="0">
                <a:latin typeface="冬青黑体简体中文 W3" pitchFamily="34" charset="-122"/>
                <a:ea typeface="冬青黑体简体中文 W3" pitchFamily="34" charset="-122"/>
              </a:rPr>
              <a:t>Express</a:t>
            </a:r>
          </a:p>
          <a:p>
            <a:r>
              <a:rPr lang="zh-CN" altLang="en-US" sz="1600" dirty="0">
                <a:latin typeface="冬青黑体简体中文 W3" pitchFamily="34" charset="-122"/>
                <a:ea typeface="冬青黑体简体中文 W3" pitchFamily="34" charset="-122"/>
              </a:rPr>
              <a:t>原型设计软件：墨刀、</a:t>
            </a:r>
            <a:r>
              <a:rPr lang="en-US" altLang="zh-CN" sz="1600" dirty="0" err="1">
                <a:latin typeface="冬青黑体简体中文 W3" pitchFamily="34" charset="-122"/>
                <a:ea typeface="冬青黑体简体中文 W3" pitchFamily="34" charset="-122"/>
              </a:rPr>
              <a:t>Axure</a:t>
            </a:r>
            <a:r>
              <a:rPr lang="en-US" altLang="zh-CN" sz="1600" dirty="0">
                <a:latin typeface="冬青黑体简体中文 W3" pitchFamily="34" charset="-122"/>
                <a:ea typeface="冬青黑体简体中文 W3" pitchFamily="34" charset="-122"/>
              </a:rPr>
              <a:t> RP 8</a:t>
            </a:r>
          </a:p>
          <a:p>
            <a:r>
              <a:rPr lang="zh-CN" altLang="en-US" sz="1600" dirty="0">
                <a:latin typeface="冬青黑体简体中文 W3" pitchFamily="34" charset="-122"/>
                <a:ea typeface="冬青黑体简体中文 W3" pitchFamily="34" charset="-122"/>
              </a:rPr>
              <a:t>版本控制工具：</a:t>
            </a:r>
            <a:r>
              <a:rPr lang="en-US" altLang="zh-CN" sz="1600" dirty="0" err="1">
                <a:latin typeface="冬青黑体简体中文 W3" pitchFamily="34" charset="-122"/>
                <a:ea typeface="冬青黑体简体中文 W3" pitchFamily="34" charset="-122"/>
              </a:rPr>
              <a:t>Git</a:t>
            </a:r>
            <a:r>
              <a:rPr lang="en-US" altLang="zh-CN" sz="1600" dirty="0">
                <a:latin typeface="冬青黑体简体中文 W3" pitchFamily="34" charset="-122"/>
                <a:ea typeface="冬青黑体简体中文 W3" pitchFamily="34" charset="-122"/>
              </a:rPr>
              <a:t> </a:t>
            </a:r>
            <a:r>
              <a:rPr lang="zh-CN" altLang="en-US" sz="1600" dirty="0">
                <a:latin typeface="冬青黑体简体中文 W3" pitchFamily="34" charset="-122"/>
                <a:ea typeface="冬青黑体简体中文 W3" pitchFamily="34" charset="-122"/>
              </a:rPr>
              <a:t>、 </a:t>
            </a:r>
            <a:r>
              <a:rPr lang="en-US" altLang="zh-CN" sz="1600" dirty="0" err="1">
                <a:latin typeface="冬青黑体简体中文 W3" pitchFamily="34" charset="-122"/>
                <a:ea typeface="冬青黑体简体中文 W3" pitchFamily="34" charset="-122"/>
              </a:rPr>
              <a:t>GitKareken</a:t>
            </a:r>
            <a:endParaRPr lang="en-US" altLang="zh-CN" sz="1600" dirty="0">
              <a:latin typeface="冬青黑体简体中文 W3" pitchFamily="34" charset="-122"/>
              <a:ea typeface="冬青黑体简体中文 W3" pitchFamily="34" charset="-122"/>
            </a:endParaRPr>
          </a:p>
        </p:txBody>
      </p:sp>
    </p:spTree>
    <p:extLst>
      <p:ext uri="{BB962C8B-B14F-4D97-AF65-F5344CB8AC3E}">
        <p14:creationId xmlns:p14="http://schemas.microsoft.com/office/powerpoint/2010/main" val="520375596"/>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椭圆 19"/>
          <p:cNvSpPr/>
          <p:nvPr/>
        </p:nvSpPr>
        <p:spPr>
          <a:xfrm>
            <a:off x="2276771" y="2221458"/>
            <a:ext cx="2625430" cy="2625428"/>
          </a:xfrm>
          <a:prstGeom prst="ellipse">
            <a:avLst/>
          </a:prstGeom>
          <a:noFill/>
          <a:ln w="28575">
            <a:solidFill>
              <a:srgbClr val="1847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21" name="组合 20"/>
          <p:cNvGrpSpPr/>
          <p:nvPr/>
        </p:nvGrpSpPr>
        <p:grpSpPr>
          <a:xfrm>
            <a:off x="2581581" y="2621254"/>
            <a:ext cx="2052942" cy="1840098"/>
            <a:chOff x="4950565" y="2141272"/>
            <a:chExt cx="3094826" cy="2773962"/>
          </a:xfrm>
        </p:grpSpPr>
        <p:sp>
          <p:nvSpPr>
            <p:cNvPr id="22" name="椭圆 21"/>
            <p:cNvSpPr/>
            <p:nvPr/>
          </p:nvSpPr>
          <p:spPr>
            <a:xfrm>
              <a:off x="4950565" y="2141272"/>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3" name="椭圆 22"/>
            <p:cNvSpPr/>
            <p:nvPr/>
          </p:nvSpPr>
          <p:spPr>
            <a:xfrm>
              <a:off x="7893507" y="4763350"/>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nvGrpSpPr>
          <p:cNvPr id="30" name="组合 29"/>
          <p:cNvGrpSpPr/>
          <p:nvPr/>
        </p:nvGrpSpPr>
        <p:grpSpPr>
          <a:xfrm>
            <a:off x="2582460" y="2625347"/>
            <a:ext cx="2045906" cy="1856228"/>
            <a:chOff x="4953229" y="2141272"/>
            <a:chExt cx="3084220" cy="2798278"/>
          </a:xfrm>
        </p:grpSpPr>
        <p:sp>
          <p:nvSpPr>
            <p:cNvPr id="31" name="椭圆 30"/>
            <p:cNvSpPr/>
            <p:nvPr/>
          </p:nvSpPr>
          <p:spPr>
            <a:xfrm>
              <a:off x="4953229" y="4787666"/>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2" name="椭圆 31"/>
            <p:cNvSpPr/>
            <p:nvPr/>
          </p:nvSpPr>
          <p:spPr>
            <a:xfrm>
              <a:off x="7885565" y="2141272"/>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35" name="椭圆 34"/>
          <p:cNvSpPr/>
          <p:nvPr/>
        </p:nvSpPr>
        <p:spPr>
          <a:xfrm>
            <a:off x="2616618" y="2570728"/>
            <a:ext cx="1946033" cy="19460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5400" dirty="0">
                <a:effectLst>
                  <a:outerShdw blurRad="38100" dist="38100" dir="2700000" algn="tl">
                    <a:srgbClr val="000000">
                      <a:alpha val="43137"/>
                    </a:srgbClr>
                  </a:outerShdw>
                </a:effectLst>
                <a:latin typeface="Impact" panose="020B0806030902050204" pitchFamily="34" charset="0"/>
              </a:rPr>
              <a:t>03</a:t>
            </a:r>
            <a:endParaRPr lang="zh-CN" altLang="en-US" sz="5400" dirty="0">
              <a:effectLst>
                <a:outerShdw blurRad="38100" dist="38100" dir="2700000" algn="tl">
                  <a:srgbClr val="000000">
                    <a:alpha val="43137"/>
                  </a:srgbClr>
                </a:outerShdw>
              </a:effectLst>
              <a:latin typeface="Impact" panose="020B0806030902050204" pitchFamily="34" charset="0"/>
            </a:endParaRPr>
          </a:p>
        </p:txBody>
      </p:sp>
      <p:sp>
        <p:nvSpPr>
          <p:cNvPr id="36" name="椭圆 35"/>
          <p:cNvSpPr/>
          <p:nvPr/>
        </p:nvSpPr>
        <p:spPr>
          <a:xfrm>
            <a:off x="11268220" y="-923780"/>
            <a:ext cx="1847559" cy="1847559"/>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10492598" y="351423"/>
            <a:ext cx="572356" cy="5723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11179254" y="2141272"/>
            <a:ext cx="302456" cy="3024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11330482" y="1257699"/>
            <a:ext cx="390938" cy="390938"/>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5359400" y="3229653"/>
            <a:ext cx="5046133" cy="523220"/>
          </a:xfrm>
          <a:prstGeom prst="rect">
            <a:avLst/>
          </a:prstGeom>
          <a:ln>
            <a:noFill/>
          </a:ln>
        </p:spPr>
        <p:txBody>
          <a:bodyPr wrap="square">
            <a:spAutoFit/>
          </a:bodyPr>
          <a:lstStyle/>
          <a:p>
            <a:pPr algn="ctr"/>
            <a:r>
              <a:rPr lang="zh-CN" altLang="en-US" sz="2800" dirty="0" smtClean="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rPr>
              <a:t>具体需求</a:t>
            </a:r>
            <a:endParaRPr lang="en-US" altLang="zh-CN" sz="280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endParaRPr>
          </a:p>
        </p:txBody>
      </p:sp>
    </p:spTree>
    <p:extLst>
      <p:ext uri="{BB962C8B-B14F-4D97-AF65-F5344CB8AC3E}">
        <p14:creationId xmlns:p14="http://schemas.microsoft.com/office/powerpoint/2010/main" val="3183695305"/>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椭圆 35"/>
          <p:cNvSpPr/>
          <p:nvPr/>
        </p:nvSpPr>
        <p:spPr>
          <a:xfrm>
            <a:off x="11268220" y="-923780"/>
            <a:ext cx="1847559" cy="1847559"/>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10492598" y="351423"/>
            <a:ext cx="572356" cy="5723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11179254" y="2141272"/>
            <a:ext cx="302456" cy="3024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11330482" y="1257699"/>
            <a:ext cx="390938" cy="390938"/>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86"/>
          <p:cNvSpPr txBox="1"/>
          <p:nvPr/>
        </p:nvSpPr>
        <p:spPr>
          <a:xfrm>
            <a:off x="738033" y="203200"/>
            <a:ext cx="3859367" cy="584775"/>
          </a:xfrm>
          <a:prstGeom prst="rect">
            <a:avLst/>
          </a:prstGeom>
          <a:noFill/>
        </p:spPr>
        <p:txBody>
          <a:bodyPr wrap="square" rtlCol="0">
            <a:spAutoFit/>
          </a:bodyPr>
          <a:lstStyle/>
          <a:p>
            <a:pPr algn="dist"/>
            <a:r>
              <a:rPr lang="en-US" altLang="zh-CN" sz="3200" dirty="0" smtClean="0">
                <a:latin typeface="等线" pitchFamily="2" charset="-122"/>
                <a:ea typeface="等线" pitchFamily="2" charset="-122"/>
                <a:cs typeface="+mn-ea"/>
                <a:sym typeface="+mn-lt"/>
              </a:rPr>
              <a:t>IPO</a:t>
            </a:r>
            <a:r>
              <a:rPr lang="zh-CN" altLang="en-US" sz="3200" dirty="0" smtClean="0">
                <a:latin typeface="等线" pitchFamily="2" charset="-122"/>
                <a:ea typeface="等线" pitchFamily="2" charset="-122"/>
                <a:cs typeface="+mn-ea"/>
                <a:sym typeface="+mn-lt"/>
              </a:rPr>
              <a:t>图</a:t>
            </a:r>
            <a:r>
              <a:rPr lang="en-US" altLang="zh-CN" sz="3200" dirty="0" smtClean="0">
                <a:latin typeface="等线" pitchFamily="2" charset="-122"/>
                <a:ea typeface="等线" pitchFamily="2" charset="-122"/>
                <a:cs typeface="+mn-ea"/>
                <a:sym typeface="+mn-lt"/>
              </a:rPr>
              <a:t>&amp;</a:t>
            </a:r>
            <a:r>
              <a:rPr lang="zh-CN" altLang="en-US" sz="3200" dirty="0">
                <a:latin typeface="等线" pitchFamily="2" charset="-122"/>
                <a:ea typeface="等线" pitchFamily="2" charset="-122"/>
                <a:cs typeface="+mn-ea"/>
                <a:sym typeface="+mn-lt"/>
              </a:rPr>
              <a:t>层次方框图</a:t>
            </a:r>
            <a:endParaRPr lang="en-US" altLang="zh-CN" sz="3200" dirty="0">
              <a:latin typeface="等线" pitchFamily="2" charset="-122"/>
              <a:ea typeface="等线" pitchFamily="2" charset="-122"/>
              <a:cs typeface="+mn-ea"/>
              <a:sym typeface="+mn-lt"/>
            </a:endParaRPr>
          </a:p>
        </p:txBody>
      </p:sp>
      <p:sp>
        <p:nvSpPr>
          <p:cNvPr id="9" name="矩形 8">
            <a:extLst>
              <a:ext uri="{FF2B5EF4-FFF2-40B4-BE49-F238E27FC236}">
                <a16:creationId xmlns="" xmlns:a16="http://schemas.microsoft.com/office/drawing/2014/main" id="{91B15B32-D5A7-4EB2-902A-4703504BB2EE}"/>
              </a:ext>
            </a:extLst>
          </p:cNvPr>
          <p:cNvSpPr/>
          <p:nvPr/>
        </p:nvSpPr>
        <p:spPr>
          <a:xfrm>
            <a:off x="431371" y="0"/>
            <a:ext cx="262187" cy="1147157"/>
          </a:xfrm>
          <a:prstGeom prst="rect">
            <a:avLst/>
          </a:prstGeom>
          <a:solidFill>
            <a:srgbClr val="1FAB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60000"/>
                  <a:lumOff val="40000"/>
                </a:schemeClr>
              </a:solidFill>
            </a:endParaRPr>
          </a:p>
        </p:txBody>
      </p:sp>
      <p:pic>
        <p:nvPicPr>
          <p:cNvPr id="10" name="图片 9"/>
          <p:cNvPicPr/>
          <p:nvPr/>
        </p:nvPicPr>
        <p:blipFill>
          <a:blip r:embed="rId3" cstate="print">
            <a:extLst>
              <a:ext uri="{28A0092B-C50C-407E-A947-70E740481C1C}">
                <a14:useLocalDpi xmlns:a14="http://schemas.microsoft.com/office/drawing/2010/main" val="0"/>
              </a:ext>
            </a:extLst>
          </a:blip>
          <a:stretch>
            <a:fillRect/>
          </a:stretch>
        </p:blipFill>
        <p:spPr>
          <a:xfrm>
            <a:off x="431371" y="1342814"/>
            <a:ext cx="5274310" cy="5120640"/>
          </a:xfrm>
          <a:prstGeom prst="rect">
            <a:avLst/>
          </a:prstGeom>
        </p:spPr>
      </p:pic>
      <p:pic>
        <p:nvPicPr>
          <p:cNvPr id="11" name="图片 10"/>
          <p:cNvPicPr/>
          <p:nvPr/>
        </p:nvPicPr>
        <p:blipFill>
          <a:blip r:embed="rId4" cstate="print"/>
          <a:stretch>
            <a:fillRect/>
          </a:stretch>
        </p:blipFill>
        <p:spPr>
          <a:xfrm>
            <a:off x="3365711" y="1102857"/>
            <a:ext cx="8733154" cy="4060613"/>
          </a:xfrm>
          <a:prstGeom prst="rect">
            <a:avLst/>
          </a:prstGeom>
        </p:spPr>
      </p:pic>
    </p:spTree>
    <p:extLst>
      <p:ext uri="{BB962C8B-B14F-4D97-AF65-F5344CB8AC3E}">
        <p14:creationId xmlns:p14="http://schemas.microsoft.com/office/powerpoint/2010/main" val="808390251"/>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椭圆 35"/>
          <p:cNvSpPr/>
          <p:nvPr/>
        </p:nvSpPr>
        <p:spPr>
          <a:xfrm>
            <a:off x="11268220" y="-923780"/>
            <a:ext cx="1847559" cy="1847559"/>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10492598" y="351423"/>
            <a:ext cx="572356" cy="5723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11179254" y="2141272"/>
            <a:ext cx="302456" cy="3024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11330482" y="1257699"/>
            <a:ext cx="390938" cy="390938"/>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 xmlns:a16="http://schemas.microsoft.com/office/drawing/2014/main" id="{91B15B32-D5A7-4EB2-902A-4703504BB2EE}"/>
              </a:ext>
            </a:extLst>
          </p:cNvPr>
          <p:cNvSpPr/>
          <p:nvPr/>
        </p:nvSpPr>
        <p:spPr>
          <a:xfrm>
            <a:off x="431371" y="0"/>
            <a:ext cx="262187" cy="1147157"/>
          </a:xfrm>
          <a:prstGeom prst="rect">
            <a:avLst/>
          </a:prstGeom>
          <a:solidFill>
            <a:srgbClr val="1FAB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60000"/>
                  <a:lumOff val="40000"/>
                </a:schemeClr>
              </a:solidFill>
            </a:endParaRPr>
          </a:p>
        </p:txBody>
      </p:sp>
      <p:sp>
        <p:nvSpPr>
          <p:cNvPr id="12" name="TextBox 86"/>
          <p:cNvSpPr txBox="1"/>
          <p:nvPr/>
        </p:nvSpPr>
        <p:spPr>
          <a:xfrm>
            <a:off x="738033" y="203200"/>
            <a:ext cx="2370927" cy="584775"/>
          </a:xfrm>
          <a:prstGeom prst="rect">
            <a:avLst/>
          </a:prstGeom>
          <a:noFill/>
        </p:spPr>
        <p:txBody>
          <a:bodyPr wrap="square" rtlCol="0">
            <a:spAutoFit/>
          </a:bodyPr>
          <a:lstStyle/>
          <a:p>
            <a:pPr algn="dist"/>
            <a:r>
              <a:rPr lang="zh-CN" altLang="en-US" sz="3200" dirty="0">
                <a:latin typeface="等线" pitchFamily="2" charset="-122"/>
                <a:ea typeface="等线" pitchFamily="2" charset="-122"/>
                <a:cs typeface="+mn-ea"/>
                <a:sym typeface="+mn-lt"/>
              </a:rPr>
              <a:t>用户访谈</a:t>
            </a:r>
          </a:p>
        </p:txBody>
      </p:sp>
      <p:graphicFrame>
        <p:nvGraphicFramePr>
          <p:cNvPr id="4" name="表格 3"/>
          <p:cNvGraphicFramePr>
            <a:graphicFrameLocks noGrp="1"/>
          </p:cNvGraphicFramePr>
          <p:nvPr>
            <p:extLst>
              <p:ext uri="{D42A27DB-BD31-4B8C-83A1-F6EECF244321}">
                <p14:modId xmlns:p14="http://schemas.microsoft.com/office/powerpoint/2010/main" val="1082441245"/>
              </p:ext>
            </p:extLst>
          </p:nvPr>
        </p:nvGraphicFramePr>
        <p:xfrm>
          <a:off x="160781" y="1749838"/>
          <a:ext cx="5524501" cy="3972560"/>
        </p:xfrm>
        <a:graphic>
          <a:graphicData uri="http://schemas.openxmlformats.org/drawingml/2006/table">
            <a:tbl>
              <a:tblPr>
                <a:tableStyleId>{5C22544A-7EE6-4342-B048-85BDC9FD1C3A}</a:tableStyleId>
              </a:tblPr>
              <a:tblGrid>
                <a:gridCol w="656953"/>
                <a:gridCol w="829368"/>
                <a:gridCol w="1189722"/>
                <a:gridCol w="1189722"/>
                <a:gridCol w="829368"/>
                <a:gridCol w="829368"/>
              </a:tblGrid>
              <a:tr h="288290">
                <a:tc>
                  <a:txBody>
                    <a:bodyPr/>
                    <a:lstStyle/>
                    <a:p>
                      <a:pPr algn="ctr">
                        <a:spcAft>
                          <a:spcPts val="0"/>
                        </a:spcAft>
                      </a:pPr>
                      <a:r>
                        <a:rPr lang="zh-CN" sz="1050" kern="100" dirty="0">
                          <a:effectLst/>
                        </a:rPr>
                        <a:t>主题</a:t>
                      </a:r>
                      <a:endParaRPr lang="zh-CN" sz="1050" kern="100" dirty="0">
                        <a:effectLst/>
                        <a:latin typeface="Calibri"/>
                        <a:ea typeface="宋体"/>
                        <a:cs typeface="Times New Roman"/>
                      </a:endParaRPr>
                    </a:p>
                  </a:txBody>
                  <a:tcPr marL="68580" marR="68580" marT="0" marB="0" anchor="ctr"/>
                </a:tc>
                <a:tc gridSpan="5">
                  <a:txBody>
                    <a:bodyPr/>
                    <a:lstStyle/>
                    <a:p>
                      <a:pPr algn="ctr">
                        <a:spcAft>
                          <a:spcPts val="0"/>
                        </a:spcAft>
                      </a:pPr>
                      <a:r>
                        <a:rPr lang="zh-CN" sz="1050" kern="100">
                          <a:effectLst/>
                        </a:rPr>
                        <a:t>小程序需求的访谈记录</a:t>
                      </a:r>
                      <a:endParaRPr lang="zh-CN" sz="1050" kern="100">
                        <a:effectLst/>
                        <a:latin typeface="Calibri"/>
                        <a:ea typeface="宋体"/>
                        <a:cs typeface="Times New Roman"/>
                      </a:endParaRPr>
                    </a:p>
                  </a:txBody>
                  <a:tcPr marL="68580" marR="68580"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288290">
                <a:tc>
                  <a:txBody>
                    <a:bodyPr/>
                    <a:lstStyle/>
                    <a:p>
                      <a:pPr algn="ctr">
                        <a:spcAft>
                          <a:spcPts val="0"/>
                        </a:spcAft>
                      </a:pPr>
                      <a:r>
                        <a:rPr lang="zh-CN" sz="1050" kern="100">
                          <a:effectLst/>
                        </a:rPr>
                        <a:t>时间</a:t>
                      </a:r>
                      <a:endParaRPr lang="zh-CN" sz="1050" kern="100">
                        <a:effectLst/>
                        <a:latin typeface="Calibri"/>
                        <a:ea typeface="宋体"/>
                        <a:cs typeface="Times New Roman"/>
                      </a:endParaRPr>
                    </a:p>
                  </a:txBody>
                  <a:tcPr marL="68580" marR="68580" marT="0" marB="0" anchor="ctr"/>
                </a:tc>
                <a:tc gridSpan="2">
                  <a:txBody>
                    <a:bodyPr/>
                    <a:lstStyle/>
                    <a:p>
                      <a:pPr algn="ctr">
                        <a:spcAft>
                          <a:spcPts val="0"/>
                        </a:spcAft>
                      </a:pPr>
                      <a:r>
                        <a:rPr lang="en-US" sz="1050" kern="100">
                          <a:effectLst/>
                        </a:rPr>
                        <a:t>2019/4/3</a:t>
                      </a:r>
                      <a:endParaRPr lang="zh-CN" sz="1050" kern="100">
                        <a:effectLst/>
                        <a:latin typeface="Calibri"/>
                        <a:ea typeface="宋体"/>
                        <a:cs typeface="Times New Roman"/>
                      </a:endParaRPr>
                    </a:p>
                  </a:txBody>
                  <a:tcPr marL="68580" marR="68580" marT="0" marB="0" anchor="ctr"/>
                </a:tc>
                <a:tc hMerge="1">
                  <a:txBody>
                    <a:bodyPr/>
                    <a:lstStyle/>
                    <a:p>
                      <a:endParaRPr lang="zh-CN" altLang="en-US"/>
                    </a:p>
                  </a:txBody>
                  <a:tcPr/>
                </a:tc>
                <a:tc>
                  <a:txBody>
                    <a:bodyPr/>
                    <a:lstStyle/>
                    <a:p>
                      <a:pPr algn="ctr">
                        <a:spcAft>
                          <a:spcPts val="0"/>
                        </a:spcAft>
                      </a:pPr>
                      <a:r>
                        <a:rPr lang="zh-CN" sz="1050" kern="100">
                          <a:effectLst/>
                        </a:rPr>
                        <a:t>地点</a:t>
                      </a:r>
                      <a:endParaRPr lang="zh-CN" sz="1050" kern="100">
                        <a:effectLst/>
                        <a:latin typeface="Calibri"/>
                        <a:ea typeface="宋体"/>
                        <a:cs typeface="Times New Roman"/>
                      </a:endParaRPr>
                    </a:p>
                  </a:txBody>
                  <a:tcPr marL="68580" marR="68580" marT="0" marB="0" anchor="ctr"/>
                </a:tc>
                <a:tc gridSpan="2">
                  <a:txBody>
                    <a:bodyPr/>
                    <a:lstStyle/>
                    <a:p>
                      <a:pPr algn="ctr">
                        <a:spcAft>
                          <a:spcPts val="0"/>
                        </a:spcAft>
                      </a:pPr>
                      <a:r>
                        <a:rPr lang="zh-CN" sz="1050" kern="100">
                          <a:effectLst/>
                        </a:rPr>
                        <a:t>线上</a:t>
                      </a:r>
                      <a:endParaRPr lang="zh-CN" sz="1050" kern="100">
                        <a:effectLst/>
                        <a:latin typeface="Calibri"/>
                        <a:ea typeface="宋体"/>
                        <a:cs typeface="Times New Roman"/>
                      </a:endParaRPr>
                    </a:p>
                  </a:txBody>
                  <a:tcPr marL="68580" marR="68580" marT="0" marB="0" anchor="ctr"/>
                </a:tc>
                <a:tc hMerge="1">
                  <a:txBody>
                    <a:bodyPr/>
                    <a:lstStyle/>
                    <a:p>
                      <a:endParaRPr lang="zh-CN" altLang="en-US"/>
                    </a:p>
                  </a:txBody>
                  <a:tcPr/>
                </a:tc>
              </a:tr>
              <a:tr h="288290">
                <a:tc rowSpan="2">
                  <a:txBody>
                    <a:bodyPr/>
                    <a:lstStyle/>
                    <a:p>
                      <a:pPr algn="ctr">
                        <a:spcAft>
                          <a:spcPts val="0"/>
                        </a:spcAft>
                      </a:pPr>
                      <a:r>
                        <a:rPr lang="zh-CN" sz="1050" kern="100">
                          <a:effectLst/>
                        </a:rPr>
                        <a:t>受访人</a:t>
                      </a:r>
                      <a:endParaRPr lang="zh-CN" sz="1050" kern="100">
                        <a:effectLst/>
                        <a:latin typeface="Calibri"/>
                        <a:ea typeface="宋体"/>
                        <a:cs typeface="Times New Roman"/>
                      </a:endParaRPr>
                    </a:p>
                  </a:txBody>
                  <a:tcPr marL="68580" marR="68580" marT="0" marB="0" anchor="ctr"/>
                </a:tc>
                <a:tc>
                  <a:txBody>
                    <a:bodyPr/>
                    <a:lstStyle/>
                    <a:p>
                      <a:pPr algn="ctr">
                        <a:spcAft>
                          <a:spcPts val="0"/>
                        </a:spcAft>
                      </a:pPr>
                      <a:r>
                        <a:rPr lang="zh-CN" sz="1050" kern="100">
                          <a:effectLst/>
                        </a:rPr>
                        <a:t>姓名</a:t>
                      </a:r>
                      <a:endParaRPr lang="zh-CN" sz="1050" kern="100">
                        <a:effectLst/>
                        <a:latin typeface="Calibri"/>
                        <a:ea typeface="宋体"/>
                        <a:cs typeface="Times New Roman"/>
                      </a:endParaRPr>
                    </a:p>
                  </a:txBody>
                  <a:tcPr marL="68580" marR="68580" marT="0" marB="0" anchor="ctr"/>
                </a:tc>
                <a:tc>
                  <a:txBody>
                    <a:bodyPr/>
                    <a:lstStyle/>
                    <a:p>
                      <a:pPr algn="ctr">
                        <a:spcAft>
                          <a:spcPts val="0"/>
                        </a:spcAft>
                      </a:pPr>
                      <a:r>
                        <a:rPr lang="zh-CN" sz="1050" kern="100">
                          <a:effectLst/>
                        </a:rPr>
                        <a:t>专业</a:t>
                      </a:r>
                      <a:endParaRPr lang="zh-CN" sz="1050" kern="100">
                        <a:effectLst/>
                        <a:latin typeface="Calibri"/>
                        <a:ea typeface="宋体"/>
                        <a:cs typeface="Times New Roman"/>
                      </a:endParaRPr>
                    </a:p>
                  </a:txBody>
                  <a:tcPr marL="68580" marR="68580" marT="0" marB="0" anchor="ctr"/>
                </a:tc>
                <a:tc>
                  <a:txBody>
                    <a:bodyPr/>
                    <a:lstStyle/>
                    <a:p>
                      <a:pPr algn="ctr">
                        <a:spcAft>
                          <a:spcPts val="0"/>
                        </a:spcAft>
                      </a:pPr>
                      <a:r>
                        <a:rPr lang="zh-CN" sz="1050" kern="100" dirty="0">
                          <a:effectLst/>
                        </a:rPr>
                        <a:t>联系方式</a:t>
                      </a:r>
                      <a:endParaRPr lang="zh-CN" sz="1050" kern="100" dirty="0">
                        <a:effectLst/>
                        <a:latin typeface="Calibri"/>
                        <a:ea typeface="宋体"/>
                        <a:cs typeface="Times New Roman"/>
                      </a:endParaRPr>
                    </a:p>
                  </a:txBody>
                  <a:tcPr marL="68580" marR="68580" marT="0" marB="0" anchor="ctr"/>
                </a:tc>
                <a:tc>
                  <a:txBody>
                    <a:bodyPr/>
                    <a:lstStyle/>
                    <a:p>
                      <a:pPr algn="ctr">
                        <a:spcAft>
                          <a:spcPts val="0"/>
                        </a:spcAft>
                      </a:pPr>
                      <a:r>
                        <a:rPr lang="zh-CN" sz="1050" kern="100">
                          <a:effectLst/>
                        </a:rPr>
                        <a:t>访谈人</a:t>
                      </a:r>
                      <a:endParaRPr lang="zh-CN" sz="1050" kern="100">
                        <a:effectLst/>
                        <a:latin typeface="Calibri"/>
                        <a:ea typeface="宋体"/>
                        <a:cs typeface="Times New Roman"/>
                      </a:endParaRPr>
                    </a:p>
                  </a:txBody>
                  <a:tcPr marL="68580" marR="68580" marT="0" marB="0" anchor="ctr"/>
                </a:tc>
                <a:tc>
                  <a:txBody>
                    <a:bodyPr/>
                    <a:lstStyle/>
                    <a:p>
                      <a:pPr algn="ctr">
                        <a:spcAft>
                          <a:spcPts val="0"/>
                        </a:spcAft>
                      </a:pPr>
                      <a:r>
                        <a:rPr lang="zh-CN" sz="1050" kern="100">
                          <a:effectLst/>
                        </a:rPr>
                        <a:t>记录整理人</a:t>
                      </a:r>
                      <a:endParaRPr lang="zh-CN" sz="1050" kern="100">
                        <a:effectLst/>
                        <a:latin typeface="Calibri"/>
                        <a:ea typeface="宋体"/>
                        <a:cs typeface="Times New Roman"/>
                      </a:endParaRPr>
                    </a:p>
                  </a:txBody>
                  <a:tcPr marL="68580" marR="68580" marT="0" marB="0" anchor="ctr"/>
                </a:tc>
              </a:tr>
              <a:tr h="288290">
                <a:tc vMerge="1">
                  <a:txBody>
                    <a:bodyPr/>
                    <a:lstStyle/>
                    <a:p>
                      <a:endParaRPr lang="zh-CN" altLang="en-US"/>
                    </a:p>
                  </a:txBody>
                  <a:tcPr/>
                </a:tc>
                <a:tc>
                  <a:txBody>
                    <a:bodyPr/>
                    <a:lstStyle/>
                    <a:p>
                      <a:pPr algn="ctr">
                        <a:spcAft>
                          <a:spcPts val="0"/>
                        </a:spcAft>
                      </a:pPr>
                      <a:r>
                        <a:rPr lang="zh-CN" sz="1050" kern="100">
                          <a:effectLst/>
                        </a:rPr>
                        <a:t>孔德祯</a:t>
                      </a:r>
                      <a:endParaRPr lang="zh-CN" sz="1050" kern="100">
                        <a:effectLst/>
                        <a:latin typeface="Calibri"/>
                        <a:ea typeface="宋体"/>
                        <a:cs typeface="Times New Roman"/>
                      </a:endParaRPr>
                    </a:p>
                  </a:txBody>
                  <a:tcPr marL="68580" marR="68580" marT="0" marB="0" anchor="ctr"/>
                </a:tc>
                <a:tc>
                  <a:txBody>
                    <a:bodyPr/>
                    <a:lstStyle/>
                    <a:p>
                      <a:pPr algn="ctr">
                        <a:spcAft>
                          <a:spcPts val="0"/>
                        </a:spcAft>
                      </a:pPr>
                      <a:r>
                        <a:rPr lang="zh-CN" sz="1050" kern="100">
                          <a:effectLst/>
                        </a:rPr>
                        <a:t>计算</a:t>
                      </a:r>
                      <a:r>
                        <a:rPr lang="en-US" sz="1050" kern="100">
                          <a:effectLst/>
                        </a:rPr>
                        <a:t>1604</a:t>
                      </a:r>
                      <a:endParaRPr lang="zh-CN" sz="1050" kern="100">
                        <a:effectLst/>
                        <a:latin typeface="Calibri"/>
                        <a:ea typeface="宋体"/>
                        <a:cs typeface="Times New Roman"/>
                      </a:endParaRPr>
                    </a:p>
                  </a:txBody>
                  <a:tcPr marL="68580" marR="68580" marT="0" marB="0" anchor="ctr"/>
                </a:tc>
                <a:tc>
                  <a:txBody>
                    <a:bodyPr/>
                    <a:lstStyle/>
                    <a:p>
                      <a:pPr algn="ctr">
                        <a:spcAft>
                          <a:spcPts val="0"/>
                        </a:spcAft>
                      </a:pPr>
                      <a:r>
                        <a:rPr lang="zh-CN" sz="1050" kern="100">
                          <a:effectLst/>
                        </a:rPr>
                        <a:t>不便透露</a:t>
                      </a:r>
                      <a:endParaRPr lang="zh-CN" sz="1050" kern="100">
                        <a:effectLst/>
                        <a:latin typeface="Calibri"/>
                        <a:ea typeface="宋体"/>
                        <a:cs typeface="Times New Roman"/>
                      </a:endParaRPr>
                    </a:p>
                  </a:txBody>
                  <a:tcPr marL="68580" marR="68580" marT="0" marB="0" anchor="ctr"/>
                </a:tc>
                <a:tc>
                  <a:txBody>
                    <a:bodyPr/>
                    <a:lstStyle/>
                    <a:p>
                      <a:pPr algn="just">
                        <a:spcAft>
                          <a:spcPts val="0"/>
                        </a:spcAft>
                      </a:pPr>
                      <a:r>
                        <a:rPr lang="zh-CN" sz="1050" kern="100">
                          <a:effectLst/>
                        </a:rPr>
                        <a:t>唐敏敏</a:t>
                      </a:r>
                      <a:endParaRPr lang="zh-CN" sz="1050" kern="100">
                        <a:effectLst/>
                        <a:latin typeface="Calibri"/>
                        <a:ea typeface="宋体"/>
                        <a:cs typeface="Times New Roman"/>
                      </a:endParaRPr>
                    </a:p>
                  </a:txBody>
                  <a:tcPr marL="68580" marR="68580" marT="0" marB="0" anchor="ctr"/>
                </a:tc>
                <a:tc>
                  <a:txBody>
                    <a:bodyPr/>
                    <a:lstStyle/>
                    <a:p>
                      <a:pPr algn="just">
                        <a:spcAft>
                          <a:spcPts val="0"/>
                        </a:spcAft>
                      </a:pPr>
                      <a:r>
                        <a:rPr lang="zh-CN" sz="1050" kern="100">
                          <a:effectLst/>
                        </a:rPr>
                        <a:t>唐敏敏</a:t>
                      </a:r>
                      <a:endParaRPr lang="zh-CN" sz="1050" kern="100">
                        <a:effectLst/>
                        <a:latin typeface="Calibri"/>
                        <a:ea typeface="宋体"/>
                        <a:cs typeface="Times New Roman"/>
                      </a:endParaRPr>
                    </a:p>
                  </a:txBody>
                  <a:tcPr marL="68580" marR="68580" marT="0" marB="0" anchor="ctr"/>
                </a:tc>
              </a:tr>
              <a:tr h="0">
                <a:tc gridSpan="6">
                  <a:txBody>
                    <a:bodyPr/>
                    <a:lstStyle/>
                    <a:p>
                      <a:pPr algn="ctr">
                        <a:spcAft>
                          <a:spcPts val="0"/>
                        </a:spcAft>
                      </a:pPr>
                      <a:r>
                        <a:rPr lang="zh-CN" sz="1050" kern="100">
                          <a:effectLst/>
                        </a:rPr>
                        <a:t>访谈主要内容</a:t>
                      </a:r>
                      <a:endParaRPr lang="zh-CN" sz="1050" kern="100">
                        <a:effectLst/>
                        <a:latin typeface="Calibri"/>
                        <a:ea typeface="宋体"/>
                        <a:cs typeface="Times New Roman"/>
                      </a:endParaRPr>
                    </a:p>
                  </a:txBody>
                  <a:tcPr marL="68580" marR="68580"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810260">
                <a:tc>
                  <a:txBody>
                    <a:bodyPr/>
                    <a:lstStyle/>
                    <a:p>
                      <a:pPr algn="ctr">
                        <a:spcAft>
                          <a:spcPts val="0"/>
                        </a:spcAft>
                      </a:pPr>
                      <a:r>
                        <a:rPr lang="zh-CN" sz="1050" kern="100">
                          <a:effectLst/>
                        </a:rPr>
                        <a:t>个人背景</a:t>
                      </a:r>
                      <a:endParaRPr lang="zh-CN" sz="1050" kern="100">
                        <a:effectLst/>
                        <a:latin typeface="Calibri"/>
                        <a:ea typeface="宋体"/>
                        <a:cs typeface="Times New Roman"/>
                      </a:endParaRPr>
                    </a:p>
                  </a:txBody>
                  <a:tcPr marL="68580" marR="68580" marT="0" marB="0" anchor="ctr"/>
                </a:tc>
                <a:tc gridSpan="5">
                  <a:txBody>
                    <a:bodyPr/>
                    <a:lstStyle/>
                    <a:p>
                      <a:pPr algn="just">
                        <a:spcAft>
                          <a:spcPts val="0"/>
                        </a:spcAft>
                      </a:pPr>
                      <a:r>
                        <a:rPr lang="zh-CN" sz="1050" kern="100" dirty="0">
                          <a:effectLst/>
                        </a:rPr>
                        <a:t>该同学是计算</a:t>
                      </a:r>
                      <a:r>
                        <a:rPr lang="en-US" sz="1050" kern="100" dirty="0">
                          <a:effectLst/>
                        </a:rPr>
                        <a:t>1604</a:t>
                      </a:r>
                      <a:r>
                        <a:rPr lang="zh-CN" sz="1050" kern="100" dirty="0">
                          <a:effectLst/>
                        </a:rPr>
                        <a:t>德同学，有着优秀的代码编写技术，偶尔会关系科技消息。</a:t>
                      </a:r>
                    </a:p>
                    <a:p>
                      <a:pPr algn="just">
                        <a:spcAft>
                          <a:spcPts val="0"/>
                        </a:spcAft>
                      </a:pPr>
                      <a:r>
                        <a:rPr lang="en-US" sz="1050" kern="100" dirty="0">
                          <a:effectLst/>
                        </a:rPr>
                        <a:t> </a:t>
                      </a:r>
                      <a:endParaRPr lang="zh-CN" sz="1050" kern="100" dirty="0">
                        <a:effectLst/>
                        <a:latin typeface="Calibri"/>
                        <a:ea typeface="宋体"/>
                        <a:cs typeface="Times New Roman"/>
                      </a:endParaRPr>
                    </a:p>
                  </a:txBody>
                  <a:tcPr marL="68580" marR="68580"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1689100">
                <a:tc>
                  <a:txBody>
                    <a:bodyPr/>
                    <a:lstStyle/>
                    <a:p>
                      <a:pPr algn="ctr">
                        <a:spcAft>
                          <a:spcPts val="0"/>
                        </a:spcAft>
                      </a:pPr>
                      <a:r>
                        <a:rPr lang="zh-CN" sz="1050" kern="100">
                          <a:effectLst/>
                        </a:rPr>
                        <a:t>调研记录</a:t>
                      </a:r>
                      <a:endParaRPr lang="zh-CN" sz="1050" kern="100">
                        <a:effectLst/>
                        <a:latin typeface="Calibri"/>
                        <a:ea typeface="宋体"/>
                        <a:cs typeface="Times New Roman"/>
                      </a:endParaRPr>
                    </a:p>
                  </a:txBody>
                  <a:tcPr marL="68580" marR="68580" marT="0" marB="0" anchor="ctr"/>
                </a:tc>
                <a:tc gridSpan="5">
                  <a:txBody>
                    <a:bodyPr/>
                    <a:lstStyle/>
                    <a:p>
                      <a:pPr algn="just">
                        <a:spcAft>
                          <a:spcPts val="0"/>
                        </a:spcAft>
                      </a:pPr>
                      <a:r>
                        <a:rPr lang="zh-CN" sz="1050" kern="100">
                          <a:effectLst/>
                        </a:rPr>
                        <a:t>内容：</a:t>
                      </a:r>
                    </a:p>
                    <a:p>
                      <a:pPr marL="342900" lvl="0" indent="-342900" algn="just">
                        <a:spcAft>
                          <a:spcPts val="0"/>
                        </a:spcAft>
                        <a:buFont typeface="+mj-lt"/>
                        <a:buAutoNum type="arabicPeriod"/>
                      </a:pPr>
                      <a:r>
                        <a:rPr lang="zh-CN" sz="1050" kern="100">
                          <a:effectLst/>
                        </a:rPr>
                        <a:t>界面原型中这些功能能否满足你的需求？</a:t>
                      </a:r>
                    </a:p>
                    <a:p>
                      <a:pPr marL="342900" lvl="0" indent="-342900" algn="just">
                        <a:spcAft>
                          <a:spcPts val="0"/>
                        </a:spcAft>
                        <a:buFont typeface="+mj-lt"/>
                        <a:buAutoNum type="arabicPeriod"/>
                      </a:pPr>
                      <a:r>
                        <a:rPr lang="zh-CN" sz="1050" kern="100">
                          <a:effectLst/>
                        </a:rPr>
                        <a:t>你希望的界面是怎么样的？</a:t>
                      </a:r>
                    </a:p>
                    <a:p>
                      <a:pPr marL="342900" lvl="0" indent="-342900" algn="just">
                        <a:spcAft>
                          <a:spcPts val="0"/>
                        </a:spcAft>
                        <a:buFont typeface="+mj-lt"/>
                        <a:buAutoNum type="arabicPeriod"/>
                      </a:pPr>
                      <a:r>
                        <a:rPr lang="zh-CN" sz="1050" kern="100">
                          <a:effectLst/>
                        </a:rPr>
                        <a:t>你还需要哪些功能？</a:t>
                      </a:r>
                    </a:p>
                    <a:p>
                      <a:pPr algn="just">
                        <a:spcAft>
                          <a:spcPts val="0"/>
                        </a:spcAft>
                      </a:pPr>
                      <a:r>
                        <a:rPr lang="en-US" sz="1050" kern="100">
                          <a:effectLst/>
                        </a:rPr>
                        <a:t> </a:t>
                      </a:r>
                      <a:endParaRPr lang="zh-CN" sz="1050" kern="100">
                        <a:effectLst/>
                      </a:endParaRPr>
                    </a:p>
                    <a:p>
                      <a:pPr algn="just">
                        <a:spcAft>
                          <a:spcPts val="0"/>
                        </a:spcAft>
                      </a:pPr>
                      <a:r>
                        <a:rPr lang="zh-CN" sz="1050" kern="100">
                          <a:effectLst/>
                        </a:rPr>
                        <a:t>被采访者认为我们目前做的原型基本符合他的需求，但是希望能弄的更简单明了一些，而且</a:t>
                      </a:r>
                      <a:r>
                        <a:rPr lang="en-US" sz="1050" kern="100">
                          <a:effectLst/>
                        </a:rPr>
                        <a:t>UI</a:t>
                      </a:r>
                      <a:r>
                        <a:rPr lang="zh-CN" sz="1050" kern="100">
                          <a:effectLst/>
                        </a:rPr>
                        <a:t>风格希望统一些</a:t>
                      </a:r>
                    </a:p>
                    <a:p>
                      <a:pPr algn="just">
                        <a:spcAft>
                          <a:spcPts val="0"/>
                        </a:spcAft>
                      </a:pPr>
                      <a:r>
                        <a:rPr lang="en-US" sz="1050" kern="100">
                          <a:effectLst/>
                        </a:rPr>
                        <a:t> </a:t>
                      </a:r>
                      <a:endParaRPr lang="zh-CN" sz="1050" kern="100">
                        <a:effectLst/>
                        <a:latin typeface="Calibri"/>
                        <a:ea typeface="宋体"/>
                        <a:cs typeface="Times New Roman"/>
                      </a:endParaRPr>
                    </a:p>
                  </a:txBody>
                  <a:tcPr marL="68580" marR="68580"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41275">
                <a:tc>
                  <a:txBody>
                    <a:bodyPr/>
                    <a:lstStyle/>
                    <a:p>
                      <a:pPr algn="ctr">
                        <a:spcAft>
                          <a:spcPts val="0"/>
                        </a:spcAft>
                      </a:pPr>
                      <a:r>
                        <a:rPr lang="zh-CN" sz="1050" kern="100">
                          <a:effectLst/>
                        </a:rPr>
                        <a:t>备注</a:t>
                      </a:r>
                      <a:endParaRPr lang="zh-CN" sz="1050" kern="100">
                        <a:effectLst/>
                        <a:latin typeface="Calibri"/>
                        <a:ea typeface="宋体"/>
                        <a:cs typeface="Times New Roman"/>
                      </a:endParaRPr>
                    </a:p>
                  </a:txBody>
                  <a:tcPr marL="68580" marR="68580" marT="0" marB="0" anchor="ctr"/>
                </a:tc>
                <a:tc gridSpan="5">
                  <a:txBody>
                    <a:bodyPr/>
                    <a:lstStyle/>
                    <a:p>
                      <a:pPr algn="just">
                        <a:spcAft>
                          <a:spcPts val="0"/>
                        </a:spcAft>
                      </a:pPr>
                      <a:r>
                        <a:rPr lang="en-US" sz="1050" kern="100" dirty="0">
                          <a:effectLst/>
                        </a:rPr>
                        <a:t> </a:t>
                      </a:r>
                      <a:endParaRPr lang="zh-CN" sz="1050" kern="100" dirty="0">
                        <a:effectLst/>
                        <a:latin typeface="Calibri"/>
                        <a:ea typeface="宋体"/>
                        <a:cs typeface="Times New Roman"/>
                      </a:endParaRPr>
                    </a:p>
                  </a:txBody>
                  <a:tcPr marL="68580" marR="68580"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30994673"/>
              </p:ext>
            </p:extLst>
          </p:nvPr>
        </p:nvGraphicFramePr>
        <p:xfrm>
          <a:off x="6001450" y="154992"/>
          <a:ext cx="5524501" cy="3972560"/>
        </p:xfrm>
        <a:graphic>
          <a:graphicData uri="http://schemas.openxmlformats.org/drawingml/2006/table">
            <a:tbl>
              <a:tblPr>
                <a:tableStyleId>{5C22544A-7EE6-4342-B048-85BDC9FD1C3A}</a:tableStyleId>
              </a:tblPr>
              <a:tblGrid>
                <a:gridCol w="656953"/>
                <a:gridCol w="829368"/>
                <a:gridCol w="1189722"/>
                <a:gridCol w="1189722"/>
                <a:gridCol w="829368"/>
                <a:gridCol w="829368"/>
              </a:tblGrid>
              <a:tr h="288290">
                <a:tc>
                  <a:txBody>
                    <a:bodyPr/>
                    <a:lstStyle/>
                    <a:p>
                      <a:pPr algn="ctr">
                        <a:spcAft>
                          <a:spcPts val="0"/>
                        </a:spcAft>
                      </a:pPr>
                      <a:r>
                        <a:rPr lang="zh-CN" sz="1050" kern="100" dirty="0">
                          <a:effectLst/>
                        </a:rPr>
                        <a:t>主题</a:t>
                      </a:r>
                      <a:endParaRPr lang="zh-CN" sz="1050" kern="100" dirty="0">
                        <a:effectLst/>
                        <a:latin typeface="Calibri"/>
                        <a:ea typeface="宋体"/>
                        <a:cs typeface="Times New Roman"/>
                      </a:endParaRPr>
                    </a:p>
                  </a:txBody>
                  <a:tcPr marL="68580" marR="68580" marT="0" marB="0" anchor="ctr"/>
                </a:tc>
                <a:tc gridSpan="5">
                  <a:txBody>
                    <a:bodyPr/>
                    <a:lstStyle/>
                    <a:p>
                      <a:pPr algn="ctr">
                        <a:spcAft>
                          <a:spcPts val="0"/>
                        </a:spcAft>
                      </a:pPr>
                      <a:r>
                        <a:rPr lang="zh-CN" sz="1050" kern="100">
                          <a:effectLst/>
                        </a:rPr>
                        <a:t>小程序需求的访谈记录</a:t>
                      </a:r>
                      <a:endParaRPr lang="zh-CN" sz="1050" kern="100">
                        <a:effectLst/>
                        <a:latin typeface="Calibri"/>
                        <a:ea typeface="宋体"/>
                        <a:cs typeface="Times New Roman"/>
                      </a:endParaRPr>
                    </a:p>
                  </a:txBody>
                  <a:tcPr marL="68580" marR="68580"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288290">
                <a:tc>
                  <a:txBody>
                    <a:bodyPr/>
                    <a:lstStyle/>
                    <a:p>
                      <a:pPr algn="ctr">
                        <a:spcAft>
                          <a:spcPts val="0"/>
                        </a:spcAft>
                      </a:pPr>
                      <a:r>
                        <a:rPr lang="zh-CN" sz="1050" kern="100">
                          <a:effectLst/>
                        </a:rPr>
                        <a:t>时间</a:t>
                      </a:r>
                      <a:endParaRPr lang="zh-CN" sz="1050" kern="100">
                        <a:effectLst/>
                        <a:latin typeface="Calibri"/>
                        <a:ea typeface="宋体"/>
                        <a:cs typeface="Times New Roman"/>
                      </a:endParaRPr>
                    </a:p>
                  </a:txBody>
                  <a:tcPr marL="68580" marR="68580" marT="0" marB="0" anchor="ctr"/>
                </a:tc>
                <a:tc gridSpan="2">
                  <a:txBody>
                    <a:bodyPr/>
                    <a:lstStyle/>
                    <a:p>
                      <a:pPr algn="ctr">
                        <a:spcAft>
                          <a:spcPts val="0"/>
                        </a:spcAft>
                      </a:pPr>
                      <a:r>
                        <a:rPr lang="en-US" sz="1050" kern="100">
                          <a:effectLst/>
                        </a:rPr>
                        <a:t>2019/4/7</a:t>
                      </a:r>
                      <a:endParaRPr lang="zh-CN" sz="1050" kern="100">
                        <a:effectLst/>
                        <a:latin typeface="Calibri"/>
                        <a:ea typeface="宋体"/>
                        <a:cs typeface="Times New Roman"/>
                      </a:endParaRPr>
                    </a:p>
                  </a:txBody>
                  <a:tcPr marL="68580" marR="68580" marT="0" marB="0" anchor="ctr"/>
                </a:tc>
                <a:tc hMerge="1">
                  <a:txBody>
                    <a:bodyPr/>
                    <a:lstStyle/>
                    <a:p>
                      <a:endParaRPr lang="zh-CN" altLang="en-US"/>
                    </a:p>
                  </a:txBody>
                  <a:tcPr/>
                </a:tc>
                <a:tc>
                  <a:txBody>
                    <a:bodyPr/>
                    <a:lstStyle/>
                    <a:p>
                      <a:pPr algn="ctr">
                        <a:spcAft>
                          <a:spcPts val="0"/>
                        </a:spcAft>
                      </a:pPr>
                      <a:r>
                        <a:rPr lang="zh-CN" sz="1050" kern="100">
                          <a:effectLst/>
                        </a:rPr>
                        <a:t>地点</a:t>
                      </a:r>
                      <a:endParaRPr lang="zh-CN" sz="1050" kern="100">
                        <a:effectLst/>
                        <a:latin typeface="Calibri"/>
                        <a:ea typeface="宋体"/>
                        <a:cs typeface="Times New Roman"/>
                      </a:endParaRPr>
                    </a:p>
                  </a:txBody>
                  <a:tcPr marL="68580" marR="68580" marT="0" marB="0" anchor="ctr"/>
                </a:tc>
                <a:tc gridSpan="2">
                  <a:txBody>
                    <a:bodyPr/>
                    <a:lstStyle/>
                    <a:p>
                      <a:pPr algn="ctr">
                        <a:spcAft>
                          <a:spcPts val="0"/>
                        </a:spcAft>
                      </a:pPr>
                      <a:r>
                        <a:rPr lang="zh-CN" sz="1050" kern="100">
                          <a:effectLst/>
                        </a:rPr>
                        <a:t>线上</a:t>
                      </a:r>
                      <a:endParaRPr lang="zh-CN" sz="1050" kern="100">
                        <a:effectLst/>
                        <a:latin typeface="Calibri"/>
                        <a:ea typeface="宋体"/>
                        <a:cs typeface="Times New Roman"/>
                      </a:endParaRPr>
                    </a:p>
                  </a:txBody>
                  <a:tcPr marL="68580" marR="68580" marT="0" marB="0" anchor="ctr"/>
                </a:tc>
                <a:tc hMerge="1">
                  <a:txBody>
                    <a:bodyPr/>
                    <a:lstStyle/>
                    <a:p>
                      <a:endParaRPr lang="zh-CN" altLang="en-US"/>
                    </a:p>
                  </a:txBody>
                  <a:tcPr/>
                </a:tc>
              </a:tr>
              <a:tr h="288290">
                <a:tc rowSpan="2">
                  <a:txBody>
                    <a:bodyPr/>
                    <a:lstStyle/>
                    <a:p>
                      <a:pPr algn="ctr">
                        <a:spcAft>
                          <a:spcPts val="0"/>
                        </a:spcAft>
                      </a:pPr>
                      <a:r>
                        <a:rPr lang="zh-CN" sz="1050" kern="100">
                          <a:effectLst/>
                        </a:rPr>
                        <a:t>受访人</a:t>
                      </a:r>
                      <a:endParaRPr lang="zh-CN" sz="1050" kern="100">
                        <a:effectLst/>
                        <a:latin typeface="Calibri"/>
                        <a:ea typeface="宋体"/>
                        <a:cs typeface="Times New Roman"/>
                      </a:endParaRPr>
                    </a:p>
                  </a:txBody>
                  <a:tcPr marL="68580" marR="68580" marT="0" marB="0" anchor="ctr"/>
                </a:tc>
                <a:tc>
                  <a:txBody>
                    <a:bodyPr/>
                    <a:lstStyle/>
                    <a:p>
                      <a:pPr algn="ctr">
                        <a:spcAft>
                          <a:spcPts val="0"/>
                        </a:spcAft>
                      </a:pPr>
                      <a:r>
                        <a:rPr lang="zh-CN" sz="1050" kern="100">
                          <a:effectLst/>
                        </a:rPr>
                        <a:t>姓名</a:t>
                      </a:r>
                      <a:endParaRPr lang="zh-CN" sz="1050" kern="100">
                        <a:effectLst/>
                        <a:latin typeface="Calibri"/>
                        <a:ea typeface="宋体"/>
                        <a:cs typeface="Times New Roman"/>
                      </a:endParaRPr>
                    </a:p>
                  </a:txBody>
                  <a:tcPr marL="68580" marR="68580" marT="0" marB="0" anchor="ctr"/>
                </a:tc>
                <a:tc>
                  <a:txBody>
                    <a:bodyPr/>
                    <a:lstStyle/>
                    <a:p>
                      <a:pPr algn="ctr">
                        <a:spcAft>
                          <a:spcPts val="0"/>
                        </a:spcAft>
                      </a:pPr>
                      <a:r>
                        <a:rPr lang="zh-CN" sz="1050" kern="100">
                          <a:effectLst/>
                        </a:rPr>
                        <a:t>专业</a:t>
                      </a:r>
                      <a:endParaRPr lang="zh-CN" sz="1050" kern="100">
                        <a:effectLst/>
                        <a:latin typeface="Calibri"/>
                        <a:ea typeface="宋体"/>
                        <a:cs typeface="Times New Roman"/>
                      </a:endParaRPr>
                    </a:p>
                  </a:txBody>
                  <a:tcPr marL="68580" marR="68580" marT="0" marB="0" anchor="ctr"/>
                </a:tc>
                <a:tc>
                  <a:txBody>
                    <a:bodyPr/>
                    <a:lstStyle/>
                    <a:p>
                      <a:pPr algn="ctr">
                        <a:spcAft>
                          <a:spcPts val="0"/>
                        </a:spcAft>
                      </a:pPr>
                      <a:r>
                        <a:rPr lang="zh-CN" sz="1050" kern="100">
                          <a:effectLst/>
                        </a:rPr>
                        <a:t>联系方式</a:t>
                      </a:r>
                      <a:endParaRPr lang="zh-CN" sz="1050" kern="100">
                        <a:effectLst/>
                        <a:latin typeface="Calibri"/>
                        <a:ea typeface="宋体"/>
                        <a:cs typeface="Times New Roman"/>
                      </a:endParaRPr>
                    </a:p>
                  </a:txBody>
                  <a:tcPr marL="68580" marR="68580" marT="0" marB="0" anchor="ctr"/>
                </a:tc>
                <a:tc>
                  <a:txBody>
                    <a:bodyPr/>
                    <a:lstStyle/>
                    <a:p>
                      <a:pPr algn="ctr">
                        <a:spcAft>
                          <a:spcPts val="0"/>
                        </a:spcAft>
                      </a:pPr>
                      <a:r>
                        <a:rPr lang="zh-CN" sz="1050" kern="100">
                          <a:effectLst/>
                        </a:rPr>
                        <a:t>访谈人</a:t>
                      </a:r>
                      <a:endParaRPr lang="zh-CN" sz="1050" kern="100">
                        <a:effectLst/>
                        <a:latin typeface="Calibri"/>
                        <a:ea typeface="宋体"/>
                        <a:cs typeface="Times New Roman"/>
                      </a:endParaRPr>
                    </a:p>
                  </a:txBody>
                  <a:tcPr marL="68580" marR="68580" marT="0" marB="0" anchor="ctr"/>
                </a:tc>
                <a:tc>
                  <a:txBody>
                    <a:bodyPr/>
                    <a:lstStyle/>
                    <a:p>
                      <a:pPr algn="ctr">
                        <a:spcAft>
                          <a:spcPts val="0"/>
                        </a:spcAft>
                      </a:pPr>
                      <a:r>
                        <a:rPr lang="zh-CN" sz="1050" kern="100">
                          <a:effectLst/>
                        </a:rPr>
                        <a:t>记录整理人</a:t>
                      </a:r>
                      <a:endParaRPr lang="zh-CN" sz="1050" kern="100">
                        <a:effectLst/>
                        <a:latin typeface="Calibri"/>
                        <a:ea typeface="宋体"/>
                        <a:cs typeface="Times New Roman"/>
                      </a:endParaRPr>
                    </a:p>
                  </a:txBody>
                  <a:tcPr marL="68580" marR="68580" marT="0" marB="0" anchor="ctr"/>
                </a:tc>
              </a:tr>
              <a:tr h="288290">
                <a:tc vMerge="1">
                  <a:txBody>
                    <a:bodyPr/>
                    <a:lstStyle/>
                    <a:p>
                      <a:endParaRPr lang="zh-CN" altLang="en-US"/>
                    </a:p>
                  </a:txBody>
                  <a:tcPr/>
                </a:tc>
                <a:tc>
                  <a:txBody>
                    <a:bodyPr/>
                    <a:lstStyle/>
                    <a:p>
                      <a:pPr algn="ctr">
                        <a:spcAft>
                          <a:spcPts val="0"/>
                        </a:spcAft>
                      </a:pPr>
                      <a:r>
                        <a:rPr lang="zh-CN" sz="1050" kern="100">
                          <a:effectLst/>
                        </a:rPr>
                        <a:t>周同学</a:t>
                      </a:r>
                      <a:endParaRPr lang="zh-CN" sz="1050" kern="100">
                        <a:effectLst/>
                        <a:latin typeface="Calibri"/>
                        <a:ea typeface="宋体"/>
                        <a:cs typeface="Times New Roman"/>
                      </a:endParaRPr>
                    </a:p>
                  </a:txBody>
                  <a:tcPr marL="68580" marR="68580" marT="0" marB="0" anchor="ctr"/>
                </a:tc>
                <a:tc>
                  <a:txBody>
                    <a:bodyPr/>
                    <a:lstStyle/>
                    <a:p>
                      <a:pPr algn="ctr">
                        <a:spcAft>
                          <a:spcPts val="0"/>
                        </a:spcAft>
                      </a:pPr>
                      <a:r>
                        <a:rPr lang="zh-CN" sz="1050" kern="100">
                          <a:effectLst/>
                        </a:rPr>
                        <a:t>软件工程</a:t>
                      </a:r>
                      <a:r>
                        <a:rPr lang="en-US" sz="1050" kern="100">
                          <a:effectLst/>
                        </a:rPr>
                        <a:t>1703</a:t>
                      </a:r>
                      <a:endParaRPr lang="zh-CN" sz="1050" kern="100">
                        <a:effectLst/>
                        <a:latin typeface="Calibri"/>
                        <a:ea typeface="宋体"/>
                        <a:cs typeface="Times New Roman"/>
                      </a:endParaRPr>
                    </a:p>
                  </a:txBody>
                  <a:tcPr marL="68580" marR="68580" marT="0" marB="0" anchor="ctr"/>
                </a:tc>
                <a:tc>
                  <a:txBody>
                    <a:bodyPr/>
                    <a:lstStyle/>
                    <a:p>
                      <a:pPr algn="ctr">
                        <a:spcAft>
                          <a:spcPts val="0"/>
                        </a:spcAft>
                      </a:pPr>
                      <a:r>
                        <a:rPr lang="zh-CN" sz="1050" kern="100">
                          <a:effectLst/>
                        </a:rPr>
                        <a:t>微信：不便透露</a:t>
                      </a:r>
                      <a:endParaRPr lang="zh-CN" sz="1050" kern="100">
                        <a:effectLst/>
                        <a:latin typeface="Calibri"/>
                        <a:ea typeface="宋体"/>
                        <a:cs typeface="Times New Roman"/>
                      </a:endParaRPr>
                    </a:p>
                  </a:txBody>
                  <a:tcPr marL="68580" marR="68580" marT="0" marB="0" anchor="ctr"/>
                </a:tc>
                <a:tc>
                  <a:txBody>
                    <a:bodyPr/>
                    <a:lstStyle/>
                    <a:p>
                      <a:pPr algn="just">
                        <a:spcAft>
                          <a:spcPts val="0"/>
                        </a:spcAft>
                      </a:pPr>
                      <a:r>
                        <a:rPr lang="zh-CN" sz="1050" kern="100">
                          <a:effectLst/>
                        </a:rPr>
                        <a:t>周磊</a:t>
                      </a:r>
                      <a:endParaRPr lang="zh-CN" sz="1050" kern="100">
                        <a:effectLst/>
                        <a:latin typeface="Calibri"/>
                        <a:ea typeface="宋体"/>
                        <a:cs typeface="Times New Roman"/>
                      </a:endParaRPr>
                    </a:p>
                  </a:txBody>
                  <a:tcPr marL="68580" marR="68580" marT="0" marB="0" anchor="ctr"/>
                </a:tc>
                <a:tc>
                  <a:txBody>
                    <a:bodyPr/>
                    <a:lstStyle/>
                    <a:p>
                      <a:pPr algn="just">
                        <a:spcAft>
                          <a:spcPts val="0"/>
                        </a:spcAft>
                      </a:pPr>
                      <a:r>
                        <a:rPr lang="zh-CN" sz="1050" kern="100">
                          <a:effectLst/>
                        </a:rPr>
                        <a:t>唐敏敏</a:t>
                      </a:r>
                      <a:endParaRPr lang="zh-CN" sz="1050" kern="100">
                        <a:effectLst/>
                        <a:latin typeface="Calibri"/>
                        <a:ea typeface="宋体"/>
                        <a:cs typeface="Times New Roman"/>
                      </a:endParaRPr>
                    </a:p>
                  </a:txBody>
                  <a:tcPr marL="68580" marR="68580" marT="0" marB="0" anchor="ctr"/>
                </a:tc>
              </a:tr>
              <a:tr h="0">
                <a:tc gridSpan="6">
                  <a:txBody>
                    <a:bodyPr/>
                    <a:lstStyle/>
                    <a:p>
                      <a:pPr algn="ctr">
                        <a:spcAft>
                          <a:spcPts val="0"/>
                        </a:spcAft>
                      </a:pPr>
                      <a:r>
                        <a:rPr lang="zh-CN" sz="1050" kern="100">
                          <a:effectLst/>
                        </a:rPr>
                        <a:t>访谈主要内容</a:t>
                      </a:r>
                      <a:endParaRPr lang="zh-CN" sz="1050" kern="100">
                        <a:effectLst/>
                        <a:latin typeface="Calibri"/>
                        <a:ea typeface="宋体"/>
                        <a:cs typeface="Times New Roman"/>
                      </a:endParaRPr>
                    </a:p>
                  </a:txBody>
                  <a:tcPr marL="68580" marR="68580"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810260">
                <a:tc>
                  <a:txBody>
                    <a:bodyPr/>
                    <a:lstStyle/>
                    <a:p>
                      <a:pPr algn="ctr">
                        <a:spcAft>
                          <a:spcPts val="0"/>
                        </a:spcAft>
                      </a:pPr>
                      <a:r>
                        <a:rPr lang="zh-CN" sz="1050" kern="100">
                          <a:effectLst/>
                        </a:rPr>
                        <a:t>个人背景</a:t>
                      </a:r>
                      <a:endParaRPr lang="zh-CN" sz="1050" kern="100">
                        <a:effectLst/>
                        <a:latin typeface="Calibri"/>
                        <a:ea typeface="宋体"/>
                        <a:cs typeface="Times New Roman"/>
                      </a:endParaRPr>
                    </a:p>
                  </a:txBody>
                  <a:tcPr marL="68580" marR="68580" marT="0" marB="0" anchor="ctr"/>
                </a:tc>
                <a:tc gridSpan="5">
                  <a:txBody>
                    <a:bodyPr/>
                    <a:lstStyle/>
                    <a:p>
                      <a:pPr algn="just">
                        <a:spcAft>
                          <a:spcPts val="0"/>
                        </a:spcAft>
                      </a:pPr>
                      <a:r>
                        <a:rPr lang="zh-CN" sz="1050" kern="100" dirty="0">
                          <a:effectLst/>
                        </a:rPr>
                        <a:t>该同学是软件工程</a:t>
                      </a:r>
                      <a:r>
                        <a:rPr lang="en-US" sz="1050" kern="100" dirty="0">
                          <a:effectLst/>
                        </a:rPr>
                        <a:t>1703</a:t>
                      </a:r>
                      <a:r>
                        <a:rPr lang="zh-CN" sz="1050" kern="100" dirty="0">
                          <a:effectLst/>
                        </a:rPr>
                        <a:t>班的一员，平时爱好阅读科技资讯。</a:t>
                      </a:r>
                    </a:p>
                    <a:p>
                      <a:pPr algn="just">
                        <a:spcAft>
                          <a:spcPts val="0"/>
                        </a:spcAft>
                      </a:pPr>
                      <a:r>
                        <a:rPr lang="en-US" sz="1050" kern="100" dirty="0">
                          <a:effectLst/>
                        </a:rPr>
                        <a:t> </a:t>
                      </a:r>
                      <a:endParaRPr lang="zh-CN" sz="1050" kern="100" dirty="0">
                        <a:effectLst/>
                        <a:latin typeface="Calibri"/>
                        <a:ea typeface="宋体"/>
                        <a:cs typeface="Times New Roman"/>
                      </a:endParaRPr>
                    </a:p>
                  </a:txBody>
                  <a:tcPr marL="68580" marR="68580"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1689100">
                <a:tc>
                  <a:txBody>
                    <a:bodyPr/>
                    <a:lstStyle/>
                    <a:p>
                      <a:pPr algn="ctr">
                        <a:spcAft>
                          <a:spcPts val="0"/>
                        </a:spcAft>
                      </a:pPr>
                      <a:r>
                        <a:rPr lang="zh-CN" sz="1050" kern="100">
                          <a:effectLst/>
                        </a:rPr>
                        <a:t>调研记录</a:t>
                      </a:r>
                      <a:endParaRPr lang="zh-CN" sz="1050" kern="100">
                        <a:effectLst/>
                        <a:latin typeface="Calibri"/>
                        <a:ea typeface="宋体"/>
                        <a:cs typeface="Times New Roman"/>
                      </a:endParaRPr>
                    </a:p>
                  </a:txBody>
                  <a:tcPr marL="68580" marR="68580" marT="0" marB="0" anchor="ctr"/>
                </a:tc>
                <a:tc gridSpan="5">
                  <a:txBody>
                    <a:bodyPr/>
                    <a:lstStyle/>
                    <a:p>
                      <a:pPr algn="just">
                        <a:spcAft>
                          <a:spcPts val="0"/>
                        </a:spcAft>
                        <a:tabLst>
                          <a:tab pos="2438400" algn="l"/>
                        </a:tabLst>
                      </a:pPr>
                      <a:r>
                        <a:rPr lang="zh-CN" sz="1050" kern="100">
                          <a:effectLst/>
                        </a:rPr>
                        <a:t>内容：</a:t>
                      </a:r>
                    </a:p>
                    <a:p>
                      <a:pPr marL="342900" lvl="0" indent="-342900" algn="just">
                        <a:spcAft>
                          <a:spcPts val="0"/>
                        </a:spcAft>
                        <a:buFont typeface="+mj-lt"/>
                        <a:buAutoNum type="arabicPeriod"/>
                      </a:pPr>
                      <a:r>
                        <a:rPr lang="zh-CN" sz="1050" kern="100">
                          <a:effectLst/>
                        </a:rPr>
                        <a:t>界面原型中这些功能能否满足你的需求？</a:t>
                      </a:r>
                    </a:p>
                    <a:p>
                      <a:pPr marL="342900" lvl="0" indent="-342900" algn="just">
                        <a:spcAft>
                          <a:spcPts val="0"/>
                        </a:spcAft>
                        <a:buFont typeface="+mj-lt"/>
                        <a:buAutoNum type="arabicPeriod"/>
                      </a:pPr>
                      <a:r>
                        <a:rPr lang="zh-CN" sz="1050" kern="100">
                          <a:effectLst/>
                        </a:rPr>
                        <a:t>你希望的界面是怎么样的？</a:t>
                      </a:r>
                    </a:p>
                    <a:p>
                      <a:pPr marL="342900" lvl="0" indent="-342900" algn="just">
                        <a:spcAft>
                          <a:spcPts val="0"/>
                        </a:spcAft>
                        <a:buFont typeface="+mj-lt"/>
                        <a:buAutoNum type="arabicPeriod"/>
                      </a:pPr>
                      <a:r>
                        <a:rPr lang="zh-CN" sz="1050" kern="100">
                          <a:effectLst/>
                        </a:rPr>
                        <a:t>你还需要哪些功能？</a:t>
                      </a:r>
                    </a:p>
                    <a:p>
                      <a:pPr algn="just">
                        <a:spcAft>
                          <a:spcPts val="0"/>
                        </a:spcAft>
                        <a:tabLst>
                          <a:tab pos="2438400" algn="l"/>
                        </a:tabLst>
                      </a:pPr>
                      <a:r>
                        <a:rPr lang="en-US" sz="1050" kern="100">
                          <a:effectLst/>
                        </a:rPr>
                        <a:t> </a:t>
                      </a:r>
                      <a:endParaRPr lang="zh-CN" sz="1050" kern="100">
                        <a:effectLst/>
                      </a:endParaRPr>
                    </a:p>
                    <a:p>
                      <a:pPr algn="just">
                        <a:spcAft>
                          <a:spcPts val="0"/>
                        </a:spcAft>
                      </a:pPr>
                      <a:r>
                        <a:rPr lang="zh-CN" sz="1050" kern="100">
                          <a:effectLst/>
                        </a:rPr>
                        <a:t>被采访者认为我们目前做的原型基本符合他的需求，且对</a:t>
                      </a:r>
                      <a:r>
                        <a:rPr lang="en-US" sz="1050" kern="100">
                          <a:effectLst/>
                        </a:rPr>
                        <a:t>UI</a:t>
                      </a:r>
                      <a:r>
                        <a:rPr lang="zh-CN" sz="1050" kern="100">
                          <a:effectLst/>
                        </a:rPr>
                        <a:t>表示认可</a:t>
                      </a:r>
                    </a:p>
                    <a:p>
                      <a:pPr algn="just">
                        <a:spcAft>
                          <a:spcPts val="0"/>
                        </a:spcAft>
                        <a:tabLst>
                          <a:tab pos="2438400" algn="l"/>
                        </a:tabLst>
                      </a:pPr>
                      <a:r>
                        <a:rPr lang="en-US" sz="1050" kern="100">
                          <a:effectLst/>
                        </a:rPr>
                        <a:t> </a:t>
                      </a:r>
                      <a:endParaRPr lang="zh-CN" sz="1050" kern="100">
                        <a:effectLst/>
                        <a:latin typeface="Calibri"/>
                        <a:ea typeface="宋体"/>
                        <a:cs typeface="Times New Roman"/>
                      </a:endParaRPr>
                    </a:p>
                  </a:txBody>
                  <a:tcPr marL="68580" marR="68580"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41275">
                <a:tc>
                  <a:txBody>
                    <a:bodyPr/>
                    <a:lstStyle/>
                    <a:p>
                      <a:pPr algn="ctr">
                        <a:spcAft>
                          <a:spcPts val="0"/>
                        </a:spcAft>
                      </a:pPr>
                      <a:r>
                        <a:rPr lang="zh-CN" sz="1050" kern="100">
                          <a:effectLst/>
                        </a:rPr>
                        <a:t>备注</a:t>
                      </a:r>
                      <a:endParaRPr lang="zh-CN" sz="1050" kern="100">
                        <a:effectLst/>
                        <a:latin typeface="Calibri"/>
                        <a:ea typeface="宋体"/>
                        <a:cs typeface="Times New Roman"/>
                      </a:endParaRPr>
                    </a:p>
                  </a:txBody>
                  <a:tcPr marL="68580" marR="68580" marT="0" marB="0" anchor="ctr"/>
                </a:tc>
                <a:tc gridSpan="5">
                  <a:txBody>
                    <a:bodyPr/>
                    <a:lstStyle/>
                    <a:p>
                      <a:pPr algn="just">
                        <a:spcAft>
                          <a:spcPts val="0"/>
                        </a:spcAft>
                      </a:pPr>
                      <a:r>
                        <a:rPr lang="en-US" sz="1050" kern="100" dirty="0">
                          <a:effectLst/>
                        </a:rPr>
                        <a:t> </a:t>
                      </a:r>
                      <a:endParaRPr lang="zh-CN" sz="1050" kern="100" dirty="0">
                        <a:effectLst/>
                        <a:latin typeface="Calibri"/>
                        <a:ea typeface="宋体"/>
                        <a:cs typeface="Times New Roman"/>
                      </a:endParaRPr>
                    </a:p>
                  </a:txBody>
                  <a:tcPr marL="68580" marR="68580"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bl>
          </a:graphicData>
        </a:graphic>
      </p:graphicFrame>
      <p:sp>
        <p:nvSpPr>
          <p:cNvPr id="6" name="矩形 5"/>
          <p:cNvSpPr/>
          <p:nvPr/>
        </p:nvSpPr>
        <p:spPr>
          <a:xfrm>
            <a:off x="5977217" y="3244334"/>
            <a:ext cx="237566" cy="369332"/>
          </a:xfrm>
          <a:prstGeom prst="rect">
            <a:avLst/>
          </a:prstGeom>
        </p:spPr>
        <p:txBody>
          <a:bodyPr wrap="none">
            <a:spAutoFit/>
          </a:bodyPr>
          <a:lstStyle/>
          <a:p>
            <a:r>
              <a:rPr lang="en-US" altLang="zh-CN" dirty="0"/>
              <a:t> </a:t>
            </a:r>
            <a:endParaRPr lang="zh-CN" altLang="zh-CN" dirty="0"/>
          </a:p>
        </p:txBody>
      </p:sp>
      <p:graphicFrame>
        <p:nvGraphicFramePr>
          <p:cNvPr id="7" name="表格 6"/>
          <p:cNvGraphicFramePr>
            <a:graphicFrameLocks noGrp="1"/>
          </p:cNvGraphicFramePr>
          <p:nvPr>
            <p:extLst>
              <p:ext uri="{D42A27DB-BD31-4B8C-83A1-F6EECF244321}">
                <p14:modId xmlns:p14="http://schemas.microsoft.com/office/powerpoint/2010/main" val="1592087514"/>
              </p:ext>
            </p:extLst>
          </p:nvPr>
        </p:nvGraphicFramePr>
        <p:xfrm>
          <a:off x="5254275" y="2688328"/>
          <a:ext cx="5524501" cy="3994150"/>
        </p:xfrm>
        <a:graphic>
          <a:graphicData uri="http://schemas.openxmlformats.org/drawingml/2006/table">
            <a:tbl>
              <a:tblPr>
                <a:tableStyleId>{5C22544A-7EE6-4342-B048-85BDC9FD1C3A}</a:tableStyleId>
              </a:tblPr>
              <a:tblGrid>
                <a:gridCol w="656953"/>
                <a:gridCol w="829368"/>
                <a:gridCol w="1189722"/>
                <a:gridCol w="1189722"/>
                <a:gridCol w="829368"/>
                <a:gridCol w="829368"/>
              </a:tblGrid>
              <a:tr h="288290">
                <a:tc>
                  <a:txBody>
                    <a:bodyPr/>
                    <a:lstStyle/>
                    <a:p>
                      <a:pPr algn="ctr">
                        <a:spcAft>
                          <a:spcPts val="0"/>
                        </a:spcAft>
                      </a:pPr>
                      <a:r>
                        <a:rPr lang="zh-CN" sz="1050" kern="100" dirty="0">
                          <a:effectLst/>
                        </a:rPr>
                        <a:t>主题</a:t>
                      </a:r>
                      <a:endParaRPr lang="zh-CN" sz="1050" kern="100" dirty="0">
                        <a:effectLst/>
                        <a:latin typeface="Calibri"/>
                        <a:ea typeface="宋体"/>
                        <a:cs typeface="Times New Roman"/>
                      </a:endParaRPr>
                    </a:p>
                  </a:txBody>
                  <a:tcPr marL="68580" marR="68580" marT="0" marB="0" anchor="ctr"/>
                </a:tc>
                <a:tc gridSpan="5">
                  <a:txBody>
                    <a:bodyPr/>
                    <a:lstStyle/>
                    <a:p>
                      <a:pPr algn="ctr">
                        <a:spcAft>
                          <a:spcPts val="0"/>
                        </a:spcAft>
                      </a:pPr>
                      <a:r>
                        <a:rPr lang="zh-CN" sz="1050" kern="100" dirty="0">
                          <a:effectLst/>
                        </a:rPr>
                        <a:t>小程序需求的访谈记录</a:t>
                      </a:r>
                      <a:endParaRPr lang="zh-CN" sz="1050" kern="100" dirty="0">
                        <a:effectLst/>
                        <a:latin typeface="Calibri"/>
                        <a:ea typeface="宋体"/>
                        <a:cs typeface="Times New Roman"/>
                      </a:endParaRPr>
                    </a:p>
                  </a:txBody>
                  <a:tcPr marL="68580" marR="68580"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288290">
                <a:tc>
                  <a:txBody>
                    <a:bodyPr/>
                    <a:lstStyle/>
                    <a:p>
                      <a:pPr algn="ctr">
                        <a:spcAft>
                          <a:spcPts val="0"/>
                        </a:spcAft>
                      </a:pPr>
                      <a:r>
                        <a:rPr lang="zh-CN" sz="1050" kern="100">
                          <a:effectLst/>
                        </a:rPr>
                        <a:t>时间</a:t>
                      </a:r>
                      <a:endParaRPr lang="zh-CN" sz="1050" kern="100">
                        <a:effectLst/>
                        <a:latin typeface="Calibri"/>
                        <a:ea typeface="宋体"/>
                        <a:cs typeface="Times New Roman"/>
                      </a:endParaRPr>
                    </a:p>
                  </a:txBody>
                  <a:tcPr marL="68580" marR="68580" marT="0" marB="0" anchor="ctr"/>
                </a:tc>
                <a:tc gridSpan="2">
                  <a:txBody>
                    <a:bodyPr/>
                    <a:lstStyle/>
                    <a:p>
                      <a:pPr algn="ctr">
                        <a:spcAft>
                          <a:spcPts val="0"/>
                        </a:spcAft>
                      </a:pPr>
                      <a:r>
                        <a:rPr lang="en-US" sz="1050" kern="100">
                          <a:effectLst/>
                        </a:rPr>
                        <a:t>2019/4/7</a:t>
                      </a:r>
                      <a:endParaRPr lang="zh-CN" sz="1050" kern="100">
                        <a:effectLst/>
                        <a:latin typeface="Calibri"/>
                        <a:ea typeface="宋体"/>
                        <a:cs typeface="Times New Roman"/>
                      </a:endParaRPr>
                    </a:p>
                  </a:txBody>
                  <a:tcPr marL="68580" marR="68580" marT="0" marB="0" anchor="ctr"/>
                </a:tc>
                <a:tc hMerge="1">
                  <a:txBody>
                    <a:bodyPr/>
                    <a:lstStyle/>
                    <a:p>
                      <a:endParaRPr lang="zh-CN" altLang="en-US"/>
                    </a:p>
                  </a:txBody>
                  <a:tcPr/>
                </a:tc>
                <a:tc>
                  <a:txBody>
                    <a:bodyPr/>
                    <a:lstStyle/>
                    <a:p>
                      <a:pPr algn="ctr">
                        <a:spcAft>
                          <a:spcPts val="0"/>
                        </a:spcAft>
                      </a:pPr>
                      <a:r>
                        <a:rPr lang="zh-CN" sz="1050" kern="100">
                          <a:effectLst/>
                        </a:rPr>
                        <a:t>地点</a:t>
                      </a:r>
                      <a:endParaRPr lang="zh-CN" sz="1050" kern="100">
                        <a:effectLst/>
                        <a:latin typeface="Calibri"/>
                        <a:ea typeface="宋体"/>
                        <a:cs typeface="Times New Roman"/>
                      </a:endParaRPr>
                    </a:p>
                  </a:txBody>
                  <a:tcPr marL="68580" marR="68580" marT="0" marB="0" anchor="ctr"/>
                </a:tc>
                <a:tc gridSpan="2">
                  <a:txBody>
                    <a:bodyPr/>
                    <a:lstStyle/>
                    <a:p>
                      <a:pPr algn="ctr">
                        <a:spcAft>
                          <a:spcPts val="0"/>
                        </a:spcAft>
                      </a:pPr>
                      <a:r>
                        <a:rPr lang="zh-CN" sz="1050" kern="100">
                          <a:effectLst/>
                        </a:rPr>
                        <a:t>线上</a:t>
                      </a:r>
                      <a:endParaRPr lang="zh-CN" sz="1050" kern="100">
                        <a:effectLst/>
                        <a:latin typeface="Calibri"/>
                        <a:ea typeface="宋体"/>
                        <a:cs typeface="Times New Roman"/>
                      </a:endParaRPr>
                    </a:p>
                  </a:txBody>
                  <a:tcPr marL="68580" marR="68580" marT="0" marB="0" anchor="ctr"/>
                </a:tc>
                <a:tc hMerge="1">
                  <a:txBody>
                    <a:bodyPr/>
                    <a:lstStyle/>
                    <a:p>
                      <a:endParaRPr lang="zh-CN" altLang="en-US"/>
                    </a:p>
                  </a:txBody>
                  <a:tcPr/>
                </a:tc>
              </a:tr>
              <a:tr h="309880">
                <a:tc rowSpan="2">
                  <a:txBody>
                    <a:bodyPr/>
                    <a:lstStyle/>
                    <a:p>
                      <a:pPr algn="ctr">
                        <a:spcAft>
                          <a:spcPts val="0"/>
                        </a:spcAft>
                      </a:pPr>
                      <a:r>
                        <a:rPr lang="zh-CN" sz="1050" kern="100">
                          <a:effectLst/>
                        </a:rPr>
                        <a:t>受访人</a:t>
                      </a:r>
                      <a:endParaRPr lang="zh-CN" sz="1050" kern="100">
                        <a:effectLst/>
                        <a:latin typeface="Calibri"/>
                        <a:ea typeface="宋体"/>
                        <a:cs typeface="Times New Roman"/>
                      </a:endParaRPr>
                    </a:p>
                  </a:txBody>
                  <a:tcPr marL="68580" marR="68580" marT="0" marB="0" anchor="ctr"/>
                </a:tc>
                <a:tc>
                  <a:txBody>
                    <a:bodyPr/>
                    <a:lstStyle/>
                    <a:p>
                      <a:pPr algn="ctr">
                        <a:spcAft>
                          <a:spcPts val="0"/>
                        </a:spcAft>
                      </a:pPr>
                      <a:r>
                        <a:rPr lang="zh-CN" sz="1050" kern="100">
                          <a:effectLst/>
                        </a:rPr>
                        <a:t>姓名</a:t>
                      </a:r>
                      <a:endParaRPr lang="zh-CN" sz="1050" kern="100">
                        <a:effectLst/>
                        <a:latin typeface="Calibri"/>
                        <a:ea typeface="宋体"/>
                        <a:cs typeface="Times New Roman"/>
                      </a:endParaRPr>
                    </a:p>
                  </a:txBody>
                  <a:tcPr marL="68580" marR="68580" marT="0" marB="0" anchor="ctr"/>
                </a:tc>
                <a:tc>
                  <a:txBody>
                    <a:bodyPr/>
                    <a:lstStyle/>
                    <a:p>
                      <a:pPr algn="ctr">
                        <a:spcAft>
                          <a:spcPts val="0"/>
                        </a:spcAft>
                      </a:pPr>
                      <a:r>
                        <a:rPr lang="zh-CN" sz="1050" kern="100">
                          <a:effectLst/>
                        </a:rPr>
                        <a:t>专业</a:t>
                      </a:r>
                      <a:endParaRPr lang="zh-CN" sz="1050" kern="100">
                        <a:effectLst/>
                        <a:latin typeface="Calibri"/>
                        <a:ea typeface="宋体"/>
                        <a:cs typeface="Times New Roman"/>
                      </a:endParaRPr>
                    </a:p>
                  </a:txBody>
                  <a:tcPr marL="68580" marR="68580" marT="0" marB="0" anchor="ctr"/>
                </a:tc>
                <a:tc>
                  <a:txBody>
                    <a:bodyPr/>
                    <a:lstStyle/>
                    <a:p>
                      <a:pPr algn="ctr">
                        <a:spcAft>
                          <a:spcPts val="0"/>
                        </a:spcAft>
                      </a:pPr>
                      <a:r>
                        <a:rPr lang="zh-CN" sz="1050" kern="100">
                          <a:effectLst/>
                        </a:rPr>
                        <a:t>联系方式</a:t>
                      </a:r>
                      <a:endParaRPr lang="zh-CN" sz="1050" kern="100">
                        <a:effectLst/>
                        <a:latin typeface="Calibri"/>
                        <a:ea typeface="宋体"/>
                        <a:cs typeface="Times New Roman"/>
                      </a:endParaRPr>
                    </a:p>
                  </a:txBody>
                  <a:tcPr marL="68580" marR="68580" marT="0" marB="0" anchor="ctr"/>
                </a:tc>
                <a:tc>
                  <a:txBody>
                    <a:bodyPr/>
                    <a:lstStyle/>
                    <a:p>
                      <a:pPr algn="ctr">
                        <a:spcAft>
                          <a:spcPts val="0"/>
                        </a:spcAft>
                      </a:pPr>
                      <a:r>
                        <a:rPr lang="zh-CN" sz="1050" kern="100">
                          <a:effectLst/>
                        </a:rPr>
                        <a:t>访谈人</a:t>
                      </a:r>
                      <a:endParaRPr lang="zh-CN" sz="1050" kern="100">
                        <a:effectLst/>
                        <a:latin typeface="Calibri"/>
                        <a:ea typeface="宋体"/>
                        <a:cs typeface="Times New Roman"/>
                      </a:endParaRPr>
                    </a:p>
                  </a:txBody>
                  <a:tcPr marL="68580" marR="68580" marT="0" marB="0" anchor="ctr"/>
                </a:tc>
                <a:tc>
                  <a:txBody>
                    <a:bodyPr/>
                    <a:lstStyle/>
                    <a:p>
                      <a:pPr algn="ctr">
                        <a:spcAft>
                          <a:spcPts val="0"/>
                        </a:spcAft>
                      </a:pPr>
                      <a:r>
                        <a:rPr lang="zh-CN" sz="1050" kern="100">
                          <a:effectLst/>
                        </a:rPr>
                        <a:t>记录整理人</a:t>
                      </a:r>
                      <a:endParaRPr lang="zh-CN" sz="1050" kern="100">
                        <a:effectLst/>
                        <a:latin typeface="Calibri"/>
                        <a:ea typeface="宋体"/>
                        <a:cs typeface="Times New Roman"/>
                      </a:endParaRPr>
                    </a:p>
                  </a:txBody>
                  <a:tcPr marL="68580" marR="68580" marT="0" marB="0" anchor="ctr"/>
                </a:tc>
              </a:tr>
              <a:tr h="288290">
                <a:tc vMerge="1">
                  <a:txBody>
                    <a:bodyPr/>
                    <a:lstStyle/>
                    <a:p>
                      <a:endParaRPr lang="zh-CN" altLang="en-US"/>
                    </a:p>
                  </a:txBody>
                  <a:tcPr/>
                </a:tc>
                <a:tc>
                  <a:txBody>
                    <a:bodyPr/>
                    <a:lstStyle/>
                    <a:p>
                      <a:pPr algn="ctr">
                        <a:spcAft>
                          <a:spcPts val="0"/>
                        </a:spcAft>
                      </a:pPr>
                      <a:r>
                        <a:rPr lang="zh-CN" sz="1050" kern="100" dirty="0">
                          <a:effectLst/>
                        </a:rPr>
                        <a:t>方同学</a:t>
                      </a:r>
                      <a:endParaRPr lang="zh-CN" sz="1050" kern="100" dirty="0">
                        <a:effectLst/>
                        <a:latin typeface="Calibri"/>
                        <a:ea typeface="宋体"/>
                        <a:cs typeface="Times New Roman"/>
                      </a:endParaRPr>
                    </a:p>
                  </a:txBody>
                  <a:tcPr marL="68580" marR="68580" marT="0" marB="0" anchor="ctr"/>
                </a:tc>
                <a:tc>
                  <a:txBody>
                    <a:bodyPr/>
                    <a:lstStyle/>
                    <a:p>
                      <a:pPr algn="ctr">
                        <a:spcAft>
                          <a:spcPts val="0"/>
                        </a:spcAft>
                      </a:pPr>
                      <a:r>
                        <a:rPr lang="zh-CN" sz="1050" kern="100">
                          <a:effectLst/>
                        </a:rPr>
                        <a:t>美术·计算机绘图</a:t>
                      </a:r>
                      <a:endParaRPr lang="zh-CN" sz="1050" kern="100">
                        <a:effectLst/>
                        <a:latin typeface="Calibri"/>
                        <a:ea typeface="宋体"/>
                        <a:cs typeface="Times New Roman"/>
                      </a:endParaRPr>
                    </a:p>
                  </a:txBody>
                  <a:tcPr marL="68580" marR="68580" marT="0" marB="0" anchor="ctr"/>
                </a:tc>
                <a:tc>
                  <a:txBody>
                    <a:bodyPr/>
                    <a:lstStyle/>
                    <a:p>
                      <a:pPr algn="ctr">
                        <a:spcAft>
                          <a:spcPts val="0"/>
                        </a:spcAft>
                      </a:pPr>
                      <a:r>
                        <a:rPr lang="zh-CN" sz="1050" kern="100">
                          <a:effectLst/>
                        </a:rPr>
                        <a:t>不便透露</a:t>
                      </a:r>
                      <a:endParaRPr lang="zh-CN" sz="1050" kern="100">
                        <a:effectLst/>
                        <a:latin typeface="Calibri"/>
                        <a:ea typeface="宋体"/>
                        <a:cs typeface="Times New Roman"/>
                      </a:endParaRPr>
                    </a:p>
                  </a:txBody>
                  <a:tcPr marL="68580" marR="68580" marT="0" marB="0" anchor="ctr"/>
                </a:tc>
                <a:tc>
                  <a:txBody>
                    <a:bodyPr/>
                    <a:lstStyle/>
                    <a:p>
                      <a:pPr algn="just">
                        <a:spcAft>
                          <a:spcPts val="0"/>
                        </a:spcAft>
                      </a:pPr>
                      <a:r>
                        <a:rPr lang="zh-CN" sz="1050" kern="100">
                          <a:effectLst/>
                        </a:rPr>
                        <a:t>许涛</a:t>
                      </a:r>
                      <a:endParaRPr lang="zh-CN" sz="1050" kern="100">
                        <a:effectLst/>
                        <a:latin typeface="Calibri"/>
                        <a:ea typeface="宋体"/>
                        <a:cs typeface="Times New Roman"/>
                      </a:endParaRPr>
                    </a:p>
                  </a:txBody>
                  <a:tcPr marL="68580" marR="68580" marT="0" marB="0" anchor="ctr"/>
                </a:tc>
                <a:tc>
                  <a:txBody>
                    <a:bodyPr/>
                    <a:lstStyle/>
                    <a:p>
                      <a:pPr algn="just">
                        <a:spcAft>
                          <a:spcPts val="0"/>
                        </a:spcAft>
                      </a:pPr>
                      <a:r>
                        <a:rPr lang="zh-CN" sz="1050" kern="100">
                          <a:effectLst/>
                        </a:rPr>
                        <a:t>唐敏敏</a:t>
                      </a:r>
                      <a:endParaRPr lang="zh-CN" sz="1050" kern="100">
                        <a:effectLst/>
                        <a:latin typeface="Calibri"/>
                        <a:ea typeface="宋体"/>
                        <a:cs typeface="Times New Roman"/>
                      </a:endParaRPr>
                    </a:p>
                  </a:txBody>
                  <a:tcPr marL="68580" marR="68580" marT="0" marB="0" anchor="ctr"/>
                </a:tc>
              </a:tr>
              <a:tr h="0">
                <a:tc gridSpan="6">
                  <a:txBody>
                    <a:bodyPr/>
                    <a:lstStyle/>
                    <a:p>
                      <a:pPr algn="ctr">
                        <a:spcAft>
                          <a:spcPts val="0"/>
                        </a:spcAft>
                      </a:pPr>
                      <a:r>
                        <a:rPr lang="zh-CN" sz="1050" kern="100">
                          <a:effectLst/>
                        </a:rPr>
                        <a:t>访谈主要内容</a:t>
                      </a:r>
                      <a:endParaRPr lang="zh-CN" sz="1050" kern="100">
                        <a:effectLst/>
                        <a:latin typeface="Calibri"/>
                        <a:ea typeface="宋体"/>
                        <a:cs typeface="Times New Roman"/>
                      </a:endParaRPr>
                    </a:p>
                  </a:txBody>
                  <a:tcPr marL="68580" marR="68580"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810260">
                <a:tc>
                  <a:txBody>
                    <a:bodyPr/>
                    <a:lstStyle/>
                    <a:p>
                      <a:pPr algn="ctr">
                        <a:spcAft>
                          <a:spcPts val="0"/>
                        </a:spcAft>
                      </a:pPr>
                      <a:r>
                        <a:rPr lang="zh-CN" sz="1050" kern="100">
                          <a:effectLst/>
                        </a:rPr>
                        <a:t>个人背景</a:t>
                      </a:r>
                      <a:endParaRPr lang="zh-CN" sz="1050" kern="100">
                        <a:effectLst/>
                        <a:latin typeface="Calibri"/>
                        <a:ea typeface="宋体"/>
                        <a:cs typeface="Times New Roman"/>
                      </a:endParaRPr>
                    </a:p>
                  </a:txBody>
                  <a:tcPr marL="68580" marR="68580" marT="0" marB="0" anchor="ctr"/>
                </a:tc>
                <a:tc gridSpan="5">
                  <a:txBody>
                    <a:bodyPr/>
                    <a:lstStyle/>
                    <a:p>
                      <a:pPr algn="just">
                        <a:spcAft>
                          <a:spcPts val="0"/>
                        </a:spcAft>
                      </a:pPr>
                      <a:r>
                        <a:rPr lang="zh-CN" sz="1050" kern="100">
                          <a:effectLst/>
                        </a:rPr>
                        <a:t>外地某大学美术生在读</a:t>
                      </a:r>
                      <a:endParaRPr lang="zh-CN" sz="1050" kern="100">
                        <a:effectLst/>
                        <a:latin typeface="Calibri"/>
                        <a:ea typeface="宋体"/>
                        <a:cs typeface="Times New Roman"/>
                      </a:endParaRPr>
                    </a:p>
                  </a:txBody>
                  <a:tcPr marL="68580" marR="68580"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1689100">
                <a:tc>
                  <a:txBody>
                    <a:bodyPr/>
                    <a:lstStyle/>
                    <a:p>
                      <a:pPr algn="ctr">
                        <a:spcAft>
                          <a:spcPts val="0"/>
                        </a:spcAft>
                      </a:pPr>
                      <a:r>
                        <a:rPr lang="zh-CN" sz="1050" kern="100">
                          <a:effectLst/>
                        </a:rPr>
                        <a:t>调研记录</a:t>
                      </a:r>
                      <a:endParaRPr lang="zh-CN" sz="1050" kern="100">
                        <a:effectLst/>
                        <a:latin typeface="Calibri"/>
                        <a:ea typeface="宋体"/>
                        <a:cs typeface="Times New Roman"/>
                      </a:endParaRPr>
                    </a:p>
                  </a:txBody>
                  <a:tcPr marL="68580" marR="68580" marT="0" marB="0" anchor="ctr"/>
                </a:tc>
                <a:tc gridSpan="5">
                  <a:txBody>
                    <a:bodyPr/>
                    <a:lstStyle/>
                    <a:p>
                      <a:pPr algn="just">
                        <a:spcAft>
                          <a:spcPts val="0"/>
                        </a:spcAft>
                        <a:tabLst>
                          <a:tab pos="2438400" algn="l"/>
                        </a:tabLst>
                      </a:pPr>
                      <a:r>
                        <a:rPr lang="zh-CN" sz="1050" kern="100">
                          <a:effectLst/>
                        </a:rPr>
                        <a:t>内容：</a:t>
                      </a:r>
                    </a:p>
                    <a:p>
                      <a:pPr marL="342900" lvl="0" indent="-342900" algn="just">
                        <a:spcAft>
                          <a:spcPts val="0"/>
                        </a:spcAft>
                        <a:buFont typeface="+mj-lt"/>
                        <a:buAutoNum type="arabicPeriod"/>
                      </a:pPr>
                      <a:r>
                        <a:rPr lang="zh-CN" sz="1050" kern="100">
                          <a:effectLst/>
                        </a:rPr>
                        <a:t>界面原型中这些功能能否满足你的需求？</a:t>
                      </a:r>
                    </a:p>
                    <a:p>
                      <a:pPr marL="342900" lvl="0" indent="-342900" algn="just">
                        <a:spcAft>
                          <a:spcPts val="0"/>
                        </a:spcAft>
                        <a:buFont typeface="+mj-lt"/>
                        <a:buAutoNum type="arabicPeriod"/>
                      </a:pPr>
                      <a:r>
                        <a:rPr lang="zh-CN" sz="1050" kern="100">
                          <a:effectLst/>
                        </a:rPr>
                        <a:t>你希望的界面是怎么样的？</a:t>
                      </a:r>
                    </a:p>
                    <a:p>
                      <a:pPr algn="just">
                        <a:spcAft>
                          <a:spcPts val="0"/>
                        </a:spcAft>
                      </a:pPr>
                      <a:r>
                        <a:rPr lang="en-US" sz="1050" kern="100">
                          <a:effectLst/>
                        </a:rPr>
                        <a:t>3</a:t>
                      </a:r>
                      <a:r>
                        <a:rPr lang="zh-CN" sz="1050" kern="100">
                          <a:effectLst/>
                        </a:rPr>
                        <a:t>、你还需要哪些功能？</a:t>
                      </a:r>
                    </a:p>
                    <a:p>
                      <a:pPr algn="just">
                        <a:spcAft>
                          <a:spcPts val="0"/>
                        </a:spcAft>
                        <a:tabLst>
                          <a:tab pos="2438400" algn="l"/>
                        </a:tabLst>
                      </a:pPr>
                      <a:r>
                        <a:rPr lang="en-US" sz="1050" kern="100">
                          <a:effectLst/>
                        </a:rPr>
                        <a:t> </a:t>
                      </a:r>
                      <a:endParaRPr lang="zh-CN" sz="1050" kern="100">
                        <a:effectLst/>
                      </a:endParaRPr>
                    </a:p>
                    <a:p>
                      <a:pPr algn="just">
                        <a:spcAft>
                          <a:spcPts val="0"/>
                        </a:spcAft>
                      </a:pPr>
                      <a:r>
                        <a:rPr lang="zh-CN" sz="1050" kern="100">
                          <a:effectLst/>
                        </a:rPr>
                        <a:t>总体设计还是可以的，只是希望界面的</a:t>
                      </a:r>
                      <a:r>
                        <a:rPr lang="en-US" sz="1050" kern="100">
                          <a:effectLst/>
                        </a:rPr>
                        <a:t>UI</a:t>
                      </a:r>
                      <a:r>
                        <a:rPr lang="zh-CN" sz="1050" kern="100">
                          <a:effectLst/>
                        </a:rPr>
                        <a:t>美化再做的好一些。</a:t>
                      </a:r>
                    </a:p>
                    <a:p>
                      <a:pPr algn="just">
                        <a:spcAft>
                          <a:spcPts val="0"/>
                        </a:spcAft>
                      </a:pPr>
                      <a:r>
                        <a:rPr lang="en-US" sz="1050" kern="100">
                          <a:effectLst/>
                        </a:rPr>
                        <a:t> </a:t>
                      </a:r>
                      <a:endParaRPr lang="zh-CN" sz="1050" kern="100">
                        <a:effectLst/>
                      </a:endParaRPr>
                    </a:p>
                    <a:p>
                      <a:pPr algn="just">
                        <a:spcAft>
                          <a:spcPts val="0"/>
                        </a:spcAft>
                        <a:tabLst>
                          <a:tab pos="2438400" algn="l"/>
                        </a:tabLst>
                      </a:pPr>
                      <a:r>
                        <a:rPr lang="en-US" sz="1050" kern="100">
                          <a:effectLst/>
                        </a:rPr>
                        <a:t> </a:t>
                      </a:r>
                      <a:endParaRPr lang="zh-CN" sz="1050" kern="100">
                        <a:effectLst/>
                        <a:latin typeface="Calibri"/>
                        <a:ea typeface="宋体"/>
                        <a:cs typeface="Times New Roman"/>
                      </a:endParaRPr>
                    </a:p>
                  </a:txBody>
                  <a:tcPr marL="68580" marR="68580"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41275">
                <a:tc>
                  <a:txBody>
                    <a:bodyPr/>
                    <a:lstStyle/>
                    <a:p>
                      <a:pPr algn="ctr">
                        <a:spcAft>
                          <a:spcPts val="0"/>
                        </a:spcAft>
                      </a:pPr>
                      <a:r>
                        <a:rPr lang="zh-CN" sz="1050" kern="100">
                          <a:effectLst/>
                        </a:rPr>
                        <a:t>备注</a:t>
                      </a:r>
                      <a:endParaRPr lang="zh-CN" sz="1050" kern="100">
                        <a:effectLst/>
                        <a:latin typeface="Calibri"/>
                        <a:ea typeface="宋体"/>
                        <a:cs typeface="Times New Roman"/>
                      </a:endParaRPr>
                    </a:p>
                  </a:txBody>
                  <a:tcPr marL="68580" marR="68580" marT="0" marB="0" anchor="ctr"/>
                </a:tc>
                <a:tc gridSpan="5">
                  <a:txBody>
                    <a:bodyPr/>
                    <a:lstStyle/>
                    <a:p>
                      <a:pPr algn="just">
                        <a:spcAft>
                          <a:spcPts val="0"/>
                        </a:spcAft>
                      </a:pPr>
                      <a:r>
                        <a:rPr lang="en-US" sz="1050" kern="100" dirty="0">
                          <a:effectLst/>
                        </a:rPr>
                        <a:t> </a:t>
                      </a:r>
                      <a:endParaRPr lang="zh-CN" sz="1050" kern="100" dirty="0">
                        <a:effectLst/>
                        <a:latin typeface="Calibri"/>
                        <a:ea typeface="宋体"/>
                        <a:cs typeface="Times New Roman"/>
                      </a:endParaRPr>
                    </a:p>
                  </a:txBody>
                  <a:tcPr marL="68580" marR="68580"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bl>
          </a:graphicData>
        </a:graphic>
      </p:graphicFrame>
    </p:spTree>
    <p:extLst>
      <p:ext uri="{BB962C8B-B14F-4D97-AF65-F5344CB8AC3E}">
        <p14:creationId xmlns:p14="http://schemas.microsoft.com/office/powerpoint/2010/main" val="508870070"/>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14:presetBounceEnd="20000">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14:bounceEnd="20000">
                                          <p:cBhvr additive="base">
                                            <p:cTn id="7" dur="500" fill="hold"/>
                                            <p:tgtEl>
                                              <p:spTgt spid="36"/>
                                            </p:tgtEl>
                                            <p:attrNameLst>
                                              <p:attrName>ppt_x</p:attrName>
                                            </p:attrNameLst>
                                          </p:cBhvr>
                                          <p:tavLst>
                                            <p:tav tm="0">
                                              <p:val>
                                                <p:strVal val="1+#ppt_w/2"/>
                                              </p:val>
                                            </p:tav>
                                            <p:tav tm="100000">
                                              <p:val>
                                                <p:strVal val="#ppt_x"/>
                                              </p:val>
                                            </p:tav>
                                          </p:tavLst>
                                        </p:anim>
                                        <p:anim calcmode="lin" valueType="num" p14:bounceEnd="20000">
                                          <p:cBhvr additive="base">
                                            <p:cTn id="8" dur="500" fill="hold"/>
                                            <p:tgtEl>
                                              <p:spTgt spid="3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14:presetBounceEnd="20000">
                                      <p:stCondLst>
                                        <p:cond delay="500"/>
                                      </p:stCondLst>
                                      <p:childTnLst>
                                        <p:set>
                                          <p:cBhvr>
                                            <p:cTn id="10" dur="1" fill="hold">
                                              <p:stCondLst>
                                                <p:cond delay="0"/>
                                              </p:stCondLst>
                                            </p:cTn>
                                            <p:tgtEl>
                                              <p:spTgt spid="37"/>
                                            </p:tgtEl>
                                            <p:attrNameLst>
                                              <p:attrName>style.visibility</p:attrName>
                                            </p:attrNameLst>
                                          </p:cBhvr>
                                          <p:to>
                                            <p:strVal val="visible"/>
                                          </p:to>
                                        </p:set>
                                        <p:anim calcmode="lin" valueType="num" p14:bounceEnd="20000">
                                          <p:cBhvr additive="base">
                                            <p:cTn id="11" dur="500" fill="hold"/>
                                            <p:tgtEl>
                                              <p:spTgt spid="37"/>
                                            </p:tgtEl>
                                            <p:attrNameLst>
                                              <p:attrName>ppt_x</p:attrName>
                                            </p:attrNameLst>
                                          </p:cBhvr>
                                          <p:tavLst>
                                            <p:tav tm="0">
                                              <p:val>
                                                <p:strVal val="1+#ppt_w/2"/>
                                              </p:val>
                                            </p:tav>
                                            <p:tav tm="100000">
                                              <p:val>
                                                <p:strVal val="#ppt_x"/>
                                              </p:val>
                                            </p:tav>
                                          </p:tavLst>
                                        </p:anim>
                                        <p:anim calcmode="lin" valueType="num" p14:bounceEnd="20000">
                                          <p:cBhvr additive="base">
                                            <p:cTn id="12" dur="500" fill="hold"/>
                                            <p:tgtEl>
                                              <p:spTgt spid="3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14:presetBounceEnd="20000">
                                      <p:stCondLst>
                                        <p:cond delay="250"/>
                                      </p:stCondLst>
                                      <p:childTnLst>
                                        <p:set>
                                          <p:cBhvr>
                                            <p:cTn id="14" dur="1" fill="hold">
                                              <p:stCondLst>
                                                <p:cond delay="0"/>
                                              </p:stCondLst>
                                            </p:cTn>
                                            <p:tgtEl>
                                              <p:spTgt spid="39"/>
                                            </p:tgtEl>
                                            <p:attrNameLst>
                                              <p:attrName>style.visibility</p:attrName>
                                            </p:attrNameLst>
                                          </p:cBhvr>
                                          <p:to>
                                            <p:strVal val="visible"/>
                                          </p:to>
                                        </p:set>
                                        <p:anim calcmode="lin" valueType="num" p14:bounceEnd="20000">
                                          <p:cBhvr additive="base">
                                            <p:cTn id="15" dur="500" fill="hold"/>
                                            <p:tgtEl>
                                              <p:spTgt spid="39"/>
                                            </p:tgtEl>
                                            <p:attrNameLst>
                                              <p:attrName>ppt_x</p:attrName>
                                            </p:attrNameLst>
                                          </p:cBhvr>
                                          <p:tavLst>
                                            <p:tav tm="0">
                                              <p:val>
                                                <p:strVal val="1+#ppt_w/2"/>
                                              </p:val>
                                            </p:tav>
                                            <p:tav tm="100000">
                                              <p:val>
                                                <p:strVal val="#ppt_x"/>
                                              </p:val>
                                            </p:tav>
                                          </p:tavLst>
                                        </p:anim>
                                        <p:anim calcmode="lin" valueType="num" p14:bounceEnd="20000">
                                          <p:cBhvr additive="base">
                                            <p:cTn id="16" dur="500" fill="hold"/>
                                            <p:tgtEl>
                                              <p:spTgt spid="39"/>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14:presetBounceEnd="20000">
                                      <p:stCondLst>
                                        <p:cond delay="0"/>
                                      </p:stCondLst>
                                      <p:childTnLst>
                                        <p:set>
                                          <p:cBhvr>
                                            <p:cTn id="18" dur="1" fill="hold">
                                              <p:stCondLst>
                                                <p:cond delay="0"/>
                                              </p:stCondLst>
                                            </p:cTn>
                                            <p:tgtEl>
                                              <p:spTgt spid="38"/>
                                            </p:tgtEl>
                                            <p:attrNameLst>
                                              <p:attrName>style.visibility</p:attrName>
                                            </p:attrNameLst>
                                          </p:cBhvr>
                                          <p:to>
                                            <p:strVal val="visible"/>
                                          </p:to>
                                        </p:set>
                                        <p:anim calcmode="lin" valueType="num" p14:bounceEnd="20000">
                                          <p:cBhvr additive="base">
                                            <p:cTn id="19" dur="500" fill="hold"/>
                                            <p:tgtEl>
                                              <p:spTgt spid="38"/>
                                            </p:tgtEl>
                                            <p:attrNameLst>
                                              <p:attrName>ppt_x</p:attrName>
                                            </p:attrNameLst>
                                          </p:cBhvr>
                                          <p:tavLst>
                                            <p:tav tm="0">
                                              <p:val>
                                                <p:strVal val="1+#ppt_w/2"/>
                                              </p:val>
                                            </p:tav>
                                            <p:tav tm="100000">
                                              <p:val>
                                                <p:strVal val="#ppt_x"/>
                                              </p:val>
                                            </p:tav>
                                          </p:tavLst>
                                        </p:anim>
                                        <p:anim calcmode="lin" valueType="num" p14:bounceEnd="20000">
                                          <p:cBhvr additive="base">
                                            <p:cTn id="20" dur="500" fill="hold"/>
                                            <p:tgtEl>
                                              <p:spTgt spid="38"/>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500"/>
                                            <p:tgtEl>
                                              <p:spTgt spid="5"/>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8" grpId="0" animBg="1"/>
          <p:bldP spid="39"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1+#ppt_w/2"/>
                                              </p:val>
                                            </p:tav>
                                            <p:tav tm="100000">
                                              <p:val>
                                                <p:strVal val="#ppt_x"/>
                                              </p:val>
                                            </p:tav>
                                          </p:tavLst>
                                        </p:anim>
                                        <p:anim calcmode="lin" valueType="num">
                                          <p:cBhvr additive="base">
                                            <p:cTn id="8" dur="500" fill="hold"/>
                                            <p:tgtEl>
                                              <p:spTgt spid="3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500"/>
                                      </p:stCondLst>
                                      <p:childTnLst>
                                        <p:set>
                                          <p:cBhvr>
                                            <p:cTn id="10" dur="1" fill="hold">
                                              <p:stCondLst>
                                                <p:cond delay="0"/>
                                              </p:stCondLst>
                                            </p:cTn>
                                            <p:tgtEl>
                                              <p:spTgt spid="37"/>
                                            </p:tgtEl>
                                            <p:attrNameLst>
                                              <p:attrName>style.visibility</p:attrName>
                                            </p:attrNameLst>
                                          </p:cBhvr>
                                          <p:to>
                                            <p:strVal val="visible"/>
                                          </p:to>
                                        </p:set>
                                        <p:anim calcmode="lin" valueType="num">
                                          <p:cBhvr additive="base">
                                            <p:cTn id="11" dur="500" fill="hold"/>
                                            <p:tgtEl>
                                              <p:spTgt spid="37"/>
                                            </p:tgtEl>
                                            <p:attrNameLst>
                                              <p:attrName>ppt_x</p:attrName>
                                            </p:attrNameLst>
                                          </p:cBhvr>
                                          <p:tavLst>
                                            <p:tav tm="0">
                                              <p:val>
                                                <p:strVal val="1+#ppt_w/2"/>
                                              </p:val>
                                            </p:tav>
                                            <p:tav tm="100000">
                                              <p:val>
                                                <p:strVal val="#ppt_x"/>
                                              </p:val>
                                            </p:tav>
                                          </p:tavLst>
                                        </p:anim>
                                        <p:anim calcmode="lin" valueType="num">
                                          <p:cBhvr additive="base">
                                            <p:cTn id="12" dur="500" fill="hold"/>
                                            <p:tgtEl>
                                              <p:spTgt spid="3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stCondLst>
                                        <p:cond delay="250"/>
                                      </p:stCondLst>
                                      <p:childTnLst>
                                        <p:set>
                                          <p:cBhvr>
                                            <p:cTn id="14" dur="1" fill="hold">
                                              <p:stCondLst>
                                                <p:cond delay="0"/>
                                              </p:stCondLst>
                                            </p:cTn>
                                            <p:tgtEl>
                                              <p:spTgt spid="39"/>
                                            </p:tgtEl>
                                            <p:attrNameLst>
                                              <p:attrName>style.visibility</p:attrName>
                                            </p:attrNameLst>
                                          </p:cBhvr>
                                          <p:to>
                                            <p:strVal val="visible"/>
                                          </p:to>
                                        </p:set>
                                        <p:anim calcmode="lin" valueType="num">
                                          <p:cBhvr additive="base">
                                            <p:cTn id="15" dur="500" fill="hold"/>
                                            <p:tgtEl>
                                              <p:spTgt spid="39"/>
                                            </p:tgtEl>
                                            <p:attrNameLst>
                                              <p:attrName>ppt_x</p:attrName>
                                            </p:attrNameLst>
                                          </p:cBhvr>
                                          <p:tavLst>
                                            <p:tav tm="0">
                                              <p:val>
                                                <p:strVal val="1+#ppt_w/2"/>
                                              </p:val>
                                            </p:tav>
                                            <p:tav tm="100000">
                                              <p:val>
                                                <p:strVal val="#ppt_x"/>
                                              </p:val>
                                            </p:tav>
                                          </p:tavLst>
                                        </p:anim>
                                        <p:anim calcmode="lin" valueType="num">
                                          <p:cBhvr additive="base">
                                            <p:cTn id="16" dur="500" fill="hold"/>
                                            <p:tgtEl>
                                              <p:spTgt spid="39"/>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stCondLst>
                                        <p:cond delay="0"/>
                                      </p:stCondLst>
                                      <p:childTnLst>
                                        <p:set>
                                          <p:cBhvr>
                                            <p:cTn id="18" dur="1" fill="hold">
                                              <p:stCondLst>
                                                <p:cond delay="0"/>
                                              </p:stCondLst>
                                            </p:cTn>
                                            <p:tgtEl>
                                              <p:spTgt spid="38"/>
                                            </p:tgtEl>
                                            <p:attrNameLst>
                                              <p:attrName>style.visibility</p:attrName>
                                            </p:attrNameLst>
                                          </p:cBhvr>
                                          <p:to>
                                            <p:strVal val="visible"/>
                                          </p:to>
                                        </p:set>
                                        <p:anim calcmode="lin" valueType="num">
                                          <p:cBhvr additive="base">
                                            <p:cTn id="19" dur="500" fill="hold"/>
                                            <p:tgtEl>
                                              <p:spTgt spid="38"/>
                                            </p:tgtEl>
                                            <p:attrNameLst>
                                              <p:attrName>ppt_x</p:attrName>
                                            </p:attrNameLst>
                                          </p:cBhvr>
                                          <p:tavLst>
                                            <p:tav tm="0">
                                              <p:val>
                                                <p:strVal val="1+#ppt_w/2"/>
                                              </p:val>
                                            </p:tav>
                                            <p:tav tm="100000">
                                              <p:val>
                                                <p:strVal val="#ppt_x"/>
                                              </p:val>
                                            </p:tav>
                                          </p:tavLst>
                                        </p:anim>
                                        <p:anim calcmode="lin" valueType="num">
                                          <p:cBhvr additive="base">
                                            <p:cTn id="20" dur="500" fill="hold"/>
                                            <p:tgtEl>
                                              <p:spTgt spid="38"/>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500"/>
                                            <p:tgtEl>
                                              <p:spTgt spid="5"/>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8" grpId="0" animBg="1"/>
          <p:bldP spid="39" grpId="0" animBg="1"/>
        </p:bldLst>
      </p:timing>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椭圆 35"/>
          <p:cNvSpPr/>
          <p:nvPr/>
        </p:nvSpPr>
        <p:spPr>
          <a:xfrm>
            <a:off x="11268220" y="-923780"/>
            <a:ext cx="1847559" cy="1847559"/>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10492598" y="351423"/>
            <a:ext cx="572356" cy="5723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11179254" y="2141272"/>
            <a:ext cx="302456" cy="3024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11330482" y="1257699"/>
            <a:ext cx="390938" cy="390938"/>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86"/>
          <p:cNvSpPr txBox="1"/>
          <p:nvPr/>
        </p:nvSpPr>
        <p:spPr>
          <a:xfrm>
            <a:off x="738033" y="306782"/>
            <a:ext cx="5178135" cy="584775"/>
          </a:xfrm>
          <a:prstGeom prst="rect">
            <a:avLst/>
          </a:prstGeom>
          <a:noFill/>
        </p:spPr>
        <p:txBody>
          <a:bodyPr wrap="square" rtlCol="0">
            <a:spAutoFit/>
          </a:bodyPr>
          <a:lstStyle/>
          <a:p>
            <a:pPr algn="dist"/>
            <a:r>
              <a:rPr lang="zh-CN" altLang="en-US" sz="3200" dirty="0">
                <a:latin typeface="等线" pitchFamily="2" charset="-122"/>
                <a:ea typeface="等线" pitchFamily="2" charset="-122"/>
                <a:cs typeface="+mn-ea"/>
                <a:sym typeface="+mn-lt"/>
              </a:rPr>
              <a:t>系统</a:t>
            </a:r>
            <a:r>
              <a:rPr lang="zh-CN" altLang="en-US" sz="3200" dirty="0" smtClean="0">
                <a:latin typeface="等线" pitchFamily="2" charset="-122"/>
                <a:ea typeface="等线" pitchFamily="2" charset="-122"/>
                <a:cs typeface="+mn-ea"/>
                <a:sym typeface="+mn-lt"/>
              </a:rPr>
              <a:t>模式</a:t>
            </a:r>
            <a:r>
              <a:rPr lang="en-US" altLang="zh-CN" sz="3200" dirty="0" smtClean="0">
                <a:latin typeface="等线" pitchFamily="2" charset="-122"/>
                <a:ea typeface="等线" pitchFamily="2" charset="-122"/>
                <a:cs typeface="+mn-ea"/>
                <a:sym typeface="+mn-lt"/>
              </a:rPr>
              <a:t>&amp;</a:t>
            </a:r>
            <a:r>
              <a:rPr lang="zh-CN" altLang="en-US" sz="3200" dirty="0" smtClean="0">
                <a:latin typeface="等线" pitchFamily="2" charset="-122"/>
                <a:ea typeface="等线" pitchFamily="2" charset="-122"/>
                <a:cs typeface="+mn-ea"/>
                <a:sym typeface="+mn-lt"/>
              </a:rPr>
              <a:t>不同类型需求</a:t>
            </a:r>
            <a:endParaRPr lang="en-US" altLang="zh-CN" sz="3200" dirty="0">
              <a:latin typeface="等线" pitchFamily="2" charset="-122"/>
              <a:ea typeface="等线" pitchFamily="2" charset="-122"/>
              <a:cs typeface="+mn-ea"/>
              <a:sym typeface="+mn-lt"/>
            </a:endParaRPr>
          </a:p>
        </p:txBody>
      </p:sp>
      <p:sp>
        <p:nvSpPr>
          <p:cNvPr id="9" name="矩形 8">
            <a:extLst>
              <a:ext uri="{FF2B5EF4-FFF2-40B4-BE49-F238E27FC236}">
                <a16:creationId xmlns="" xmlns:a16="http://schemas.microsoft.com/office/drawing/2014/main" id="{91B15B32-D5A7-4EB2-902A-4703504BB2EE}"/>
              </a:ext>
            </a:extLst>
          </p:cNvPr>
          <p:cNvSpPr/>
          <p:nvPr/>
        </p:nvSpPr>
        <p:spPr>
          <a:xfrm>
            <a:off x="431371" y="0"/>
            <a:ext cx="262187" cy="1147157"/>
          </a:xfrm>
          <a:prstGeom prst="rect">
            <a:avLst/>
          </a:prstGeom>
          <a:solidFill>
            <a:srgbClr val="1FAB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60000"/>
                  <a:lumOff val="40000"/>
                </a:schemeClr>
              </a:solidFill>
            </a:endParaRPr>
          </a:p>
        </p:txBody>
      </p:sp>
      <p:sp>
        <p:nvSpPr>
          <p:cNvPr id="3" name="矩形 2"/>
          <p:cNvSpPr/>
          <p:nvPr/>
        </p:nvSpPr>
        <p:spPr>
          <a:xfrm>
            <a:off x="2899153" y="1902272"/>
            <a:ext cx="8822267" cy="2339102"/>
          </a:xfrm>
          <a:prstGeom prst="rect">
            <a:avLst/>
          </a:prstGeom>
        </p:spPr>
        <p:txBody>
          <a:bodyPr wrap="square">
            <a:spAutoFit/>
          </a:bodyPr>
          <a:lstStyle/>
          <a:p>
            <a:pPr marL="342900" indent="-342900">
              <a:buAutoNum type="arabicPeriod"/>
            </a:pPr>
            <a:r>
              <a:rPr lang="zh-CN" altLang="en-US" sz="1600" dirty="0">
                <a:latin typeface="冬青黑体简体中文 W6" pitchFamily="34" charset="-122"/>
                <a:ea typeface="冬青黑体简体中文 W6" pitchFamily="34" charset="-122"/>
              </a:rPr>
              <a:t>系统模式分为：开发模式和部署模式还有系统崩溃模式。</a:t>
            </a:r>
          </a:p>
          <a:p>
            <a:pPr marL="342900" indent="-342900">
              <a:buAutoNum type="arabicPeriod"/>
            </a:pPr>
            <a:r>
              <a:rPr lang="zh-CN" altLang="en-US" sz="1600" dirty="0">
                <a:latin typeface="冬青黑体简体中文 W6" pitchFamily="34" charset="-122"/>
                <a:ea typeface="冬青黑体简体中文 W6" pitchFamily="34" charset="-122"/>
              </a:rPr>
              <a:t>开发模式：</a:t>
            </a:r>
          </a:p>
          <a:p>
            <a:pPr marL="342900" indent="-342900">
              <a:buAutoNum type="arabicPeriod"/>
            </a:pPr>
            <a:r>
              <a:rPr lang="zh-CN" altLang="en-US" sz="1600" dirty="0">
                <a:latin typeface="冬青黑体简体中文 W6" pitchFamily="34" charset="-122"/>
                <a:ea typeface="冬青黑体简体中文 W6" pitchFamily="34" charset="-122"/>
              </a:rPr>
              <a:t>本模式只供开发人员接入，我们可以开放测试账户给个别用户使用。</a:t>
            </a:r>
          </a:p>
          <a:p>
            <a:pPr marL="342900" indent="-342900">
              <a:buAutoNum type="arabicPeriod"/>
            </a:pPr>
            <a:r>
              <a:rPr lang="zh-CN" altLang="en-US" sz="1600" dirty="0">
                <a:latin typeface="冬青黑体简体中文 W6" pitchFamily="34" charset="-122"/>
                <a:ea typeface="冬青黑体简体中文 W6" pitchFamily="34" charset="-122"/>
              </a:rPr>
              <a:t>部署模式：</a:t>
            </a:r>
          </a:p>
          <a:p>
            <a:pPr marL="342900" indent="-342900">
              <a:buAutoNum type="arabicPeriod"/>
            </a:pPr>
            <a:r>
              <a:rPr lang="zh-CN" altLang="en-US" sz="1600" dirty="0">
                <a:latin typeface="冬青黑体简体中文 W6" pitchFamily="34" charset="-122"/>
                <a:ea typeface="冬青黑体简体中文 W6" pitchFamily="34" charset="-122"/>
              </a:rPr>
              <a:t>本模式向所有用户开放注册，所有人可以直接打开我们的微信小程序来授权使用。</a:t>
            </a:r>
          </a:p>
          <a:p>
            <a:pPr marL="342900" indent="-342900">
              <a:buAutoNum type="arabicPeriod"/>
            </a:pPr>
            <a:r>
              <a:rPr lang="zh-CN" altLang="en-US" sz="1600" dirty="0">
                <a:latin typeface="冬青黑体简体中文 W6" pitchFamily="34" charset="-122"/>
                <a:ea typeface="冬青黑体简体中文 W6" pitchFamily="34" charset="-122"/>
              </a:rPr>
              <a:t>崩</a:t>
            </a:r>
            <a:r>
              <a:rPr lang="zh-CN" altLang="en-US" sz="1600" dirty="0" smtClean="0">
                <a:latin typeface="冬青黑体简体中文 W6" pitchFamily="34" charset="-122"/>
                <a:ea typeface="冬青黑体简体中文 W6" pitchFamily="34" charset="-122"/>
              </a:rPr>
              <a:t>溃</a:t>
            </a:r>
            <a:r>
              <a:rPr lang="zh-CN" altLang="en-US" sz="1600" dirty="0">
                <a:latin typeface="冬青黑体简体中文 W6" pitchFamily="34" charset="-122"/>
                <a:ea typeface="冬青黑体简体中文 W6" pitchFamily="34" charset="-122"/>
              </a:rPr>
              <a:t>模式：</a:t>
            </a:r>
          </a:p>
          <a:p>
            <a:pPr marL="342900" indent="-342900">
              <a:buAutoNum type="arabicPeriod"/>
            </a:pPr>
            <a:r>
              <a:rPr lang="zh-CN" altLang="en-US" sz="1600" dirty="0">
                <a:latin typeface="冬青黑体简体中文 W6" pitchFamily="34" charset="-122"/>
                <a:ea typeface="冬青黑体简体中文 W6" pitchFamily="34" charset="-122"/>
              </a:rPr>
              <a:t>本模式在服务器宕机或是遭到恶意攻击时启用，由于</a:t>
            </a:r>
            <a:r>
              <a:rPr lang="en-US" altLang="zh-CN" sz="1600" dirty="0">
                <a:latin typeface="冬青黑体简体中文 W6" pitchFamily="34" charset="-122"/>
                <a:ea typeface="冬青黑体简体中文 W6" pitchFamily="34" charset="-122"/>
              </a:rPr>
              <a:t>G20</a:t>
            </a:r>
            <a:r>
              <a:rPr lang="zh-CN" altLang="en-US" sz="1600" dirty="0">
                <a:latin typeface="冬青黑体简体中文 W6" pitchFamily="34" charset="-122"/>
                <a:ea typeface="冬青黑体简体中文 W6" pitchFamily="34" charset="-122"/>
              </a:rPr>
              <a:t>小组没有同学这方面的知识，所以我们就将直接停止所有用户的服务，等待修复完毕后再回滚数据。</a:t>
            </a:r>
          </a:p>
          <a:p>
            <a:endParaRPr lang="zh-CN" altLang="en-US" dirty="0"/>
          </a:p>
        </p:txBody>
      </p:sp>
      <p:grpSp>
        <p:nvGrpSpPr>
          <p:cNvPr id="10" name="组合 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1986168" y="1390117"/>
            <a:ext cx="2967866" cy="584776"/>
            <a:chOff x="8548025" y="1459078"/>
            <a:chExt cx="2967866" cy="584776"/>
          </a:xfrm>
        </p:grpSpPr>
        <p:sp>
          <p:nvSpPr>
            <p:cNvPr id="11" name="矩形 10"/>
            <p:cNvSpPr/>
            <p:nvPr/>
          </p:nvSpPr>
          <p:spPr>
            <a:xfrm>
              <a:off x="8548025" y="1766855"/>
              <a:ext cx="2967866" cy="276999"/>
            </a:xfrm>
            <a:prstGeom prst="rect">
              <a:avLst/>
            </a:prstGeom>
          </p:spPr>
          <p:txBody>
            <a:bodyPr wrap="square">
              <a:spAutoFit/>
            </a:bodyPr>
            <a:lstStyle/>
            <a:p>
              <a:endParaRPr lang="zh-CN" altLang="en-US" sz="12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p:txBody>
        </p:sp>
        <p:sp>
          <p:nvSpPr>
            <p:cNvPr id="12" name="矩形 11"/>
            <p:cNvSpPr/>
            <p:nvPr/>
          </p:nvSpPr>
          <p:spPr>
            <a:xfrm>
              <a:off x="8953234" y="1459078"/>
              <a:ext cx="1510536" cy="400110"/>
            </a:xfrm>
            <a:prstGeom prst="rect">
              <a:avLst/>
            </a:prstGeom>
          </p:spPr>
          <p:txBody>
            <a:bodyPr wrap="square">
              <a:spAutoFit/>
            </a:bodyPr>
            <a:lstStyle/>
            <a:p>
              <a:r>
                <a:rPr lang="zh-CN" altLang="en-US" sz="2000" dirty="0">
                  <a:latin typeface="等线" pitchFamily="2" charset="-122"/>
                  <a:ea typeface="等线" pitchFamily="2" charset="-122"/>
                  <a:cs typeface="+mn-ea"/>
                  <a:sym typeface="+mn-lt"/>
                </a:rPr>
                <a:t>系统模式</a:t>
              </a:r>
              <a:endParaRPr lang="zh-CN" altLang="en-US" sz="2000" b="1" dirty="0">
                <a:solidFill>
                  <a:srgbClr val="18478F"/>
                </a:solidFill>
                <a:latin typeface="微软雅黑" panose="020B0503020204020204" pitchFamily="34" charset="-122"/>
                <a:ea typeface="Dotum" panose="020B0600000101010101" pitchFamily="34" charset="-127"/>
                <a:cs typeface="Segoe UI Semilight" panose="020B0402040204020203" pitchFamily="34" charset="0"/>
              </a:endParaRPr>
            </a:p>
          </p:txBody>
        </p:sp>
      </p:grpSp>
      <p:sp>
        <p:nvSpPr>
          <p:cNvPr id="13" name="矩形 12"/>
          <p:cNvSpPr/>
          <p:nvPr/>
        </p:nvSpPr>
        <p:spPr>
          <a:xfrm>
            <a:off x="2176469" y="4051802"/>
            <a:ext cx="3401371" cy="369332"/>
          </a:xfrm>
          <a:prstGeom prst="rect">
            <a:avLst/>
          </a:prstGeom>
        </p:spPr>
        <p:txBody>
          <a:bodyPr wrap="square">
            <a:spAutoFit/>
          </a:bodyPr>
          <a:lstStyle/>
          <a:p>
            <a:pPr algn="dist"/>
            <a:r>
              <a:rPr lang="zh-CN" altLang="en-US" dirty="0">
                <a:latin typeface="等线" pitchFamily="2" charset="-122"/>
                <a:ea typeface="等线" pitchFamily="2" charset="-122"/>
                <a:cs typeface="+mn-ea"/>
                <a:sym typeface="+mn-lt"/>
              </a:rPr>
              <a:t>不同类型</a:t>
            </a:r>
            <a:r>
              <a:rPr lang="zh-CN" altLang="en-US" dirty="0" smtClean="0">
                <a:latin typeface="等线" pitchFamily="2" charset="-122"/>
                <a:ea typeface="等线" pitchFamily="2" charset="-122"/>
                <a:cs typeface="+mn-ea"/>
                <a:sym typeface="+mn-lt"/>
              </a:rPr>
              <a:t>需求（非功能性）</a:t>
            </a:r>
            <a:endParaRPr lang="en-US" altLang="zh-CN" dirty="0">
              <a:latin typeface="等线" pitchFamily="2" charset="-122"/>
              <a:ea typeface="等线" pitchFamily="2" charset="-122"/>
              <a:cs typeface="+mn-ea"/>
              <a:sym typeface="+mn-lt"/>
            </a:endParaRPr>
          </a:p>
        </p:txBody>
      </p:sp>
      <p:grpSp>
        <p:nvGrpSpPr>
          <p:cNvPr id="14" name="组合 13"/>
          <p:cNvGrpSpPr/>
          <p:nvPr/>
        </p:nvGrpSpPr>
        <p:grpSpPr>
          <a:xfrm>
            <a:off x="575561" y="4051802"/>
            <a:ext cx="1490322" cy="1556302"/>
            <a:chOff x="1689792" y="5118601"/>
            <a:chExt cx="688368" cy="688368"/>
          </a:xfrm>
        </p:grpSpPr>
        <p:grpSp>
          <p:nvGrpSpPr>
            <p:cNvPr id="15" name="组合 14"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1689792" y="5118601"/>
              <a:ext cx="688368" cy="688368"/>
              <a:chOff x="7242071" y="5103361"/>
              <a:chExt cx="688368" cy="688368"/>
            </a:xfrm>
          </p:grpSpPr>
          <p:sp>
            <p:nvSpPr>
              <p:cNvPr id="20" name="椭圆 19"/>
              <p:cNvSpPr/>
              <p:nvPr/>
            </p:nvSpPr>
            <p:spPr>
              <a:xfrm>
                <a:off x="7242071" y="5103361"/>
                <a:ext cx="688368" cy="688368"/>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1" name="椭圆 20"/>
              <p:cNvSpPr/>
              <p:nvPr/>
            </p:nvSpPr>
            <p:spPr>
              <a:xfrm>
                <a:off x="7286625" y="5148946"/>
                <a:ext cx="608738" cy="608738"/>
              </a:xfrm>
              <a:prstGeom prst="ellipse">
                <a:avLst/>
              </a:prstGeom>
              <a:gradFill>
                <a:gsLst>
                  <a:gs pos="100000">
                    <a:srgbClr val="18478F"/>
                  </a:gs>
                  <a:gs pos="0">
                    <a:srgbClr val="238DED"/>
                  </a:gs>
                </a:gsLst>
                <a:lin ang="7800000" scaled="0"/>
              </a:gradFill>
              <a:ln w="28575">
                <a:noFill/>
              </a:ln>
              <a:effectLst/>
            </p:spPr>
            <p:txBody>
              <a:bodyPr vert="horz" wrap="square" lIns="91440" tIns="45720" rIns="91440" bIns="45720" numCol="1" anchor="t" anchorCtr="0" compatLnSpc="1">
                <a:prstTxWarp prst="textNoShape">
                  <a:avLst/>
                </a:prstTxWarp>
              </a:bodyPr>
              <a:lstStyle/>
              <a:p>
                <a:endParaRPr lang="zh-CN" altLang="en-US"/>
              </a:p>
            </p:txBody>
          </p:sp>
        </p:grpSp>
        <p:grpSp>
          <p:nvGrpSpPr>
            <p:cNvPr id="16" name="组合 15"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1862977" y="5279546"/>
              <a:ext cx="367805" cy="366477"/>
              <a:chOff x="5287964" y="2994026"/>
              <a:chExt cx="879475" cy="876300"/>
            </a:xfrm>
            <a:solidFill>
              <a:schemeClr val="bg1"/>
            </a:solidFill>
          </p:grpSpPr>
          <p:sp>
            <p:nvSpPr>
              <p:cNvPr id="17" name="Freeform 75"/>
              <p:cNvSpPr>
                <a:spLocks noEditPoints="1"/>
              </p:cNvSpPr>
              <p:nvPr/>
            </p:nvSpPr>
            <p:spPr bwMode="auto">
              <a:xfrm>
                <a:off x="5287964" y="3076576"/>
                <a:ext cx="796925" cy="793750"/>
              </a:xfrm>
              <a:custGeom>
                <a:avLst/>
                <a:gdLst>
                  <a:gd name="T0" fmla="*/ 105 w 211"/>
                  <a:gd name="T1" fmla="*/ 211 h 211"/>
                  <a:gd name="T2" fmla="*/ 211 w 211"/>
                  <a:gd name="T3" fmla="*/ 106 h 211"/>
                  <a:gd name="T4" fmla="*/ 198 w 211"/>
                  <a:gd name="T5" fmla="*/ 56 h 211"/>
                  <a:gd name="T6" fmla="*/ 196 w 211"/>
                  <a:gd name="T7" fmla="*/ 56 h 211"/>
                  <a:gd name="T8" fmla="*/ 194 w 211"/>
                  <a:gd name="T9" fmla="*/ 56 h 211"/>
                  <a:gd name="T10" fmla="*/ 181 w 211"/>
                  <a:gd name="T11" fmla="*/ 55 h 211"/>
                  <a:gd name="T12" fmla="*/ 171 w 211"/>
                  <a:gd name="T13" fmla="*/ 65 h 211"/>
                  <a:gd name="T14" fmla="*/ 183 w 211"/>
                  <a:gd name="T15" fmla="*/ 106 h 211"/>
                  <a:gd name="T16" fmla="*/ 105 w 211"/>
                  <a:gd name="T17" fmla="*/ 183 h 211"/>
                  <a:gd name="T18" fmla="*/ 28 w 211"/>
                  <a:gd name="T19" fmla="*/ 106 h 211"/>
                  <a:gd name="T20" fmla="*/ 105 w 211"/>
                  <a:gd name="T21" fmla="*/ 28 h 211"/>
                  <a:gd name="T22" fmla="*/ 146 w 211"/>
                  <a:gd name="T23" fmla="*/ 40 h 211"/>
                  <a:gd name="T24" fmla="*/ 155 w 211"/>
                  <a:gd name="T25" fmla="*/ 31 h 211"/>
                  <a:gd name="T26" fmla="*/ 154 w 211"/>
                  <a:gd name="T27" fmla="*/ 16 h 211"/>
                  <a:gd name="T28" fmla="*/ 154 w 211"/>
                  <a:gd name="T29" fmla="*/ 12 h 211"/>
                  <a:gd name="T30" fmla="*/ 105 w 211"/>
                  <a:gd name="T31" fmla="*/ 0 h 211"/>
                  <a:gd name="T32" fmla="*/ 0 w 211"/>
                  <a:gd name="T33" fmla="*/ 106 h 211"/>
                  <a:gd name="T34" fmla="*/ 105 w 211"/>
                  <a:gd name="T35" fmla="*/ 211 h 211"/>
                  <a:gd name="T36" fmla="*/ 105 w 211"/>
                  <a:gd name="T37" fmla="*/ 211 h 211"/>
                  <a:gd name="T38" fmla="*/ 105 w 211"/>
                  <a:gd name="T39" fmla="*/ 211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1" h="211">
                    <a:moveTo>
                      <a:pt x="105" y="211"/>
                    </a:moveTo>
                    <a:cubicBezTo>
                      <a:pt x="164" y="211"/>
                      <a:pt x="211" y="164"/>
                      <a:pt x="211" y="106"/>
                    </a:cubicBezTo>
                    <a:cubicBezTo>
                      <a:pt x="211" y="88"/>
                      <a:pt x="206" y="71"/>
                      <a:pt x="198" y="56"/>
                    </a:cubicBezTo>
                    <a:cubicBezTo>
                      <a:pt x="198" y="56"/>
                      <a:pt x="197" y="56"/>
                      <a:pt x="196" y="56"/>
                    </a:cubicBezTo>
                    <a:cubicBezTo>
                      <a:pt x="195" y="56"/>
                      <a:pt x="195" y="56"/>
                      <a:pt x="194" y="56"/>
                    </a:cubicBezTo>
                    <a:cubicBezTo>
                      <a:pt x="181" y="55"/>
                      <a:pt x="181" y="55"/>
                      <a:pt x="181" y="55"/>
                    </a:cubicBezTo>
                    <a:cubicBezTo>
                      <a:pt x="171" y="65"/>
                      <a:pt x="171" y="65"/>
                      <a:pt x="171" y="65"/>
                    </a:cubicBezTo>
                    <a:cubicBezTo>
                      <a:pt x="179" y="77"/>
                      <a:pt x="183" y="91"/>
                      <a:pt x="183" y="106"/>
                    </a:cubicBezTo>
                    <a:cubicBezTo>
                      <a:pt x="183" y="149"/>
                      <a:pt x="148" y="183"/>
                      <a:pt x="105" y="183"/>
                    </a:cubicBezTo>
                    <a:cubicBezTo>
                      <a:pt x="62" y="183"/>
                      <a:pt x="28" y="149"/>
                      <a:pt x="28" y="106"/>
                    </a:cubicBezTo>
                    <a:cubicBezTo>
                      <a:pt x="28" y="63"/>
                      <a:pt x="62" y="28"/>
                      <a:pt x="105" y="28"/>
                    </a:cubicBezTo>
                    <a:cubicBezTo>
                      <a:pt x="120" y="28"/>
                      <a:pt x="134" y="32"/>
                      <a:pt x="146" y="40"/>
                    </a:cubicBezTo>
                    <a:cubicBezTo>
                      <a:pt x="155" y="31"/>
                      <a:pt x="155" y="31"/>
                      <a:pt x="155" y="31"/>
                    </a:cubicBezTo>
                    <a:cubicBezTo>
                      <a:pt x="154" y="16"/>
                      <a:pt x="154" y="16"/>
                      <a:pt x="154" y="16"/>
                    </a:cubicBezTo>
                    <a:cubicBezTo>
                      <a:pt x="154" y="14"/>
                      <a:pt x="154" y="13"/>
                      <a:pt x="154" y="12"/>
                    </a:cubicBezTo>
                    <a:cubicBezTo>
                      <a:pt x="139" y="5"/>
                      <a:pt x="123" y="0"/>
                      <a:pt x="105" y="0"/>
                    </a:cubicBezTo>
                    <a:cubicBezTo>
                      <a:pt x="47" y="0"/>
                      <a:pt x="0" y="48"/>
                      <a:pt x="0" y="106"/>
                    </a:cubicBezTo>
                    <a:cubicBezTo>
                      <a:pt x="0" y="164"/>
                      <a:pt x="47" y="211"/>
                      <a:pt x="105" y="211"/>
                    </a:cubicBezTo>
                    <a:close/>
                    <a:moveTo>
                      <a:pt x="105" y="211"/>
                    </a:moveTo>
                    <a:cubicBezTo>
                      <a:pt x="105" y="211"/>
                      <a:pt x="105" y="211"/>
                      <a:pt x="105" y="21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76"/>
              <p:cNvSpPr>
                <a:spLocks noEditPoints="1"/>
              </p:cNvSpPr>
              <p:nvPr/>
            </p:nvSpPr>
            <p:spPr bwMode="auto">
              <a:xfrm>
                <a:off x="5487989" y="3279776"/>
                <a:ext cx="392113" cy="392113"/>
              </a:xfrm>
              <a:custGeom>
                <a:avLst/>
                <a:gdLst>
                  <a:gd name="T0" fmla="*/ 52 w 104"/>
                  <a:gd name="T1" fmla="*/ 25 h 104"/>
                  <a:gd name="T2" fmla="*/ 54 w 104"/>
                  <a:gd name="T3" fmla="*/ 25 h 104"/>
                  <a:gd name="T4" fmla="*/ 74 w 104"/>
                  <a:gd name="T5" fmla="*/ 5 h 104"/>
                  <a:gd name="T6" fmla="*/ 74 w 104"/>
                  <a:gd name="T7" fmla="*/ 5 h 104"/>
                  <a:gd name="T8" fmla="*/ 52 w 104"/>
                  <a:gd name="T9" fmla="*/ 0 h 104"/>
                  <a:gd name="T10" fmla="*/ 0 w 104"/>
                  <a:gd name="T11" fmla="*/ 52 h 104"/>
                  <a:gd name="T12" fmla="*/ 52 w 104"/>
                  <a:gd name="T13" fmla="*/ 104 h 104"/>
                  <a:gd name="T14" fmla="*/ 104 w 104"/>
                  <a:gd name="T15" fmla="*/ 52 h 104"/>
                  <a:gd name="T16" fmla="*/ 99 w 104"/>
                  <a:gd name="T17" fmla="*/ 30 h 104"/>
                  <a:gd name="T18" fmla="*/ 99 w 104"/>
                  <a:gd name="T19" fmla="*/ 30 h 104"/>
                  <a:gd name="T20" fmla="*/ 79 w 104"/>
                  <a:gd name="T21" fmla="*/ 50 h 104"/>
                  <a:gd name="T22" fmla="*/ 79 w 104"/>
                  <a:gd name="T23" fmla="*/ 52 h 104"/>
                  <a:gd name="T24" fmla="*/ 52 w 104"/>
                  <a:gd name="T25" fmla="*/ 79 h 104"/>
                  <a:gd name="T26" fmla="*/ 25 w 104"/>
                  <a:gd name="T27" fmla="*/ 52 h 104"/>
                  <a:gd name="T28" fmla="*/ 52 w 104"/>
                  <a:gd name="T29" fmla="*/ 25 h 104"/>
                  <a:gd name="T30" fmla="*/ 52 w 104"/>
                  <a:gd name="T31" fmla="*/ 25 h 104"/>
                  <a:gd name="T32" fmla="*/ 52 w 104"/>
                  <a:gd name="T33" fmla="*/ 25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4" h="104">
                    <a:moveTo>
                      <a:pt x="52" y="25"/>
                    </a:moveTo>
                    <a:cubicBezTo>
                      <a:pt x="53" y="25"/>
                      <a:pt x="54" y="25"/>
                      <a:pt x="54" y="25"/>
                    </a:cubicBezTo>
                    <a:cubicBezTo>
                      <a:pt x="74" y="5"/>
                      <a:pt x="74" y="5"/>
                      <a:pt x="74" y="5"/>
                    </a:cubicBezTo>
                    <a:cubicBezTo>
                      <a:pt x="74" y="5"/>
                      <a:pt x="74" y="5"/>
                      <a:pt x="74" y="5"/>
                    </a:cubicBezTo>
                    <a:cubicBezTo>
                      <a:pt x="68" y="2"/>
                      <a:pt x="60" y="0"/>
                      <a:pt x="52" y="0"/>
                    </a:cubicBezTo>
                    <a:cubicBezTo>
                      <a:pt x="24" y="0"/>
                      <a:pt x="0" y="23"/>
                      <a:pt x="0" y="52"/>
                    </a:cubicBezTo>
                    <a:cubicBezTo>
                      <a:pt x="0" y="81"/>
                      <a:pt x="24" y="104"/>
                      <a:pt x="52" y="104"/>
                    </a:cubicBezTo>
                    <a:cubicBezTo>
                      <a:pt x="81" y="104"/>
                      <a:pt x="104" y="81"/>
                      <a:pt x="104" y="52"/>
                    </a:cubicBezTo>
                    <a:cubicBezTo>
                      <a:pt x="104" y="44"/>
                      <a:pt x="102" y="37"/>
                      <a:pt x="99" y="30"/>
                    </a:cubicBezTo>
                    <a:cubicBezTo>
                      <a:pt x="99" y="30"/>
                      <a:pt x="99" y="30"/>
                      <a:pt x="99" y="30"/>
                    </a:cubicBezTo>
                    <a:cubicBezTo>
                      <a:pt x="79" y="50"/>
                      <a:pt x="79" y="50"/>
                      <a:pt x="79" y="50"/>
                    </a:cubicBezTo>
                    <a:cubicBezTo>
                      <a:pt x="79" y="50"/>
                      <a:pt x="79" y="51"/>
                      <a:pt x="79" y="52"/>
                    </a:cubicBezTo>
                    <a:cubicBezTo>
                      <a:pt x="79" y="67"/>
                      <a:pt x="67" y="79"/>
                      <a:pt x="52" y="79"/>
                    </a:cubicBezTo>
                    <a:cubicBezTo>
                      <a:pt x="37" y="79"/>
                      <a:pt x="25" y="67"/>
                      <a:pt x="25" y="52"/>
                    </a:cubicBezTo>
                    <a:cubicBezTo>
                      <a:pt x="25" y="37"/>
                      <a:pt x="37" y="25"/>
                      <a:pt x="52" y="25"/>
                    </a:cubicBezTo>
                    <a:close/>
                    <a:moveTo>
                      <a:pt x="52" y="25"/>
                    </a:moveTo>
                    <a:cubicBezTo>
                      <a:pt x="52" y="25"/>
                      <a:pt x="52" y="25"/>
                      <a:pt x="52" y="2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77"/>
              <p:cNvSpPr>
                <a:spLocks noEditPoints="1"/>
              </p:cNvSpPr>
              <p:nvPr/>
            </p:nvSpPr>
            <p:spPr bwMode="auto">
              <a:xfrm>
                <a:off x="5722939" y="2994026"/>
                <a:ext cx="444500" cy="441325"/>
              </a:xfrm>
              <a:custGeom>
                <a:avLst/>
                <a:gdLst>
                  <a:gd name="T0" fmla="*/ 99 w 118"/>
                  <a:gd name="T1" fmla="*/ 32 h 117"/>
                  <a:gd name="T2" fmla="*/ 105 w 118"/>
                  <a:gd name="T3" fmla="*/ 26 h 117"/>
                  <a:gd name="T4" fmla="*/ 105 w 118"/>
                  <a:gd name="T5" fmla="*/ 17 h 117"/>
                  <a:gd name="T6" fmla="*/ 101 w 118"/>
                  <a:gd name="T7" fmla="*/ 13 h 117"/>
                  <a:gd name="T8" fmla="*/ 96 w 118"/>
                  <a:gd name="T9" fmla="*/ 11 h 117"/>
                  <a:gd name="T10" fmla="*/ 92 w 118"/>
                  <a:gd name="T11" fmla="*/ 13 h 117"/>
                  <a:gd name="T12" fmla="*/ 85 w 118"/>
                  <a:gd name="T13" fmla="*/ 19 h 117"/>
                  <a:gd name="T14" fmla="*/ 84 w 118"/>
                  <a:gd name="T15" fmla="*/ 2 h 117"/>
                  <a:gd name="T16" fmla="*/ 82 w 118"/>
                  <a:gd name="T17" fmla="*/ 0 h 117"/>
                  <a:gd name="T18" fmla="*/ 80 w 118"/>
                  <a:gd name="T19" fmla="*/ 1 h 117"/>
                  <a:gd name="T20" fmla="*/ 54 w 118"/>
                  <a:gd name="T21" fmla="*/ 26 h 117"/>
                  <a:gd name="T22" fmla="*/ 51 w 118"/>
                  <a:gd name="T23" fmla="*/ 35 h 117"/>
                  <a:gd name="T24" fmla="*/ 51 w 118"/>
                  <a:gd name="T25" fmla="*/ 36 h 117"/>
                  <a:gd name="T26" fmla="*/ 52 w 118"/>
                  <a:gd name="T27" fmla="*/ 52 h 117"/>
                  <a:gd name="T28" fmla="*/ 43 w 118"/>
                  <a:gd name="T29" fmla="*/ 62 h 117"/>
                  <a:gd name="T30" fmla="*/ 26 w 118"/>
                  <a:gd name="T31" fmla="*/ 78 h 117"/>
                  <a:gd name="T32" fmla="*/ 26 w 118"/>
                  <a:gd name="T33" fmla="*/ 79 h 117"/>
                  <a:gd name="T34" fmla="*/ 10 w 118"/>
                  <a:gd name="T35" fmla="*/ 95 h 117"/>
                  <a:gd name="T36" fmla="*/ 2 w 118"/>
                  <a:gd name="T37" fmla="*/ 102 h 117"/>
                  <a:gd name="T38" fmla="*/ 1 w 118"/>
                  <a:gd name="T39" fmla="*/ 106 h 117"/>
                  <a:gd name="T40" fmla="*/ 0 w 118"/>
                  <a:gd name="T41" fmla="*/ 111 h 117"/>
                  <a:gd name="T42" fmla="*/ 6 w 118"/>
                  <a:gd name="T43" fmla="*/ 117 h 117"/>
                  <a:gd name="T44" fmla="*/ 6 w 118"/>
                  <a:gd name="T45" fmla="*/ 117 h 117"/>
                  <a:gd name="T46" fmla="*/ 12 w 118"/>
                  <a:gd name="T47" fmla="*/ 117 h 117"/>
                  <a:gd name="T48" fmla="*/ 16 w 118"/>
                  <a:gd name="T49" fmla="*/ 115 h 117"/>
                  <a:gd name="T50" fmla="*/ 66 w 118"/>
                  <a:gd name="T51" fmla="*/ 65 h 117"/>
                  <a:gd name="T52" fmla="*/ 81 w 118"/>
                  <a:gd name="T53" fmla="*/ 66 h 117"/>
                  <a:gd name="T54" fmla="*/ 82 w 118"/>
                  <a:gd name="T55" fmla="*/ 66 h 117"/>
                  <a:gd name="T56" fmla="*/ 83 w 118"/>
                  <a:gd name="T57" fmla="*/ 66 h 117"/>
                  <a:gd name="T58" fmla="*/ 91 w 118"/>
                  <a:gd name="T59" fmla="*/ 63 h 117"/>
                  <a:gd name="T60" fmla="*/ 116 w 118"/>
                  <a:gd name="T61" fmla="*/ 37 h 117"/>
                  <a:gd name="T62" fmla="*/ 115 w 118"/>
                  <a:gd name="T63" fmla="*/ 33 h 117"/>
                  <a:gd name="T64" fmla="*/ 99 w 118"/>
                  <a:gd name="T65" fmla="*/ 32 h 117"/>
                  <a:gd name="T66" fmla="*/ 99 w 118"/>
                  <a:gd name="T67" fmla="*/ 32 h 117"/>
                  <a:gd name="T68" fmla="*/ 99 w 118"/>
                  <a:gd name="T69" fmla="*/ 32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8" h="117">
                    <a:moveTo>
                      <a:pt x="99" y="32"/>
                    </a:moveTo>
                    <a:cubicBezTo>
                      <a:pt x="105" y="26"/>
                      <a:pt x="105" y="26"/>
                      <a:pt x="105" y="26"/>
                    </a:cubicBezTo>
                    <a:cubicBezTo>
                      <a:pt x="108" y="24"/>
                      <a:pt x="108" y="20"/>
                      <a:pt x="105" y="17"/>
                    </a:cubicBezTo>
                    <a:cubicBezTo>
                      <a:pt x="101" y="13"/>
                      <a:pt x="101" y="13"/>
                      <a:pt x="101" y="13"/>
                    </a:cubicBezTo>
                    <a:cubicBezTo>
                      <a:pt x="100" y="12"/>
                      <a:pt x="98" y="11"/>
                      <a:pt x="96" y="11"/>
                    </a:cubicBezTo>
                    <a:cubicBezTo>
                      <a:pt x="95" y="11"/>
                      <a:pt x="93" y="12"/>
                      <a:pt x="92" y="13"/>
                    </a:cubicBezTo>
                    <a:cubicBezTo>
                      <a:pt x="85" y="19"/>
                      <a:pt x="85" y="19"/>
                      <a:pt x="85" y="19"/>
                    </a:cubicBezTo>
                    <a:cubicBezTo>
                      <a:pt x="84" y="2"/>
                      <a:pt x="84" y="2"/>
                      <a:pt x="84" y="2"/>
                    </a:cubicBezTo>
                    <a:cubicBezTo>
                      <a:pt x="84" y="1"/>
                      <a:pt x="83" y="0"/>
                      <a:pt x="82" y="0"/>
                    </a:cubicBezTo>
                    <a:cubicBezTo>
                      <a:pt x="81" y="0"/>
                      <a:pt x="80" y="0"/>
                      <a:pt x="80" y="1"/>
                    </a:cubicBezTo>
                    <a:cubicBezTo>
                      <a:pt x="54" y="26"/>
                      <a:pt x="54" y="26"/>
                      <a:pt x="54" y="26"/>
                    </a:cubicBezTo>
                    <a:cubicBezTo>
                      <a:pt x="52" y="29"/>
                      <a:pt x="51" y="32"/>
                      <a:pt x="51" y="35"/>
                    </a:cubicBezTo>
                    <a:cubicBezTo>
                      <a:pt x="51" y="36"/>
                      <a:pt x="51" y="36"/>
                      <a:pt x="51" y="36"/>
                    </a:cubicBezTo>
                    <a:cubicBezTo>
                      <a:pt x="52" y="52"/>
                      <a:pt x="52" y="52"/>
                      <a:pt x="52" y="52"/>
                    </a:cubicBezTo>
                    <a:cubicBezTo>
                      <a:pt x="43" y="62"/>
                      <a:pt x="43" y="62"/>
                      <a:pt x="43" y="62"/>
                    </a:cubicBezTo>
                    <a:cubicBezTo>
                      <a:pt x="26" y="78"/>
                      <a:pt x="26" y="78"/>
                      <a:pt x="26" y="78"/>
                    </a:cubicBezTo>
                    <a:cubicBezTo>
                      <a:pt x="26" y="79"/>
                      <a:pt x="26" y="79"/>
                      <a:pt x="26" y="79"/>
                    </a:cubicBezTo>
                    <a:cubicBezTo>
                      <a:pt x="10" y="95"/>
                      <a:pt x="10" y="95"/>
                      <a:pt x="10" y="95"/>
                    </a:cubicBezTo>
                    <a:cubicBezTo>
                      <a:pt x="2" y="102"/>
                      <a:pt x="2" y="102"/>
                      <a:pt x="2" y="102"/>
                    </a:cubicBezTo>
                    <a:cubicBezTo>
                      <a:pt x="1" y="103"/>
                      <a:pt x="1" y="104"/>
                      <a:pt x="1" y="106"/>
                    </a:cubicBezTo>
                    <a:cubicBezTo>
                      <a:pt x="0" y="111"/>
                      <a:pt x="0" y="111"/>
                      <a:pt x="0" y="111"/>
                    </a:cubicBezTo>
                    <a:cubicBezTo>
                      <a:pt x="0" y="115"/>
                      <a:pt x="3" y="117"/>
                      <a:pt x="6" y="117"/>
                    </a:cubicBezTo>
                    <a:cubicBezTo>
                      <a:pt x="6" y="117"/>
                      <a:pt x="6" y="117"/>
                      <a:pt x="6" y="117"/>
                    </a:cubicBezTo>
                    <a:cubicBezTo>
                      <a:pt x="12" y="117"/>
                      <a:pt x="12" y="117"/>
                      <a:pt x="12" y="117"/>
                    </a:cubicBezTo>
                    <a:cubicBezTo>
                      <a:pt x="14" y="117"/>
                      <a:pt x="15" y="116"/>
                      <a:pt x="16" y="115"/>
                    </a:cubicBezTo>
                    <a:cubicBezTo>
                      <a:pt x="66" y="65"/>
                      <a:pt x="66" y="65"/>
                      <a:pt x="66" y="65"/>
                    </a:cubicBezTo>
                    <a:cubicBezTo>
                      <a:pt x="81" y="66"/>
                      <a:pt x="81" y="66"/>
                      <a:pt x="81" y="66"/>
                    </a:cubicBezTo>
                    <a:cubicBezTo>
                      <a:pt x="82" y="66"/>
                      <a:pt x="82" y="66"/>
                      <a:pt x="82" y="66"/>
                    </a:cubicBezTo>
                    <a:cubicBezTo>
                      <a:pt x="82" y="66"/>
                      <a:pt x="82" y="66"/>
                      <a:pt x="83" y="66"/>
                    </a:cubicBezTo>
                    <a:cubicBezTo>
                      <a:pt x="86" y="66"/>
                      <a:pt x="89" y="65"/>
                      <a:pt x="91" y="63"/>
                    </a:cubicBezTo>
                    <a:cubicBezTo>
                      <a:pt x="116" y="37"/>
                      <a:pt x="116" y="37"/>
                      <a:pt x="116" y="37"/>
                    </a:cubicBezTo>
                    <a:cubicBezTo>
                      <a:pt x="118" y="36"/>
                      <a:pt x="117" y="33"/>
                      <a:pt x="115" y="33"/>
                    </a:cubicBezTo>
                    <a:lnTo>
                      <a:pt x="99" y="32"/>
                    </a:lnTo>
                    <a:close/>
                    <a:moveTo>
                      <a:pt x="99" y="32"/>
                    </a:moveTo>
                    <a:cubicBezTo>
                      <a:pt x="99" y="32"/>
                      <a:pt x="99" y="32"/>
                      <a:pt x="99" y="3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22" name="组合 21"/>
          <p:cNvGrpSpPr/>
          <p:nvPr/>
        </p:nvGrpSpPr>
        <p:grpSpPr>
          <a:xfrm>
            <a:off x="618526" y="1453168"/>
            <a:ext cx="1405021" cy="1440674"/>
            <a:chOff x="1689792" y="1835674"/>
            <a:chExt cx="688368" cy="688368"/>
          </a:xfrm>
        </p:grpSpPr>
        <p:grpSp>
          <p:nvGrpSpPr>
            <p:cNvPr id="23" name="组合 22"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1689792" y="1835674"/>
              <a:ext cx="688368" cy="688368"/>
              <a:chOff x="7242071" y="1820434"/>
              <a:chExt cx="688368" cy="688368"/>
            </a:xfrm>
          </p:grpSpPr>
          <p:sp>
            <p:nvSpPr>
              <p:cNvPr id="28" name="椭圆 27"/>
              <p:cNvSpPr/>
              <p:nvPr/>
            </p:nvSpPr>
            <p:spPr>
              <a:xfrm>
                <a:off x="7242071" y="1820434"/>
                <a:ext cx="688368" cy="688368"/>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9" name="椭圆 28"/>
              <p:cNvSpPr/>
              <p:nvPr/>
            </p:nvSpPr>
            <p:spPr>
              <a:xfrm>
                <a:off x="7286625" y="1866019"/>
                <a:ext cx="608738" cy="608738"/>
              </a:xfrm>
              <a:prstGeom prst="ellipse">
                <a:avLst/>
              </a:prstGeom>
              <a:gradFill>
                <a:gsLst>
                  <a:gs pos="100000">
                    <a:srgbClr val="18478F"/>
                  </a:gs>
                  <a:gs pos="0">
                    <a:srgbClr val="238DED"/>
                  </a:gs>
                </a:gsLst>
                <a:lin ang="7800000" scaled="0"/>
              </a:gradFill>
              <a:ln w="28575">
                <a:noFill/>
              </a:ln>
              <a:effectLst/>
            </p:spPr>
            <p:txBody>
              <a:bodyPr vert="horz" wrap="square" lIns="91440" tIns="45720" rIns="91440" bIns="45720" numCol="1" anchor="t" anchorCtr="0" compatLnSpc="1">
                <a:prstTxWarp prst="textNoShape">
                  <a:avLst/>
                </a:prstTxWarp>
              </a:bodyPr>
              <a:lstStyle/>
              <a:p>
                <a:endParaRPr lang="zh-CN" altLang="en-US"/>
              </a:p>
            </p:txBody>
          </p:sp>
        </p:grpSp>
        <p:grpSp>
          <p:nvGrpSpPr>
            <p:cNvPr id="24" name="组合 23"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1858111" y="1998511"/>
              <a:ext cx="369488" cy="372593"/>
              <a:chOff x="5216526" y="1358901"/>
              <a:chExt cx="566738" cy="571500"/>
            </a:xfrm>
            <a:solidFill>
              <a:schemeClr val="bg1"/>
            </a:solidFill>
          </p:grpSpPr>
          <p:sp>
            <p:nvSpPr>
              <p:cNvPr id="25" name="Freeform 78"/>
              <p:cNvSpPr>
                <a:spLocks/>
              </p:cNvSpPr>
              <p:nvPr/>
            </p:nvSpPr>
            <p:spPr bwMode="auto">
              <a:xfrm>
                <a:off x="5416551" y="1562101"/>
                <a:ext cx="366713" cy="368300"/>
              </a:xfrm>
              <a:custGeom>
                <a:avLst/>
                <a:gdLst>
                  <a:gd name="T0" fmla="*/ 27 w 97"/>
                  <a:gd name="T1" fmla="*/ 26 h 98"/>
                  <a:gd name="T2" fmla="*/ 26 w 97"/>
                  <a:gd name="T3" fmla="*/ 27 h 98"/>
                  <a:gd name="T4" fmla="*/ 0 w 97"/>
                  <a:gd name="T5" fmla="*/ 90 h 98"/>
                  <a:gd name="T6" fmla="*/ 0 w 97"/>
                  <a:gd name="T7" fmla="*/ 91 h 98"/>
                  <a:gd name="T8" fmla="*/ 1 w 97"/>
                  <a:gd name="T9" fmla="*/ 93 h 98"/>
                  <a:gd name="T10" fmla="*/ 53 w 97"/>
                  <a:gd name="T11" fmla="*/ 89 h 98"/>
                  <a:gd name="T12" fmla="*/ 89 w 97"/>
                  <a:gd name="T13" fmla="*/ 51 h 98"/>
                  <a:gd name="T14" fmla="*/ 92 w 97"/>
                  <a:gd name="T15" fmla="*/ 2 h 98"/>
                  <a:gd name="T16" fmla="*/ 91 w 97"/>
                  <a:gd name="T17" fmla="*/ 1 h 98"/>
                  <a:gd name="T18" fmla="*/ 89 w 97"/>
                  <a:gd name="T19" fmla="*/ 1 h 98"/>
                  <a:gd name="T20" fmla="*/ 27 w 97"/>
                  <a:gd name="T21" fmla="*/ 26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7" h="98">
                    <a:moveTo>
                      <a:pt x="27" y="26"/>
                    </a:moveTo>
                    <a:cubicBezTo>
                      <a:pt x="26" y="26"/>
                      <a:pt x="26" y="27"/>
                      <a:pt x="26" y="27"/>
                    </a:cubicBezTo>
                    <a:cubicBezTo>
                      <a:pt x="0" y="90"/>
                      <a:pt x="0" y="90"/>
                      <a:pt x="0" y="90"/>
                    </a:cubicBezTo>
                    <a:cubicBezTo>
                      <a:pt x="0" y="90"/>
                      <a:pt x="0" y="91"/>
                      <a:pt x="0" y="91"/>
                    </a:cubicBezTo>
                    <a:cubicBezTo>
                      <a:pt x="0" y="92"/>
                      <a:pt x="1" y="92"/>
                      <a:pt x="1" y="93"/>
                    </a:cubicBezTo>
                    <a:cubicBezTo>
                      <a:pt x="19" y="98"/>
                      <a:pt x="37" y="96"/>
                      <a:pt x="53" y="89"/>
                    </a:cubicBezTo>
                    <a:cubicBezTo>
                      <a:pt x="70" y="81"/>
                      <a:pt x="82" y="67"/>
                      <a:pt x="89" y="51"/>
                    </a:cubicBezTo>
                    <a:cubicBezTo>
                      <a:pt x="96" y="35"/>
                      <a:pt x="97" y="18"/>
                      <a:pt x="92" y="2"/>
                    </a:cubicBezTo>
                    <a:cubicBezTo>
                      <a:pt x="92" y="2"/>
                      <a:pt x="92" y="1"/>
                      <a:pt x="91" y="1"/>
                    </a:cubicBezTo>
                    <a:cubicBezTo>
                      <a:pt x="90" y="0"/>
                      <a:pt x="90" y="0"/>
                      <a:pt x="89" y="1"/>
                    </a:cubicBezTo>
                    <a:lnTo>
                      <a:pt x="27"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79"/>
              <p:cNvSpPr>
                <a:spLocks noEditPoints="1"/>
              </p:cNvSpPr>
              <p:nvPr/>
            </p:nvSpPr>
            <p:spPr bwMode="auto">
              <a:xfrm>
                <a:off x="5359401" y="1358901"/>
                <a:ext cx="385763" cy="263525"/>
              </a:xfrm>
              <a:custGeom>
                <a:avLst/>
                <a:gdLst>
                  <a:gd name="T0" fmla="*/ 41 w 102"/>
                  <a:gd name="T1" fmla="*/ 69 h 70"/>
                  <a:gd name="T2" fmla="*/ 100 w 102"/>
                  <a:gd name="T3" fmla="*/ 45 h 70"/>
                  <a:gd name="T4" fmla="*/ 101 w 102"/>
                  <a:gd name="T5" fmla="*/ 43 h 70"/>
                  <a:gd name="T6" fmla="*/ 101 w 102"/>
                  <a:gd name="T7" fmla="*/ 42 h 70"/>
                  <a:gd name="T8" fmla="*/ 65 w 102"/>
                  <a:gd name="T9" fmla="*/ 9 h 70"/>
                  <a:gd name="T10" fmla="*/ 1 w 102"/>
                  <a:gd name="T11" fmla="*/ 13 h 70"/>
                  <a:gd name="T12" fmla="*/ 0 w 102"/>
                  <a:gd name="T13" fmla="*/ 14 h 70"/>
                  <a:gd name="T14" fmla="*/ 0 w 102"/>
                  <a:gd name="T15" fmla="*/ 14 h 70"/>
                  <a:gd name="T16" fmla="*/ 0 w 102"/>
                  <a:gd name="T17" fmla="*/ 16 h 70"/>
                  <a:gd name="T18" fmla="*/ 38 w 102"/>
                  <a:gd name="T19" fmla="*/ 68 h 70"/>
                  <a:gd name="T20" fmla="*/ 41 w 102"/>
                  <a:gd name="T21" fmla="*/ 69 h 70"/>
                  <a:gd name="T22" fmla="*/ 43 w 102"/>
                  <a:gd name="T23" fmla="*/ 56 h 70"/>
                  <a:gd name="T24" fmla="*/ 16 w 102"/>
                  <a:gd name="T25" fmla="*/ 19 h 70"/>
                  <a:gd name="T26" fmla="*/ 32 w 102"/>
                  <a:gd name="T27" fmla="*/ 15 h 70"/>
                  <a:gd name="T28" fmla="*/ 61 w 102"/>
                  <a:gd name="T29" fmla="*/ 20 h 70"/>
                  <a:gd name="T30" fmla="*/ 79 w 102"/>
                  <a:gd name="T31" fmla="*/ 31 h 70"/>
                  <a:gd name="T32" fmla="*/ 85 w 102"/>
                  <a:gd name="T33" fmla="*/ 38 h 70"/>
                  <a:gd name="T34" fmla="*/ 43 w 102"/>
                  <a:gd name="T35" fmla="*/ 56 h 70"/>
                  <a:gd name="T36" fmla="*/ 43 w 102"/>
                  <a:gd name="T37" fmla="*/ 56 h 70"/>
                  <a:gd name="T38" fmla="*/ 43 w 102"/>
                  <a:gd name="T39" fmla="*/ 5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2" h="70">
                    <a:moveTo>
                      <a:pt x="41" y="69"/>
                    </a:moveTo>
                    <a:cubicBezTo>
                      <a:pt x="100" y="45"/>
                      <a:pt x="100" y="45"/>
                      <a:pt x="100" y="45"/>
                    </a:cubicBezTo>
                    <a:cubicBezTo>
                      <a:pt x="101" y="44"/>
                      <a:pt x="101" y="44"/>
                      <a:pt x="101" y="43"/>
                    </a:cubicBezTo>
                    <a:cubicBezTo>
                      <a:pt x="102" y="43"/>
                      <a:pt x="102" y="42"/>
                      <a:pt x="101" y="42"/>
                    </a:cubicBezTo>
                    <a:cubicBezTo>
                      <a:pt x="93" y="27"/>
                      <a:pt x="81" y="15"/>
                      <a:pt x="65" y="9"/>
                    </a:cubicBezTo>
                    <a:cubicBezTo>
                      <a:pt x="44" y="0"/>
                      <a:pt x="21" y="2"/>
                      <a:pt x="1" y="13"/>
                    </a:cubicBezTo>
                    <a:cubicBezTo>
                      <a:pt x="1" y="13"/>
                      <a:pt x="0" y="13"/>
                      <a:pt x="0" y="14"/>
                    </a:cubicBezTo>
                    <a:cubicBezTo>
                      <a:pt x="0" y="14"/>
                      <a:pt x="0" y="14"/>
                      <a:pt x="0" y="14"/>
                    </a:cubicBezTo>
                    <a:cubicBezTo>
                      <a:pt x="0" y="15"/>
                      <a:pt x="0" y="16"/>
                      <a:pt x="0" y="16"/>
                    </a:cubicBezTo>
                    <a:cubicBezTo>
                      <a:pt x="38" y="68"/>
                      <a:pt x="38" y="68"/>
                      <a:pt x="38" y="68"/>
                    </a:cubicBezTo>
                    <a:cubicBezTo>
                      <a:pt x="38" y="69"/>
                      <a:pt x="40" y="70"/>
                      <a:pt x="41" y="69"/>
                    </a:cubicBezTo>
                    <a:close/>
                    <a:moveTo>
                      <a:pt x="43" y="56"/>
                    </a:moveTo>
                    <a:cubicBezTo>
                      <a:pt x="16" y="19"/>
                      <a:pt x="16" y="19"/>
                      <a:pt x="16" y="19"/>
                    </a:cubicBezTo>
                    <a:cubicBezTo>
                      <a:pt x="22" y="17"/>
                      <a:pt x="27" y="16"/>
                      <a:pt x="32" y="15"/>
                    </a:cubicBezTo>
                    <a:cubicBezTo>
                      <a:pt x="42" y="14"/>
                      <a:pt x="52" y="16"/>
                      <a:pt x="61" y="20"/>
                    </a:cubicBezTo>
                    <a:cubicBezTo>
                      <a:pt x="67" y="23"/>
                      <a:pt x="74" y="26"/>
                      <a:pt x="79" y="31"/>
                    </a:cubicBezTo>
                    <a:cubicBezTo>
                      <a:pt x="81" y="34"/>
                      <a:pt x="83" y="36"/>
                      <a:pt x="85" y="38"/>
                    </a:cubicBezTo>
                    <a:lnTo>
                      <a:pt x="43" y="56"/>
                    </a:lnTo>
                    <a:close/>
                    <a:moveTo>
                      <a:pt x="43" y="56"/>
                    </a:moveTo>
                    <a:cubicBezTo>
                      <a:pt x="43" y="56"/>
                      <a:pt x="43" y="56"/>
                      <a:pt x="43" y="5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80"/>
              <p:cNvSpPr>
                <a:spLocks noEditPoints="1"/>
              </p:cNvSpPr>
              <p:nvPr/>
            </p:nvSpPr>
            <p:spPr bwMode="auto">
              <a:xfrm>
                <a:off x="5216526" y="1438276"/>
                <a:ext cx="260350" cy="450850"/>
              </a:xfrm>
              <a:custGeom>
                <a:avLst/>
                <a:gdLst>
                  <a:gd name="T0" fmla="*/ 43 w 69"/>
                  <a:gd name="T1" fmla="*/ 118 h 120"/>
                  <a:gd name="T2" fmla="*/ 68 w 69"/>
                  <a:gd name="T3" fmla="*/ 57 h 120"/>
                  <a:gd name="T4" fmla="*/ 68 w 69"/>
                  <a:gd name="T5" fmla="*/ 55 h 120"/>
                  <a:gd name="T6" fmla="*/ 29 w 69"/>
                  <a:gd name="T7" fmla="*/ 1 h 120"/>
                  <a:gd name="T8" fmla="*/ 28 w 69"/>
                  <a:gd name="T9" fmla="*/ 0 h 120"/>
                  <a:gd name="T10" fmla="*/ 26 w 69"/>
                  <a:gd name="T11" fmla="*/ 1 h 120"/>
                  <a:gd name="T12" fmla="*/ 8 w 69"/>
                  <a:gd name="T13" fmla="*/ 27 h 120"/>
                  <a:gd name="T14" fmla="*/ 6 w 69"/>
                  <a:gd name="T15" fmla="*/ 80 h 120"/>
                  <a:gd name="T16" fmla="*/ 40 w 69"/>
                  <a:gd name="T17" fmla="*/ 119 h 120"/>
                  <a:gd name="T18" fmla="*/ 42 w 69"/>
                  <a:gd name="T19" fmla="*/ 120 h 120"/>
                  <a:gd name="T20" fmla="*/ 43 w 69"/>
                  <a:gd name="T21" fmla="*/ 118 h 120"/>
                  <a:gd name="T22" fmla="*/ 43 w 69"/>
                  <a:gd name="T23" fmla="*/ 118 h 120"/>
                  <a:gd name="T24" fmla="*/ 43 w 69"/>
                  <a:gd name="T25" fmla="*/ 118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20">
                    <a:moveTo>
                      <a:pt x="43" y="118"/>
                    </a:moveTo>
                    <a:cubicBezTo>
                      <a:pt x="68" y="57"/>
                      <a:pt x="68" y="57"/>
                      <a:pt x="68" y="57"/>
                    </a:cubicBezTo>
                    <a:cubicBezTo>
                      <a:pt x="69" y="57"/>
                      <a:pt x="69" y="56"/>
                      <a:pt x="68" y="55"/>
                    </a:cubicBezTo>
                    <a:cubicBezTo>
                      <a:pt x="29" y="1"/>
                      <a:pt x="29" y="1"/>
                      <a:pt x="29" y="1"/>
                    </a:cubicBezTo>
                    <a:cubicBezTo>
                      <a:pt x="29" y="1"/>
                      <a:pt x="29" y="1"/>
                      <a:pt x="28" y="0"/>
                    </a:cubicBezTo>
                    <a:cubicBezTo>
                      <a:pt x="27" y="0"/>
                      <a:pt x="27" y="1"/>
                      <a:pt x="26" y="1"/>
                    </a:cubicBezTo>
                    <a:cubicBezTo>
                      <a:pt x="18" y="8"/>
                      <a:pt x="12" y="17"/>
                      <a:pt x="8" y="27"/>
                    </a:cubicBezTo>
                    <a:cubicBezTo>
                      <a:pt x="1" y="44"/>
                      <a:pt x="0" y="63"/>
                      <a:pt x="6" y="80"/>
                    </a:cubicBezTo>
                    <a:cubicBezTo>
                      <a:pt x="12" y="97"/>
                      <a:pt x="24" y="111"/>
                      <a:pt x="40" y="119"/>
                    </a:cubicBezTo>
                    <a:cubicBezTo>
                      <a:pt x="40" y="120"/>
                      <a:pt x="41" y="120"/>
                      <a:pt x="42" y="120"/>
                    </a:cubicBezTo>
                    <a:cubicBezTo>
                      <a:pt x="42" y="119"/>
                      <a:pt x="43" y="119"/>
                      <a:pt x="43" y="118"/>
                    </a:cubicBezTo>
                    <a:close/>
                    <a:moveTo>
                      <a:pt x="43" y="118"/>
                    </a:moveTo>
                    <a:cubicBezTo>
                      <a:pt x="43" y="118"/>
                      <a:pt x="43" y="118"/>
                      <a:pt x="43" y="11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sp>
        <p:nvSpPr>
          <p:cNvPr id="2" name="矩形 1"/>
          <p:cNvSpPr/>
          <p:nvPr/>
        </p:nvSpPr>
        <p:spPr>
          <a:xfrm>
            <a:off x="2391377" y="4445612"/>
            <a:ext cx="6096000" cy="2308324"/>
          </a:xfrm>
          <a:prstGeom prst="rect">
            <a:avLst/>
          </a:prstGeom>
        </p:spPr>
        <p:txBody>
          <a:bodyPr>
            <a:spAutoFit/>
          </a:bodyPr>
          <a:lstStyle/>
          <a:p>
            <a:r>
              <a:rPr lang="zh-CN" altLang="en-US" sz="1600" dirty="0">
                <a:latin typeface="冬青黑体简体中文 W6" pitchFamily="34" charset="-122"/>
                <a:ea typeface="冬青黑体简体中文 W6" pitchFamily="34" charset="-122"/>
              </a:rPr>
              <a:t>静态数量化需求：</a:t>
            </a:r>
          </a:p>
          <a:p>
            <a:r>
              <a:rPr lang="en-US" altLang="zh-CN" sz="1600" dirty="0">
                <a:latin typeface="冬青黑体简体中文 W6" pitchFamily="34" charset="-122"/>
                <a:ea typeface="冬青黑体简体中文 W6" pitchFamily="34" charset="-122"/>
              </a:rPr>
              <a:t>1.</a:t>
            </a:r>
            <a:r>
              <a:rPr lang="zh-CN" altLang="en-US" sz="1600" dirty="0">
                <a:latin typeface="冬青黑体简体中文 W6" pitchFamily="34" charset="-122"/>
                <a:ea typeface="冬青黑体简体中文 W6" pitchFamily="34" charset="-122"/>
              </a:rPr>
              <a:t>支持的终端数量；</a:t>
            </a:r>
          </a:p>
          <a:p>
            <a:r>
              <a:rPr lang="en-US" altLang="zh-CN" sz="1600" dirty="0" smtClean="0">
                <a:latin typeface="冬青黑体简体中文 W6" pitchFamily="34" charset="-122"/>
                <a:ea typeface="冬青黑体简体中文 W6" pitchFamily="34" charset="-122"/>
              </a:rPr>
              <a:t>	</a:t>
            </a:r>
            <a:r>
              <a:rPr lang="zh-CN" altLang="en-US" sz="1600" dirty="0" smtClean="0">
                <a:latin typeface="冬青黑体简体中文 W6" pitchFamily="34" charset="-122"/>
                <a:ea typeface="冬青黑体简体中文 W6" pitchFamily="34" charset="-122"/>
              </a:rPr>
              <a:t>测试阶段</a:t>
            </a:r>
            <a:r>
              <a:rPr lang="zh-CN" altLang="en-US" sz="1600" dirty="0">
                <a:latin typeface="冬青黑体简体中文 W6" pitchFamily="34" charset="-122"/>
                <a:ea typeface="冬青黑体简体中文 W6" pitchFamily="34" charset="-122"/>
              </a:rPr>
              <a:t>支持</a:t>
            </a:r>
            <a:r>
              <a:rPr lang="en-US" altLang="zh-CN" sz="1600" dirty="0">
                <a:latin typeface="冬青黑体简体中文 W6" pitchFamily="34" charset="-122"/>
                <a:ea typeface="冬青黑体简体中文 W6" pitchFamily="34" charset="-122"/>
              </a:rPr>
              <a:t>100</a:t>
            </a:r>
            <a:r>
              <a:rPr lang="zh-CN" altLang="en-US" sz="1600" dirty="0">
                <a:latin typeface="冬青黑体简体中文 W6" pitchFamily="34" charset="-122"/>
                <a:ea typeface="冬青黑体简体中文 W6" pitchFamily="34" charset="-122"/>
              </a:rPr>
              <a:t>台左右的终端。</a:t>
            </a:r>
          </a:p>
          <a:p>
            <a:r>
              <a:rPr lang="en-US" altLang="zh-CN" sz="1600" dirty="0">
                <a:latin typeface="冬青黑体简体中文 W6" pitchFamily="34" charset="-122"/>
                <a:ea typeface="冬青黑体简体中文 W6" pitchFamily="34" charset="-122"/>
              </a:rPr>
              <a:t>2.</a:t>
            </a:r>
            <a:r>
              <a:rPr lang="zh-CN" altLang="en-US" sz="1600" dirty="0">
                <a:latin typeface="冬青黑体简体中文 W6" pitchFamily="34" charset="-122"/>
                <a:ea typeface="冬青黑体简体中文 W6" pitchFamily="34" charset="-122"/>
              </a:rPr>
              <a:t>支持同时运行的用户数量；</a:t>
            </a:r>
          </a:p>
          <a:p>
            <a:r>
              <a:rPr lang="en-US" altLang="zh-CN" sz="1600" dirty="0" smtClean="0">
                <a:latin typeface="冬青黑体简体中文 W6" pitchFamily="34" charset="-122"/>
                <a:ea typeface="冬青黑体简体中文 W6" pitchFamily="34" charset="-122"/>
              </a:rPr>
              <a:t>	</a:t>
            </a:r>
            <a:r>
              <a:rPr lang="zh-CN" altLang="en-US" sz="1600" dirty="0" smtClean="0">
                <a:latin typeface="冬青黑体简体中文 W6" pitchFamily="34" charset="-122"/>
                <a:ea typeface="冬青黑体简体中文 W6" pitchFamily="34" charset="-122"/>
              </a:rPr>
              <a:t>测试阶段</a:t>
            </a:r>
            <a:r>
              <a:rPr lang="zh-CN" altLang="en-US" sz="1600" dirty="0">
                <a:latin typeface="冬青黑体简体中文 W6" pitchFamily="34" charset="-122"/>
                <a:ea typeface="冬青黑体简体中文 W6" pitchFamily="34" charset="-122"/>
              </a:rPr>
              <a:t>支持</a:t>
            </a:r>
            <a:r>
              <a:rPr lang="en-US" altLang="zh-CN" sz="1600" dirty="0">
                <a:latin typeface="冬青黑体简体中文 W6" pitchFamily="34" charset="-122"/>
                <a:ea typeface="冬青黑体简体中文 W6" pitchFamily="34" charset="-122"/>
              </a:rPr>
              <a:t>100</a:t>
            </a:r>
            <a:r>
              <a:rPr lang="zh-CN" altLang="en-US" sz="1600" dirty="0">
                <a:latin typeface="冬青黑体简体中文 W6" pitchFamily="34" charset="-122"/>
                <a:ea typeface="冬青黑体简体中文 W6" pitchFamily="34" charset="-122"/>
              </a:rPr>
              <a:t>位左右的用户。</a:t>
            </a:r>
          </a:p>
          <a:p>
            <a:r>
              <a:rPr lang="en-US" altLang="zh-CN" sz="1600" dirty="0">
                <a:latin typeface="冬青黑体简体中文 W6" pitchFamily="34" charset="-122"/>
                <a:ea typeface="冬青黑体简体中文 W6" pitchFamily="34" charset="-122"/>
              </a:rPr>
              <a:t>3.</a:t>
            </a:r>
            <a:r>
              <a:rPr lang="zh-CN" altLang="en-US" sz="1600" dirty="0">
                <a:latin typeface="冬青黑体简体中文 W6" pitchFamily="34" charset="-122"/>
                <a:ea typeface="冬青黑体简体中文 W6" pitchFamily="34" charset="-122"/>
              </a:rPr>
              <a:t>要处理的信息量和类型。</a:t>
            </a:r>
          </a:p>
          <a:p>
            <a:r>
              <a:rPr lang="en-US" altLang="zh-CN" sz="1600" dirty="0">
                <a:latin typeface="冬青黑体简体中文 W6" pitchFamily="34" charset="-122"/>
                <a:ea typeface="冬青黑体简体中文 W6" pitchFamily="34" charset="-122"/>
              </a:rPr>
              <a:t>	</a:t>
            </a:r>
            <a:r>
              <a:rPr lang="zh-CN" altLang="en-US" sz="1600" dirty="0">
                <a:latin typeface="冬青黑体简体中文 W6" pitchFamily="34" charset="-122"/>
                <a:ea typeface="冬青黑体简体中文 W6" pitchFamily="34" charset="-122"/>
              </a:rPr>
              <a:t>文本</a:t>
            </a:r>
          </a:p>
          <a:p>
            <a:r>
              <a:rPr lang="zh-CN" altLang="en-US" sz="1600" dirty="0">
                <a:latin typeface="冬青黑体简体中文 W6" pitchFamily="34" charset="-122"/>
                <a:ea typeface="冬青黑体简体中文 W6" pitchFamily="34" charset="-122"/>
              </a:rPr>
              <a:t>动态数量化需求：</a:t>
            </a:r>
          </a:p>
          <a:p>
            <a:r>
              <a:rPr lang="zh-CN" altLang="en-US" sz="1600" dirty="0" smtClean="0">
                <a:latin typeface="冬青黑体简体中文 W6" pitchFamily="34" charset="-122"/>
                <a:ea typeface="冬青黑体简体中文 W6" pitchFamily="34" charset="-122"/>
              </a:rPr>
              <a:t>用户</a:t>
            </a:r>
            <a:r>
              <a:rPr lang="zh-CN" altLang="en-US" sz="1600" dirty="0">
                <a:latin typeface="冬青黑体简体中文 W6" pitchFamily="34" charset="-122"/>
                <a:ea typeface="冬青黑体简体中文 W6" pitchFamily="34" charset="-122"/>
              </a:rPr>
              <a:t>端</a:t>
            </a:r>
            <a:r>
              <a:rPr lang="zh-CN" altLang="en-US" sz="1600" dirty="0" smtClean="0">
                <a:latin typeface="冬青黑体简体中文 W6" pitchFamily="34" charset="-122"/>
                <a:ea typeface="冬青黑体简体中文 W6" pitchFamily="34" charset="-122"/>
              </a:rPr>
              <a:t>：在</a:t>
            </a:r>
            <a:r>
              <a:rPr lang="zh-CN" altLang="en-US" sz="1600" dirty="0">
                <a:latin typeface="冬青黑体简体中文 W6" pitchFamily="34" charset="-122"/>
                <a:ea typeface="冬青黑体简体中文 W6" pitchFamily="34" charset="-122"/>
              </a:rPr>
              <a:t>每天固定的时间段对所有用户都准时推送信息 </a:t>
            </a:r>
          </a:p>
        </p:txBody>
      </p:sp>
    </p:spTree>
    <p:extLst>
      <p:ext uri="{BB962C8B-B14F-4D97-AF65-F5344CB8AC3E}">
        <p14:creationId xmlns:p14="http://schemas.microsoft.com/office/powerpoint/2010/main" val="3489912476"/>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14:presetBounceEnd="20000">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14:bounceEnd="20000">
                                          <p:cBhvr additive="base">
                                            <p:cTn id="7" dur="500" fill="hold"/>
                                            <p:tgtEl>
                                              <p:spTgt spid="36"/>
                                            </p:tgtEl>
                                            <p:attrNameLst>
                                              <p:attrName>ppt_x</p:attrName>
                                            </p:attrNameLst>
                                          </p:cBhvr>
                                          <p:tavLst>
                                            <p:tav tm="0">
                                              <p:val>
                                                <p:strVal val="1+#ppt_w/2"/>
                                              </p:val>
                                            </p:tav>
                                            <p:tav tm="100000">
                                              <p:val>
                                                <p:strVal val="#ppt_x"/>
                                              </p:val>
                                            </p:tav>
                                          </p:tavLst>
                                        </p:anim>
                                        <p:anim calcmode="lin" valueType="num" p14:bounceEnd="20000">
                                          <p:cBhvr additive="base">
                                            <p:cTn id="8" dur="500" fill="hold"/>
                                            <p:tgtEl>
                                              <p:spTgt spid="3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14:presetBounceEnd="20000">
                                      <p:stCondLst>
                                        <p:cond delay="500"/>
                                      </p:stCondLst>
                                      <p:childTnLst>
                                        <p:set>
                                          <p:cBhvr>
                                            <p:cTn id="10" dur="1" fill="hold">
                                              <p:stCondLst>
                                                <p:cond delay="0"/>
                                              </p:stCondLst>
                                            </p:cTn>
                                            <p:tgtEl>
                                              <p:spTgt spid="37"/>
                                            </p:tgtEl>
                                            <p:attrNameLst>
                                              <p:attrName>style.visibility</p:attrName>
                                            </p:attrNameLst>
                                          </p:cBhvr>
                                          <p:to>
                                            <p:strVal val="visible"/>
                                          </p:to>
                                        </p:set>
                                        <p:anim calcmode="lin" valueType="num" p14:bounceEnd="20000">
                                          <p:cBhvr additive="base">
                                            <p:cTn id="11" dur="500" fill="hold"/>
                                            <p:tgtEl>
                                              <p:spTgt spid="37"/>
                                            </p:tgtEl>
                                            <p:attrNameLst>
                                              <p:attrName>ppt_x</p:attrName>
                                            </p:attrNameLst>
                                          </p:cBhvr>
                                          <p:tavLst>
                                            <p:tav tm="0">
                                              <p:val>
                                                <p:strVal val="1+#ppt_w/2"/>
                                              </p:val>
                                            </p:tav>
                                            <p:tav tm="100000">
                                              <p:val>
                                                <p:strVal val="#ppt_x"/>
                                              </p:val>
                                            </p:tav>
                                          </p:tavLst>
                                        </p:anim>
                                        <p:anim calcmode="lin" valueType="num" p14:bounceEnd="20000">
                                          <p:cBhvr additive="base">
                                            <p:cTn id="12" dur="500" fill="hold"/>
                                            <p:tgtEl>
                                              <p:spTgt spid="3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14:presetBounceEnd="20000">
                                      <p:stCondLst>
                                        <p:cond delay="250"/>
                                      </p:stCondLst>
                                      <p:childTnLst>
                                        <p:set>
                                          <p:cBhvr>
                                            <p:cTn id="14" dur="1" fill="hold">
                                              <p:stCondLst>
                                                <p:cond delay="0"/>
                                              </p:stCondLst>
                                            </p:cTn>
                                            <p:tgtEl>
                                              <p:spTgt spid="39"/>
                                            </p:tgtEl>
                                            <p:attrNameLst>
                                              <p:attrName>style.visibility</p:attrName>
                                            </p:attrNameLst>
                                          </p:cBhvr>
                                          <p:to>
                                            <p:strVal val="visible"/>
                                          </p:to>
                                        </p:set>
                                        <p:anim calcmode="lin" valueType="num" p14:bounceEnd="20000">
                                          <p:cBhvr additive="base">
                                            <p:cTn id="15" dur="500" fill="hold"/>
                                            <p:tgtEl>
                                              <p:spTgt spid="39"/>
                                            </p:tgtEl>
                                            <p:attrNameLst>
                                              <p:attrName>ppt_x</p:attrName>
                                            </p:attrNameLst>
                                          </p:cBhvr>
                                          <p:tavLst>
                                            <p:tav tm="0">
                                              <p:val>
                                                <p:strVal val="1+#ppt_w/2"/>
                                              </p:val>
                                            </p:tav>
                                            <p:tav tm="100000">
                                              <p:val>
                                                <p:strVal val="#ppt_x"/>
                                              </p:val>
                                            </p:tav>
                                          </p:tavLst>
                                        </p:anim>
                                        <p:anim calcmode="lin" valueType="num" p14:bounceEnd="20000">
                                          <p:cBhvr additive="base">
                                            <p:cTn id="16" dur="500" fill="hold"/>
                                            <p:tgtEl>
                                              <p:spTgt spid="39"/>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14:presetBounceEnd="20000">
                                      <p:stCondLst>
                                        <p:cond delay="0"/>
                                      </p:stCondLst>
                                      <p:childTnLst>
                                        <p:set>
                                          <p:cBhvr>
                                            <p:cTn id="18" dur="1" fill="hold">
                                              <p:stCondLst>
                                                <p:cond delay="0"/>
                                              </p:stCondLst>
                                            </p:cTn>
                                            <p:tgtEl>
                                              <p:spTgt spid="38"/>
                                            </p:tgtEl>
                                            <p:attrNameLst>
                                              <p:attrName>style.visibility</p:attrName>
                                            </p:attrNameLst>
                                          </p:cBhvr>
                                          <p:to>
                                            <p:strVal val="visible"/>
                                          </p:to>
                                        </p:set>
                                        <p:anim calcmode="lin" valueType="num" p14:bounceEnd="20000">
                                          <p:cBhvr additive="base">
                                            <p:cTn id="19" dur="500" fill="hold"/>
                                            <p:tgtEl>
                                              <p:spTgt spid="38"/>
                                            </p:tgtEl>
                                            <p:attrNameLst>
                                              <p:attrName>ppt_x</p:attrName>
                                            </p:attrNameLst>
                                          </p:cBhvr>
                                          <p:tavLst>
                                            <p:tav tm="0">
                                              <p:val>
                                                <p:strVal val="1+#ppt_w/2"/>
                                              </p:val>
                                            </p:tav>
                                            <p:tav tm="100000">
                                              <p:val>
                                                <p:strVal val="#ppt_x"/>
                                              </p:val>
                                            </p:tav>
                                          </p:tavLst>
                                        </p:anim>
                                        <p:anim calcmode="lin" valueType="num" p14:bounceEnd="20000">
                                          <p:cBhvr additive="base">
                                            <p:cTn id="20" dur="500" fill="hold"/>
                                            <p:tgtEl>
                                              <p:spTgt spid="3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8" grpId="0" animBg="1"/>
          <p:bldP spid="39"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1+#ppt_w/2"/>
                                              </p:val>
                                            </p:tav>
                                            <p:tav tm="100000">
                                              <p:val>
                                                <p:strVal val="#ppt_x"/>
                                              </p:val>
                                            </p:tav>
                                          </p:tavLst>
                                        </p:anim>
                                        <p:anim calcmode="lin" valueType="num">
                                          <p:cBhvr additive="base">
                                            <p:cTn id="8" dur="500" fill="hold"/>
                                            <p:tgtEl>
                                              <p:spTgt spid="3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500"/>
                                      </p:stCondLst>
                                      <p:childTnLst>
                                        <p:set>
                                          <p:cBhvr>
                                            <p:cTn id="10" dur="1" fill="hold">
                                              <p:stCondLst>
                                                <p:cond delay="0"/>
                                              </p:stCondLst>
                                            </p:cTn>
                                            <p:tgtEl>
                                              <p:spTgt spid="37"/>
                                            </p:tgtEl>
                                            <p:attrNameLst>
                                              <p:attrName>style.visibility</p:attrName>
                                            </p:attrNameLst>
                                          </p:cBhvr>
                                          <p:to>
                                            <p:strVal val="visible"/>
                                          </p:to>
                                        </p:set>
                                        <p:anim calcmode="lin" valueType="num">
                                          <p:cBhvr additive="base">
                                            <p:cTn id="11" dur="500" fill="hold"/>
                                            <p:tgtEl>
                                              <p:spTgt spid="37"/>
                                            </p:tgtEl>
                                            <p:attrNameLst>
                                              <p:attrName>ppt_x</p:attrName>
                                            </p:attrNameLst>
                                          </p:cBhvr>
                                          <p:tavLst>
                                            <p:tav tm="0">
                                              <p:val>
                                                <p:strVal val="1+#ppt_w/2"/>
                                              </p:val>
                                            </p:tav>
                                            <p:tav tm="100000">
                                              <p:val>
                                                <p:strVal val="#ppt_x"/>
                                              </p:val>
                                            </p:tav>
                                          </p:tavLst>
                                        </p:anim>
                                        <p:anim calcmode="lin" valueType="num">
                                          <p:cBhvr additive="base">
                                            <p:cTn id="12" dur="500" fill="hold"/>
                                            <p:tgtEl>
                                              <p:spTgt spid="3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stCondLst>
                                        <p:cond delay="250"/>
                                      </p:stCondLst>
                                      <p:childTnLst>
                                        <p:set>
                                          <p:cBhvr>
                                            <p:cTn id="14" dur="1" fill="hold">
                                              <p:stCondLst>
                                                <p:cond delay="0"/>
                                              </p:stCondLst>
                                            </p:cTn>
                                            <p:tgtEl>
                                              <p:spTgt spid="39"/>
                                            </p:tgtEl>
                                            <p:attrNameLst>
                                              <p:attrName>style.visibility</p:attrName>
                                            </p:attrNameLst>
                                          </p:cBhvr>
                                          <p:to>
                                            <p:strVal val="visible"/>
                                          </p:to>
                                        </p:set>
                                        <p:anim calcmode="lin" valueType="num">
                                          <p:cBhvr additive="base">
                                            <p:cTn id="15" dur="500" fill="hold"/>
                                            <p:tgtEl>
                                              <p:spTgt spid="39"/>
                                            </p:tgtEl>
                                            <p:attrNameLst>
                                              <p:attrName>ppt_x</p:attrName>
                                            </p:attrNameLst>
                                          </p:cBhvr>
                                          <p:tavLst>
                                            <p:tav tm="0">
                                              <p:val>
                                                <p:strVal val="1+#ppt_w/2"/>
                                              </p:val>
                                            </p:tav>
                                            <p:tav tm="100000">
                                              <p:val>
                                                <p:strVal val="#ppt_x"/>
                                              </p:val>
                                            </p:tav>
                                          </p:tavLst>
                                        </p:anim>
                                        <p:anim calcmode="lin" valueType="num">
                                          <p:cBhvr additive="base">
                                            <p:cTn id="16" dur="500" fill="hold"/>
                                            <p:tgtEl>
                                              <p:spTgt spid="39"/>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stCondLst>
                                        <p:cond delay="0"/>
                                      </p:stCondLst>
                                      <p:childTnLst>
                                        <p:set>
                                          <p:cBhvr>
                                            <p:cTn id="18" dur="1" fill="hold">
                                              <p:stCondLst>
                                                <p:cond delay="0"/>
                                              </p:stCondLst>
                                            </p:cTn>
                                            <p:tgtEl>
                                              <p:spTgt spid="38"/>
                                            </p:tgtEl>
                                            <p:attrNameLst>
                                              <p:attrName>style.visibility</p:attrName>
                                            </p:attrNameLst>
                                          </p:cBhvr>
                                          <p:to>
                                            <p:strVal val="visible"/>
                                          </p:to>
                                        </p:set>
                                        <p:anim calcmode="lin" valueType="num">
                                          <p:cBhvr additive="base">
                                            <p:cTn id="19" dur="500" fill="hold"/>
                                            <p:tgtEl>
                                              <p:spTgt spid="38"/>
                                            </p:tgtEl>
                                            <p:attrNameLst>
                                              <p:attrName>ppt_x</p:attrName>
                                            </p:attrNameLst>
                                          </p:cBhvr>
                                          <p:tavLst>
                                            <p:tav tm="0">
                                              <p:val>
                                                <p:strVal val="1+#ppt_w/2"/>
                                              </p:val>
                                            </p:tav>
                                            <p:tav tm="100000">
                                              <p:val>
                                                <p:strVal val="#ppt_x"/>
                                              </p:val>
                                            </p:tav>
                                          </p:tavLst>
                                        </p:anim>
                                        <p:anim calcmode="lin" valueType="num">
                                          <p:cBhvr additive="base">
                                            <p:cTn id="20" dur="500" fill="hold"/>
                                            <p:tgtEl>
                                              <p:spTgt spid="3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8" grpId="0" animBg="1"/>
          <p:bldP spid="39" grpId="0" animBg="1"/>
        </p:bldLst>
      </p:timing>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椭圆 35"/>
          <p:cNvSpPr/>
          <p:nvPr/>
        </p:nvSpPr>
        <p:spPr>
          <a:xfrm>
            <a:off x="11268220" y="-923780"/>
            <a:ext cx="1847559" cy="1847559"/>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10492598" y="351423"/>
            <a:ext cx="572356" cy="5723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11179254" y="2141272"/>
            <a:ext cx="302456" cy="3024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11330482" y="1257699"/>
            <a:ext cx="390938" cy="390938"/>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86"/>
          <p:cNvSpPr txBox="1"/>
          <p:nvPr/>
        </p:nvSpPr>
        <p:spPr>
          <a:xfrm>
            <a:off x="738034" y="306782"/>
            <a:ext cx="2974430" cy="584775"/>
          </a:xfrm>
          <a:prstGeom prst="rect">
            <a:avLst/>
          </a:prstGeom>
          <a:noFill/>
        </p:spPr>
        <p:txBody>
          <a:bodyPr wrap="square" rtlCol="0">
            <a:spAutoFit/>
          </a:bodyPr>
          <a:lstStyle/>
          <a:p>
            <a:pPr algn="dist"/>
            <a:r>
              <a:rPr lang="zh-CN" altLang="en-US" sz="3200" dirty="0" smtClean="0">
                <a:latin typeface="等线" pitchFamily="2" charset="-122"/>
                <a:ea typeface="等线" pitchFamily="2" charset="-122"/>
                <a:cs typeface="+mn-ea"/>
                <a:sym typeface="+mn-lt"/>
              </a:rPr>
              <a:t>功能性需求</a:t>
            </a:r>
            <a:endParaRPr lang="en-US" altLang="zh-CN" sz="3200" dirty="0">
              <a:latin typeface="等线" pitchFamily="2" charset="-122"/>
              <a:ea typeface="等线" pitchFamily="2" charset="-122"/>
              <a:cs typeface="+mn-ea"/>
              <a:sym typeface="+mn-lt"/>
            </a:endParaRPr>
          </a:p>
        </p:txBody>
      </p:sp>
      <p:sp>
        <p:nvSpPr>
          <p:cNvPr id="9" name="矩形 8">
            <a:extLst>
              <a:ext uri="{FF2B5EF4-FFF2-40B4-BE49-F238E27FC236}">
                <a16:creationId xmlns="" xmlns:a16="http://schemas.microsoft.com/office/drawing/2014/main" id="{91B15B32-D5A7-4EB2-902A-4703504BB2EE}"/>
              </a:ext>
            </a:extLst>
          </p:cNvPr>
          <p:cNvSpPr/>
          <p:nvPr/>
        </p:nvSpPr>
        <p:spPr>
          <a:xfrm>
            <a:off x="431371" y="0"/>
            <a:ext cx="262187" cy="1147157"/>
          </a:xfrm>
          <a:prstGeom prst="rect">
            <a:avLst/>
          </a:prstGeom>
          <a:solidFill>
            <a:srgbClr val="1FAB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60000"/>
                  <a:lumOff val="40000"/>
                </a:schemeClr>
              </a:solidFill>
            </a:endParaRPr>
          </a:p>
        </p:txBody>
      </p:sp>
      <p:grpSp>
        <p:nvGrpSpPr>
          <p:cNvPr id="22" name="组合 21"/>
          <p:cNvGrpSpPr/>
          <p:nvPr/>
        </p:nvGrpSpPr>
        <p:grpSpPr>
          <a:xfrm>
            <a:off x="618526" y="1453168"/>
            <a:ext cx="1405021" cy="1440674"/>
            <a:chOff x="1689792" y="1835674"/>
            <a:chExt cx="688368" cy="688368"/>
          </a:xfrm>
        </p:grpSpPr>
        <p:grpSp>
          <p:nvGrpSpPr>
            <p:cNvPr id="23" name="组合 22"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1689792" y="1835674"/>
              <a:ext cx="688368" cy="688368"/>
              <a:chOff x="7242071" y="1820434"/>
              <a:chExt cx="688368" cy="688368"/>
            </a:xfrm>
          </p:grpSpPr>
          <p:sp>
            <p:nvSpPr>
              <p:cNvPr id="28" name="椭圆 27"/>
              <p:cNvSpPr/>
              <p:nvPr/>
            </p:nvSpPr>
            <p:spPr>
              <a:xfrm>
                <a:off x="7242071" y="1820434"/>
                <a:ext cx="688368" cy="688368"/>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9" name="椭圆 28"/>
              <p:cNvSpPr/>
              <p:nvPr/>
            </p:nvSpPr>
            <p:spPr>
              <a:xfrm>
                <a:off x="7286625" y="1866019"/>
                <a:ext cx="608738" cy="608738"/>
              </a:xfrm>
              <a:prstGeom prst="ellipse">
                <a:avLst/>
              </a:prstGeom>
              <a:gradFill>
                <a:gsLst>
                  <a:gs pos="100000">
                    <a:srgbClr val="18478F"/>
                  </a:gs>
                  <a:gs pos="0">
                    <a:srgbClr val="238DED"/>
                  </a:gs>
                </a:gsLst>
                <a:lin ang="7800000" scaled="0"/>
              </a:gradFill>
              <a:ln w="28575">
                <a:noFill/>
              </a:ln>
              <a:effectLst/>
            </p:spPr>
            <p:txBody>
              <a:bodyPr vert="horz" wrap="square" lIns="91440" tIns="45720" rIns="91440" bIns="45720" numCol="1" anchor="t" anchorCtr="0" compatLnSpc="1">
                <a:prstTxWarp prst="textNoShape">
                  <a:avLst/>
                </a:prstTxWarp>
              </a:bodyPr>
              <a:lstStyle/>
              <a:p>
                <a:endParaRPr lang="zh-CN" altLang="en-US"/>
              </a:p>
            </p:txBody>
          </p:sp>
        </p:grpSp>
        <p:grpSp>
          <p:nvGrpSpPr>
            <p:cNvPr id="24" name="组合 23"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1858111" y="1998511"/>
              <a:ext cx="369488" cy="372593"/>
              <a:chOff x="5216526" y="1358901"/>
              <a:chExt cx="566738" cy="571500"/>
            </a:xfrm>
            <a:solidFill>
              <a:schemeClr val="bg1"/>
            </a:solidFill>
          </p:grpSpPr>
          <p:sp>
            <p:nvSpPr>
              <p:cNvPr id="25" name="Freeform 78"/>
              <p:cNvSpPr>
                <a:spLocks/>
              </p:cNvSpPr>
              <p:nvPr/>
            </p:nvSpPr>
            <p:spPr bwMode="auto">
              <a:xfrm>
                <a:off x="5416551" y="1562101"/>
                <a:ext cx="366713" cy="368300"/>
              </a:xfrm>
              <a:custGeom>
                <a:avLst/>
                <a:gdLst>
                  <a:gd name="T0" fmla="*/ 27 w 97"/>
                  <a:gd name="T1" fmla="*/ 26 h 98"/>
                  <a:gd name="T2" fmla="*/ 26 w 97"/>
                  <a:gd name="T3" fmla="*/ 27 h 98"/>
                  <a:gd name="T4" fmla="*/ 0 w 97"/>
                  <a:gd name="T5" fmla="*/ 90 h 98"/>
                  <a:gd name="T6" fmla="*/ 0 w 97"/>
                  <a:gd name="T7" fmla="*/ 91 h 98"/>
                  <a:gd name="T8" fmla="*/ 1 w 97"/>
                  <a:gd name="T9" fmla="*/ 93 h 98"/>
                  <a:gd name="T10" fmla="*/ 53 w 97"/>
                  <a:gd name="T11" fmla="*/ 89 h 98"/>
                  <a:gd name="T12" fmla="*/ 89 w 97"/>
                  <a:gd name="T13" fmla="*/ 51 h 98"/>
                  <a:gd name="T14" fmla="*/ 92 w 97"/>
                  <a:gd name="T15" fmla="*/ 2 h 98"/>
                  <a:gd name="T16" fmla="*/ 91 w 97"/>
                  <a:gd name="T17" fmla="*/ 1 h 98"/>
                  <a:gd name="T18" fmla="*/ 89 w 97"/>
                  <a:gd name="T19" fmla="*/ 1 h 98"/>
                  <a:gd name="T20" fmla="*/ 27 w 97"/>
                  <a:gd name="T21" fmla="*/ 26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7" h="98">
                    <a:moveTo>
                      <a:pt x="27" y="26"/>
                    </a:moveTo>
                    <a:cubicBezTo>
                      <a:pt x="26" y="26"/>
                      <a:pt x="26" y="27"/>
                      <a:pt x="26" y="27"/>
                    </a:cubicBezTo>
                    <a:cubicBezTo>
                      <a:pt x="0" y="90"/>
                      <a:pt x="0" y="90"/>
                      <a:pt x="0" y="90"/>
                    </a:cubicBezTo>
                    <a:cubicBezTo>
                      <a:pt x="0" y="90"/>
                      <a:pt x="0" y="91"/>
                      <a:pt x="0" y="91"/>
                    </a:cubicBezTo>
                    <a:cubicBezTo>
                      <a:pt x="0" y="92"/>
                      <a:pt x="1" y="92"/>
                      <a:pt x="1" y="93"/>
                    </a:cubicBezTo>
                    <a:cubicBezTo>
                      <a:pt x="19" y="98"/>
                      <a:pt x="37" y="96"/>
                      <a:pt x="53" y="89"/>
                    </a:cubicBezTo>
                    <a:cubicBezTo>
                      <a:pt x="70" y="81"/>
                      <a:pt x="82" y="67"/>
                      <a:pt x="89" y="51"/>
                    </a:cubicBezTo>
                    <a:cubicBezTo>
                      <a:pt x="96" y="35"/>
                      <a:pt x="97" y="18"/>
                      <a:pt x="92" y="2"/>
                    </a:cubicBezTo>
                    <a:cubicBezTo>
                      <a:pt x="92" y="2"/>
                      <a:pt x="92" y="1"/>
                      <a:pt x="91" y="1"/>
                    </a:cubicBezTo>
                    <a:cubicBezTo>
                      <a:pt x="90" y="0"/>
                      <a:pt x="90" y="0"/>
                      <a:pt x="89" y="1"/>
                    </a:cubicBezTo>
                    <a:lnTo>
                      <a:pt x="27"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79"/>
              <p:cNvSpPr>
                <a:spLocks noEditPoints="1"/>
              </p:cNvSpPr>
              <p:nvPr/>
            </p:nvSpPr>
            <p:spPr bwMode="auto">
              <a:xfrm>
                <a:off x="5359401" y="1358901"/>
                <a:ext cx="385763" cy="263525"/>
              </a:xfrm>
              <a:custGeom>
                <a:avLst/>
                <a:gdLst>
                  <a:gd name="T0" fmla="*/ 41 w 102"/>
                  <a:gd name="T1" fmla="*/ 69 h 70"/>
                  <a:gd name="T2" fmla="*/ 100 w 102"/>
                  <a:gd name="T3" fmla="*/ 45 h 70"/>
                  <a:gd name="T4" fmla="*/ 101 w 102"/>
                  <a:gd name="T5" fmla="*/ 43 h 70"/>
                  <a:gd name="T6" fmla="*/ 101 w 102"/>
                  <a:gd name="T7" fmla="*/ 42 h 70"/>
                  <a:gd name="T8" fmla="*/ 65 w 102"/>
                  <a:gd name="T9" fmla="*/ 9 h 70"/>
                  <a:gd name="T10" fmla="*/ 1 w 102"/>
                  <a:gd name="T11" fmla="*/ 13 h 70"/>
                  <a:gd name="T12" fmla="*/ 0 w 102"/>
                  <a:gd name="T13" fmla="*/ 14 h 70"/>
                  <a:gd name="T14" fmla="*/ 0 w 102"/>
                  <a:gd name="T15" fmla="*/ 14 h 70"/>
                  <a:gd name="T16" fmla="*/ 0 w 102"/>
                  <a:gd name="T17" fmla="*/ 16 h 70"/>
                  <a:gd name="T18" fmla="*/ 38 w 102"/>
                  <a:gd name="T19" fmla="*/ 68 h 70"/>
                  <a:gd name="T20" fmla="*/ 41 w 102"/>
                  <a:gd name="T21" fmla="*/ 69 h 70"/>
                  <a:gd name="T22" fmla="*/ 43 w 102"/>
                  <a:gd name="T23" fmla="*/ 56 h 70"/>
                  <a:gd name="T24" fmla="*/ 16 w 102"/>
                  <a:gd name="T25" fmla="*/ 19 h 70"/>
                  <a:gd name="T26" fmla="*/ 32 w 102"/>
                  <a:gd name="T27" fmla="*/ 15 h 70"/>
                  <a:gd name="T28" fmla="*/ 61 w 102"/>
                  <a:gd name="T29" fmla="*/ 20 h 70"/>
                  <a:gd name="T30" fmla="*/ 79 w 102"/>
                  <a:gd name="T31" fmla="*/ 31 h 70"/>
                  <a:gd name="T32" fmla="*/ 85 w 102"/>
                  <a:gd name="T33" fmla="*/ 38 h 70"/>
                  <a:gd name="T34" fmla="*/ 43 w 102"/>
                  <a:gd name="T35" fmla="*/ 56 h 70"/>
                  <a:gd name="T36" fmla="*/ 43 w 102"/>
                  <a:gd name="T37" fmla="*/ 56 h 70"/>
                  <a:gd name="T38" fmla="*/ 43 w 102"/>
                  <a:gd name="T39" fmla="*/ 5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2" h="70">
                    <a:moveTo>
                      <a:pt x="41" y="69"/>
                    </a:moveTo>
                    <a:cubicBezTo>
                      <a:pt x="100" y="45"/>
                      <a:pt x="100" y="45"/>
                      <a:pt x="100" y="45"/>
                    </a:cubicBezTo>
                    <a:cubicBezTo>
                      <a:pt x="101" y="44"/>
                      <a:pt x="101" y="44"/>
                      <a:pt x="101" y="43"/>
                    </a:cubicBezTo>
                    <a:cubicBezTo>
                      <a:pt x="102" y="43"/>
                      <a:pt x="102" y="42"/>
                      <a:pt x="101" y="42"/>
                    </a:cubicBezTo>
                    <a:cubicBezTo>
                      <a:pt x="93" y="27"/>
                      <a:pt x="81" y="15"/>
                      <a:pt x="65" y="9"/>
                    </a:cubicBezTo>
                    <a:cubicBezTo>
                      <a:pt x="44" y="0"/>
                      <a:pt x="21" y="2"/>
                      <a:pt x="1" y="13"/>
                    </a:cubicBezTo>
                    <a:cubicBezTo>
                      <a:pt x="1" y="13"/>
                      <a:pt x="0" y="13"/>
                      <a:pt x="0" y="14"/>
                    </a:cubicBezTo>
                    <a:cubicBezTo>
                      <a:pt x="0" y="14"/>
                      <a:pt x="0" y="14"/>
                      <a:pt x="0" y="14"/>
                    </a:cubicBezTo>
                    <a:cubicBezTo>
                      <a:pt x="0" y="15"/>
                      <a:pt x="0" y="16"/>
                      <a:pt x="0" y="16"/>
                    </a:cubicBezTo>
                    <a:cubicBezTo>
                      <a:pt x="38" y="68"/>
                      <a:pt x="38" y="68"/>
                      <a:pt x="38" y="68"/>
                    </a:cubicBezTo>
                    <a:cubicBezTo>
                      <a:pt x="38" y="69"/>
                      <a:pt x="40" y="70"/>
                      <a:pt x="41" y="69"/>
                    </a:cubicBezTo>
                    <a:close/>
                    <a:moveTo>
                      <a:pt x="43" y="56"/>
                    </a:moveTo>
                    <a:cubicBezTo>
                      <a:pt x="16" y="19"/>
                      <a:pt x="16" y="19"/>
                      <a:pt x="16" y="19"/>
                    </a:cubicBezTo>
                    <a:cubicBezTo>
                      <a:pt x="22" y="17"/>
                      <a:pt x="27" y="16"/>
                      <a:pt x="32" y="15"/>
                    </a:cubicBezTo>
                    <a:cubicBezTo>
                      <a:pt x="42" y="14"/>
                      <a:pt x="52" y="16"/>
                      <a:pt x="61" y="20"/>
                    </a:cubicBezTo>
                    <a:cubicBezTo>
                      <a:pt x="67" y="23"/>
                      <a:pt x="74" y="26"/>
                      <a:pt x="79" y="31"/>
                    </a:cubicBezTo>
                    <a:cubicBezTo>
                      <a:pt x="81" y="34"/>
                      <a:pt x="83" y="36"/>
                      <a:pt x="85" y="38"/>
                    </a:cubicBezTo>
                    <a:lnTo>
                      <a:pt x="43" y="56"/>
                    </a:lnTo>
                    <a:close/>
                    <a:moveTo>
                      <a:pt x="43" y="56"/>
                    </a:moveTo>
                    <a:cubicBezTo>
                      <a:pt x="43" y="56"/>
                      <a:pt x="43" y="56"/>
                      <a:pt x="43" y="5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80"/>
              <p:cNvSpPr>
                <a:spLocks noEditPoints="1"/>
              </p:cNvSpPr>
              <p:nvPr/>
            </p:nvSpPr>
            <p:spPr bwMode="auto">
              <a:xfrm>
                <a:off x="5216526" y="1438276"/>
                <a:ext cx="260350" cy="450850"/>
              </a:xfrm>
              <a:custGeom>
                <a:avLst/>
                <a:gdLst>
                  <a:gd name="T0" fmla="*/ 43 w 69"/>
                  <a:gd name="T1" fmla="*/ 118 h 120"/>
                  <a:gd name="T2" fmla="*/ 68 w 69"/>
                  <a:gd name="T3" fmla="*/ 57 h 120"/>
                  <a:gd name="T4" fmla="*/ 68 w 69"/>
                  <a:gd name="T5" fmla="*/ 55 h 120"/>
                  <a:gd name="T6" fmla="*/ 29 w 69"/>
                  <a:gd name="T7" fmla="*/ 1 h 120"/>
                  <a:gd name="T8" fmla="*/ 28 w 69"/>
                  <a:gd name="T9" fmla="*/ 0 h 120"/>
                  <a:gd name="T10" fmla="*/ 26 w 69"/>
                  <a:gd name="T11" fmla="*/ 1 h 120"/>
                  <a:gd name="T12" fmla="*/ 8 w 69"/>
                  <a:gd name="T13" fmla="*/ 27 h 120"/>
                  <a:gd name="T14" fmla="*/ 6 w 69"/>
                  <a:gd name="T15" fmla="*/ 80 h 120"/>
                  <a:gd name="T16" fmla="*/ 40 w 69"/>
                  <a:gd name="T17" fmla="*/ 119 h 120"/>
                  <a:gd name="T18" fmla="*/ 42 w 69"/>
                  <a:gd name="T19" fmla="*/ 120 h 120"/>
                  <a:gd name="T20" fmla="*/ 43 w 69"/>
                  <a:gd name="T21" fmla="*/ 118 h 120"/>
                  <a:gd name="T22" fmla="*/ 43 w 69"/>
                  <a:gd name="T23" fmla="*/ 118 h 120"/>
                  <a:gd name="T24" fmla="*/ 43 w 69"/>
                  <a:gd name="T25" fmla="*/ 118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20">
                    <a:moveTo>
                      <a:pt x="43" y="118"/>
                    </a:moveTo>
                    <a:cubicBezTo>
                      <a:pt x="68" y="57"/>
                      <a:pt x="68" y="57"/>
                      <a:pt x="68" y="57"/>
                    </a:cubicBezTo>
                    <a:cubicBezTo>
                      <a:pt x="69" y="57"/>
                      <a:pt x="69" y="56"/>
                      <a:pt x="68" y="55"/>
                    </a:cubicBezTo>
                    <a:cubicBezTo>
                      <a:pt x="29" y="1"/>
                      <a:pt x="29" y="1"/>
                      <a:pt x="29" y="1"/>
                    </a:cubicBezTo>
                    <a:cubicBezTo>
                      <a:pt x="29" y="1"/>
                      <a:pt x="29" y="1"/>
                      <a:pt x="28" y="0"/>
                    </a:cubicBezTo>
                    <a:cubicBezTo>
                      <a:pt x="27" y="0"/>
                      <a:pt x="27" y="1"/>
                      <a:pt x="26" y="1"/>
                    </a:cubicBezTo>
                    <a:cubicBezTo>
                      <a:pt x="18" y="8"/>
                      <a:pt x="12" y="17"/>
                      <a:pt x="8" y="27"/>
                    </a:cubicBezTo>
                    <a:cubicBezTo>
                      <a:pt x="1" y="44"/>
                      <a:pt x="0" y="63"/>
                      <a:pt x="6" y="80"/>
                    </a:cubicBezTo>
                    <a:cubicBezTo>
                      <a:pt x="12" y="97"/>
                      <a:pt x="24" y="111"/>
                      <a:pt x="40" y="119"/>
                    </a:cubicBezTo>
                    <a:cubicBezTo>
                      <a:pt x="40" y="120"/>
                      <a:pt x="41" y="120"/>
                      <a:pt x="42" y="120"/>
                    </a:cubicBezTo>
                    <a:cubicBezTo>
                      <a:pt x="42" y="119"/>
                      <a:pt x="43" y="119"/>
                      <a:pt x="43" y="118"/>
                    </a:cubicBezTo>
                    <a:close/>
                    <a:moveTo>
                      <a:pt x="43" y="118"/>
                    </a:moveTo>
                    <a:cubicBezTo>
                      <a:pt x="43" y="118"/>
                      <a:pt x="43" y="118"/>
                      <a:pt x="43" y="11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sp>
        <p:nvSpPr>
          <p:cNvPr id="5" name="矩形 4"/>
          <p:cNvSpPr/>
          <p:nvPr/>
        </p:nvSpPr>
        <p:spPr>
          <a:xfrm>
            <a:off x="3203657" y="1031419"/>
            <a:ext cx="6096000" cy="2308324"/>
          </a:xfrm>
          <a:prstGeom prst="rect">
            <a:avLst/>
          </a:prstGeom>
        </p:spPr>
        <p:txBody>
          <a:bodyPr>
            <a:spAutoFit/>
          </a:bodyPr>
          <a:lstStyle/>
          <a:p>
            <a:r>
              <a:rPr lang="zh-CN" altLang="zh-CN" dirty="0">
                <a:latin typeface="冬青黑体简体中文 W3" pitchFamily="34" charset="-122"/>
                <a:ea typeface="冬青黑体简体中文 W3" pitchFamily="34" charset="-122"/>
              </a:rPr>
              <a:t>标签的</a:t>
            </a:r>
            <a:r>
              <a:rPr lang="zh-CN" altLang="zh-CN" dirty="0" smtClean="0">
                <a:latin typeface="冬青黑体简体中文 W3" pitchFamily="34" charset="-122"/>
                <a:ea typeface="冬青黑体简体中文 W3" pitchFamily="34" charset="-122"/>
              </a:rPr>
              <a:t>修改</a:t>
            </a:r>
            <a:endParaRPr lang="en-US" altLang="zh-CN" dirty="0" smtClean="0">
              <a:latin typeface="冬青黑体简体中文 W3" pitchFamily="34" charset="-122"/>
              <a:ea typeface="冬青黑体简体中文 W3" pitchFamily="34" charset="-122"/>
            </a:endParaRPr>
          </a:p>
          <a:p>
            <a:endParaRPr lang="zh-CN" altLang="zh-CN" dirty="0">
              <a:latin typeface="冬青黑体简体中文 W3" pitchFamily="34" charset="-122"/>
              <a:ea typeface="冬青黑体简体中文 W3" pitchFamily="34" charset="-122"/>
            </a:endParaRPr>
          </a:p>
          <a:p>
            <a:r>
              <a:rPr lang="zh-CN" altLang="zh-CN" dirty="0" smtClean="0">
                <a:latin typeface="冬青黑体简体中文 W3" pitchFamily="34" charset="-122"/>
                <a:ea typeface="冬青黑体简体中文 W3" pitchFamily="34" charset="-122"/>
              </a:rPr>
              <a:t>输入</a:t>
            </a:r>
            <a:r>
              <a:rPr lang="zh-CN" altLang="zh-CN" dirty="0">
                <a:latin typeface="冬青黑体简体中文 W3" pitchFamily="34" charset="-122"/>
                <a:ea typeface="冬青黑体简体中文 W3" pitchFamily="34" charset="-122"/>
              </a:rPr>
              <a:t>：</a:t>
            </a:r>
          </a:p>
          <a:p>
            <a:r>
              <a:rPr lang="zh-CN" altLang="zh-CN" dirty="0">
                <a:latin typeface="冬青黑体简体中文 W3" pitchFamily="34" charset="-122"/>
                <a:ea typeface="冬青黑体简体中文 W3" pitchFamily="34" charset="-122"/>
              </a:rPr>
              <a:t>在“我的”界面中点“我的标签”。再点击“修改标签”然后从标签列表中选择想要添加的标签</a:t>
            </a:r>
            <a:r>
              <a:rPr lang="zh-CN" altLang="zh-CN" dirty="0" smtClean="0">
                <a:latin typeface="冬青黑体简体中文 W3" pitchFamily="34" charset="-122"/>
                <a:ea typeface="冬青黑体简体中文 W3" pitchFamily="34" charset="-122"/>
              </a:rPr>
              <a:t>。</a:t>
            </a:r>
            <a:endParaRPr lang="en-US" altLang="zh-CN" dirty="0" smtClean="0">
              <a:latin typeface="冬青黑体简体中文 W3" pitchFamily="34" charset="-122"/>
              <a:ea typeface="冬青黑体简体中文 W3" pitchFamily="34" charset="-122"/>
            </a:endParaRPr>
          </a:p>
          <a:p>
            <a:r>
              <a:rPr lang="zh-CN" altLang="zh-CN" dirty="0" smtClean="0">
                <a:latin typeface="冬青黑体简体中文 W3" pitchFamily="34" charset="-122"/>
                <a:ea typeface="冬青黑体简体中文 W3" pitchFamily="34" charset="-122"/>
              </a:rPr>
              <a:t>输出</a:t>
            </a:r>
            <a:r>
              <a:rPr lang="zh-CN" altLang="zh-CN" dirty="0">
                <a:latin typeface="冬青黑体简体中文 W3" pitchFamily="34" charset="-122"/>
                <a:ea typeface="冬青黑体简体中文 W3" pitchFamily="34" charset="-122"/>
              </a:rPr>
              <a:t>：小程序界面弹出</a:t>
            </a:r>
            <a:r>
              <a:rPr lang="zh-CN" altLang="zh-CN" dirty="0" smtClean="0">
                <a:latin typeface="冬青黑体简体中文 W3" pitchFamily="34" charset="-122"/>
                <a:ea typeface="冬青黑体简体中文 W3" pitchFamily="34" charset="-122"/>
              </a:rPr>
              <a:t>“修改成功”</a:t>
            </a:r>
            <a:endParaRPr lang="en-US" altLang="zh-CN" dirty="0" smtClean="0">
              <a:latin typeface="冬青黑体简体中文 W3" pitchFamily="34" charset="-122"/>
              <a:ea typeface="冬青黑体简体中文 W3" pitchFamily="34" charset="-122"/>
            </a:endParaRPr>
          </a:p>
          <a:p>
            <a:r>
              <a:rPr lang="zh-CN" altLang="zh-CN" dirty="0" smtClean="0">
                <a:latin typeface="冬青黑体简体中文 W3" pitchFamily="34" charset="-122"/>
                <a:ea typeface="冬青黑体简体中文 W3" pitchFamily="34" charset="-122"/>
              </a:rPr>
              <a:t>异常处理</a:t>
            </a:r>
            <a:r>
              <a:rPr lang="zh-CN" altLang="zh-CN" dirty="0">
                <a:latin typeface="冬青黑体简体中文 W3" pitchFamily="34" charset="-122"/>
                <a:ea typeface="冬青黑体简体中文 W3" pitchFamily="34" charset="-122"/>
              </a:rPr>
              <a:t>：若将所有标签都删除了，则弹出“不能删除所有标签”的提醒</a:t>
            </a:r>
          </a:p>
        </p:txBody>
      </p:sp>
      <p:sp>
        <p:nvSpPr>
          <p:cNvPr id="6" name="矩形 5"/>
          <p:cNvSpPr/>
          <p:nvPr/>
        </p:nvSpPr>
        <p:spPr>
          <a:xfrm>
            <a:off x="664464" y="3443773"/>
            <a:ext cx="6096000" cy="2862322"/>
          </a:xfrm>
          <a:prstGeom prst="rect">
            <a:avLst/>
          </a:prstGeom>
        </p:spPr>
        <p:txBody>
          <a:bodyPr>
            <a:spAutoFit/>
          </a:bodyPr>
          <a:lstStyle/>
          <a:p>
            <a:r>
              <a:rPr lang="zh-CN" altLang="en-US" dirty="0">
                <a:latin typeface="冬青黑体简体中文 W3" pitchFamily="34" charset="-122"/>
                <a:ea typeface="冬青黑体简体中文 W3" pitchFamily="34" charset="-122"/>
              </a:rPr>
              <a:t>删除分组：</a:t>
            </a:r>
          </a:p>
          <a:p>
            <a:r>
              <a:rPr lang="zh-CN" altLang="en-US" dirty="0">
                <a:latin typeface="冬青黑体简体中文 W3" pitchFamily="34" charset="-122"/>
                <a:ea typeface="冬青黑体简体中文 W3" pitchFamily="34" charset="-122"/>
              </a:rPr>
              <a:t>输入：</a:t>
            </a:r>
          </a:p>
          <a:p>
            <a:r>
              <a:rPr lang="zh-CN" altLang="en-US" dirty="0">
                <a:latin typeface="冬青黑体简体中文 W3" pitchFamily="34" charset="-122"/>
                <a:ea typeface="冬青黑体简体中文 W3" pitchFamily="34" charset="-122"/>
              </a:rPr>
              <a:t>点击通知按钮，选择通知分组，在屏幕下方有两个按钮，一个是创建分组一个是删除分组，选中你要删除的组，点击删除分组，确认后，点击删除。</a:t>
            </a:r>
          </a:p>
          <a:p>
            <a:r>
              <a:rPr lang="zh-CN" altLang="en-US" dirty="0">
                <a:latin typeface="冬青黑体简体中文 W3" pitchFamily="34" charset="-122"/>
                <a:ea typeface="冬青黑体简体中文 W3" pitchFamily="34" charset="-122"/>
              </a:rPr>
              <a:t>输出：</a:t>
            </a:r>
          </a:p>
          <a:p>
            <a:r>
              <a:rPr lang="zh-CN" altLang="en-US" dirty="0">
                <a:latin typeface="冬青黑体简体中文 W3" pitchFamily="34" charset="-122"/>
                <a:ea typeface="冬青黑体简体中文 W3" pitchFamily="34" charset="-122"/>
              </a:rPr>
              <a:t>小程序提示删除成功。</a:t>
            </a:r>
          </a:p>
          <a:p>
            <a:r>
              <a:rPr lang="zh-CN" altLang="en-US" dirty="0">
                <a:latin typeface="冬青黑体简体中文 W3" pitchFamily="34" charset="-122"/>
                <a:ea typeface="冬青黑体简体中文 W3" pitchFamily="34" charset="-122"/>
              </a:rPr>
              <a:t>异常处理：</a:t>
            </a:r>
          </a:p>
          <a:p>
            <a:r>
              <a:rPr lang="zh-CN" altLang="en-US" dirty="0">
                <a:latin typeface="冬青黑体简体中文 W3" pitchFamily="34" charset="-122"/>
                <a:ea typeface="冬青黑体简体中文 W3" pitchFamily="34" charset="-122"/>
              </a:rPr>
              <a:t>	没有选中分组时就点击删除，小程序弹窗提示请至少选择一组删除。</a:t>
            </a:r>
          </a:p>
        </p:txBody>
      </p:sp>
      <p:sp>
        <p:nvSpPr>
          <p:cNvPr id="7" name="矩形 6"/>
          <p:cNvSpPr/>
          <p:nvPr/>
        </p:nvSpPr>
        <p:spPr>
          <a:xfrm>
            <a:off x="7204284" y="3601648"/>
            <a:ext cx="4837176" cy="2585323"/>
          </a:xfrm>
          <a:prstGeom prst="rect">
            <a:avLst/>
          </a:prstGeom>
        </p:spPr>
        <p:txBody>
          <a:bodyPr wrap="square">
            <a:spAutoFit/>
          </a:bodyPr>
          <a:lstStyle/>
          <a:p>
            <a:r>
              <a:rPr lang="zh-CN" altLang="en-US" dirty="0">
                <a:latin typeface="冬青黑体简体中文 W3" pitchFamily="34" charset="-122"/>
                <a:ea typeface="冬青黑体简体中文 W3" pitchFamily="34" charset="-122"/>
              </a:rPr>
              <a:t>个性标签选择</a:t>
            </a:r>
          </a:p>
          <a:p>
            <a:r>
              <a:rPr lang="zh-CN" altLang="en-US" dirty="0">
                <a:latin typeface="冬青黑体简体中文 W3" pitchFamily="34" charset="-122"/>
                <a:ea typeface="冬青黑体简体中文 W3" pitchFamily="34" charset="-122"/>
              </a:rPr>
              <a:t> 	输入：</a:t>
            </a:r>
          </a:p>
          <a:p>
            <a:r>
              <a:rPr lang="zh-CN" altLang="en-US" dirty="0">
                <a:latin typeface="冬青黑体简体中文 W3" pitchFamily="34" charset="-122"/>
                <a:ea typeface="冬青黑体简体中文 W3" pitchFamily="34" charset="-122"/>
              </a:rPr>
              <a:t>在初始登陆界面中个展现出的各个标枪快中选择自己感兴趣的标签</a:t>
            </a:r>
          </a:p>
          <a:p>
            <a:r>
              <a:rPr lang="zh-CN" altLang="en-US" dirty="0">
                <a:latin typeface="冬青黑体简体中文 W3" pitchFamily="34" charset="-122"/>
                <a:ea typeface="冬青黑体简体中文 W3" pitchFamily="34" charset="-122"/>
              </a:rPr>
              <a:t>	输出：</a:t>
            </a:r>
          </a:p>
          <a:p>
            <a:r>
              <a:rPr lang="zh-CN" altLang="en-US" dirty="0">
                <a:latin typeface="冬青黑体简体中文 W3" pitchFamily="34" charset="-122"/>
                <a:ea typeface="冬青黑体简体中文 W3" pitchFamily="34" charset="-122"/>
              </a:rPr>
              <a:t>小程序提示个性标签保存成功</a:t>
            </a:r>
          </a:p>
          <a:p>
            <a:r>
              <a:rPr lang="zh-CN" altLang="en-US" dirty="0">
                <a:latin typeface="冬青黑体简体中文 W3" pitchFamily="34" charset="-122"/>
                <a:ea typeface="冬青黑体简体中文 W3" pitchFamily="34" charset="-122"/>
              </a:rPr>
              <a:t>	异常处理：</a:t>
            </a:r>
          </a:p>
          <a:p>
            <a:r>
              <a:rPr lang="zh-CN" altLang="en-US" dirty="0">
                <a:latin typeface="冬青黑体简体中文 W3" pitchFamily="34" charset="-122"/>
                <a:ea typeface="冬青黑体简体中文 W3" pitchFamily="34" charset="-122"/>
              </a:rPr>
              <a:t>	若没有选择任何标签，则小程序弹框提示“请至少选择一个标签”。</a:t>
            </a:r>
          </a:p>
        </p:txBody>
      </p:sp>
    </p:spTree>
    <p:extLst>
      <p:ext uri="{BB962C8B-B14F-4D97-AF65-F5344CB8AC3E}">
        <p14:creationId xmlns:p14="http://schemas.microsoft.com/office/powerpoint/2010/main" val="642341418"/>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14:presetBounceEnd="20000">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14:bounceEnd="20000">
                                          <p:cBhvr additive="base">
                                            <p:cTn id="7" dur="500" fill="hold"/>
                                            <p:tgtEl>
                                              <p:spTgt spid="36"/>
                                            </p:tgtEl>
                                            <p:attrNameLst>
                                              <p:attrName>ppt_x</p:attrName>
                                            </p:attrNameLst>
                                          </p:cBhvr>
                                          <p:tavLst>
                                            <p:tav tm="0">
                                              <p:val>
                                                <p:strVal val="1+#ppt_w/2"/>
                                              </p:val>
                                            </p:tav>
                                            <p:tav tm="100000">
                                              <p:val>
                                                <p:strVal val="#ppt_x"/>
                                              </p:val>
                                            </p:tav>
                                          </p:tavLst>
                                        </p:anim>
                                        <p:anim calcmode="lin" valueType="num" p14:bounceEnd="20000">
                                          <p:cBhvr additive="base">
                                            <p:cTn id="8" dur="500" fill="hold"/>
                                            <p:tgtEl>
                                              <p:spTgt spid="3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14:presetBounceEnd="20000">
                                      <p:stCondLst>
                                        <p:cond delay="500"/>
                                      </p:stCondLst>
                                      <p:childTnLst>
                                        <p:set>
                                          <p:cBhvr>
                                            <p:cTn id="10" dur="1" fill="hold">
                                              <p:stCondLst>
                                                <p:cond delay="0"/>
                                              </p:stCondLst>
                                            </p:cTn>
                                            <p:tgtEl>
                                              <p:spTgt spid="37"/>
                                            </p:tgtEl>
                                            <p:attrNameLst>
                                              <p:attrName>style.visibility</p:attrName>
                                            </p:attrNameLst>
                                          </p:cBhvr>
                                          <p:to>
                                            <p:strVal val="visible"/>
                                          </p:to>
                                        </p:set>
                                        <p:anim calcmode="lin" valueType="num" p14:bounceEnd="20000">
                                          <p:cBhvr additive="base">
                                            <p:cTn id="11" dur="500" fill="hold"/>
                                            <p:tgtEl>
                                              <p:spTgt spid="37"/>
                                            </p:tgtEl>
                                            <p:attrNameLst>
                                              <p:attrName>ppt_x</p:attrName>
                                            </p:attrNameLst>
                                          </p:cBhvr>
                                          <p:tavLst>
                                            <p:tav tm="0">
                                              <p:val>
                                                <p:strVal val="1+#ppt_w/2"/>
                                              </p:val>
                                            </p:tav>
                                            <p:tav tm="100000">
                                              <p:val>
                                                <p:strVal val="#ppt_x"/>
                                              </p:val>
                                            </p:tav>
                                          </p:tavLst>
                                        </p:anim>
                                        <p:anim calcmode="lin" valueType="num" p14:bounceEnd="20000">
                                          <p:cBhvr additive="base">
                                            <p:cTn id="12" dur="500" fill="hold"/>
                                            <p:tgtEl>
                                              <p:spTgt spid="3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14:presetBounceEnd="20000">
                                      <p:stCondLst>
                                        <p:cond delay="250"/>
                                      </p:stCondLst>
                                      <p:childTnLst>
                                        <p:set>
                                          <p:cBhvr>
                                            <p:cTn id="14" dur="1" fill="hold">
                                              <p:stCondLst>
                                                <p:cond delay="0"/>
                                              </p:stCondLst>
                                            </p:cTn>
                                            <p:tgtEl>
                                              <p:spTgt spid="39"/>
                                            </p:tgtEl>
                                            <p:attrNameLst>
                                              <p:attrName>style.visibility</p:attrName>
                                            </p:attrNameLst>
                                          </p:cBhvr>
                                          <p:to>
                                            <p:strVal val="visible"/>
                                          </p:to>
                                        </p:set>
                                        <p:anim calcmode="lin" valueType="num" p14:bounceEnd="20000">
                                          <p:cBhvr additive="base">
                                            <p:cTn id="15" dur="500" fill="hold"/>
                                            <p:tgtEl>
                                              <p:spTgt spid="39"/>
                                            </p:tgtEl>
                                            <p:attrNameLst>
                                              <p:attrName>ppt_x</p:attrName>
                                            </p:attrNameLst>
                                          </p:cBhvr>
                                          <p:tavLst>
                                            <p:tav tm="0">
                                              <p:val>
                                                <p:strVal val="1+#ppt_w/2"/>
                                              </p:val>
                                            </p:tav>
                                            <p:tav tm="100000">
                                              <p:val>
                                                <p:strVal val="#ppt_x"/>
                                              </p:val>
                                            </p:tav>
                                          </p:tavLst>
                                        </p:anim>
                                        <p:anim calcmode="lin" valueType="num" p14:bounceEnd="20000">
                                          <p:cBhvr additive="base">
                                            <p:cTn id="16" dur="500" fill="hold"/>
                                            <p:tgtEl>
                                              <p:spTgt spid="39"/>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14:presetBounceEnd="20000">
                                      <p:stCondLst>
                                        <p:cond delay="0"/>
                                      </p:stCondLst>
                                      <p:childTnLst>
                                        <p:set>
                                          <p:cBhvr>
                                            <p:cTn id="18" dur="1" fill="hold">
                                              <p:stCondLst>
                                                <p:cond delay="0"/>
                                              </p:stCondLst>
                                            </p:cTn>
                                            <p:tgtEl>
                                              <p:spTgt spid="38"/>
                                            </p:tgtEl>
                                            <p:attrNameLst>
                                              <p:attrName>style.visibility</p:attrName>
                                            </p:attrNameLst>
                                          </p:cBhvr>
                                          <p:to>
                                            <p:strVal val="visible"/>
                                          </p:to>
                                        </p:set>
                                        <p:anim calcmode="lin" valueType="num" p14:bounceEnd="20000">
                                          <p:cBhvr additive="base">
                                            <p:cTn id="19" dur="500" fill="hold"/>
                                            <p:tgtEl>
                                              <p:spTgt spid="38"/>
                                            </p:tgtEl>
                                            <p:attrNameLst>
                                              <p:attrName>ppt_x</p:attrName>
                                            </p:attrNameLst>
                                          </p:cBhvr>
                                          <p:tavLst>
                                            <p:tav tm="0">
                                              <p:val>
                                                <p:strVal val="1+#ppt_w/2"/>
                                              </p:val>
                                            </p:tav>
                                            <p:tav tm="100000">
                                              <p:val>
                                                <p:strVal val="#ppt_x"/>
                                              </p:val>
                                            </p:tav>
                                          </p:tavLst>
                                        </p:anim>
                                        <p:anim calcmode="lin" valueType="num" p14:bounceEnd="20000">
                                          <p:cBhvr additive="base">
                                            <p:cTn id="20" dur="500" fill="hold"/>
                                            <p:tgtEl>
                                              <p:spTgt spid="3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8" grpId="0" animBg="1"/>
          <p:bldP spid="39"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1+#ppt_w/2"/>
                                              </p:val>
                                            </p:tav>
                                            <p:tav tm="100000">
                                              <p:val>
                                                <p:strVal val="#ppt_x"/>
                                              </p:val>
                                            </p:tav>
                                          </p:tavLst>
                                        </p:anim>
                                        <p:anim calcmode="lin" valueType="num">
                                          <p:cBhvr additive="base">
                                            <p:cTn id="8" dur="500" fill="hold"/>
                                            <p:tgtEl>
                                              <p:spTgt spid="3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500"/>
                                      </p:stCondLst>
                                      <p:childTnLst>
                                        <p:set>
                                          <p:cBhvr>
                                            <p:cTn id="10" dur="1" fill="hold">
                                              <p:stCondLst>
                                                <p:cond delay="0"/>
                                              </p:stCondLst>
                                            </p:cTn>
                                            <p:tgtEl>
                                              <p:spTgt spid="37"/>
                                            </p:tgtEl>
                                            <p:attrNameLst>
                                              <p:attrName>style.visibility</p:attrName>
                                            </p:attrNameLst>
                                          </p:cBhvr>
                                          <p:to>
                                            <p:strVal val="visible"/>
                                          </p:to>
                                        </p:set>
                                        <p:anim calcmode="lin" valueType="num">
                                          <p:cBhvr additive="base">
                                            <p:cTn id="11" dur="500" fill="hold"/>
                                            <p:tgtEl>
                                              <p:spTgt spid="37"/>
                                            </p:tgtEl>
                                            <p:attrNameLst>
                                              <p:attrName>ppt_x</p:attrName>
                                            </p:attrNameLst>
                                          </p:cBhvr>
                                          <p:tavLst>
                                            <p:tav tm="0">
                                              <p:val>
                                                <p:strVal val="1+#ppt_w/2"/>
                                              </p:val>
                                            </p:tav>
                                            <p:tav tm="100000">
                                              <p:val>
                                                <p:strVal val="#ppt_x"/>
                                              </p:val>
                                            </p:tav>
                                          </p:tavLst>
                                        </p:anim>
                                        <p:anim calcmode="lin" valueType="num">
                                          <p:cBhvr additive="base">
                                            <p:cTn id="12" dur="500" fill="hold"/>
                                            <p:tgtEl>
                                              <p:spTgt spid="3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stCondLst>
                                        <p:cond delay="250"/>
                                      </p:stCondLst>
                                      <p:childTnLst>
                                        <p:set>
                                          <p:cBhvr>
                                            <p:cTn id="14" dur="1" fill="hold">
                                              <p:stCondLst>
                                                <p:cond delay="0"/>
                                              </p:stCondLst>
                                            </p:cTn>
                                            <p:tgtEl>
                                              <p:spTgt spid="39"/>
                                            </p:tgtEl>
                                            <p:attrNameLst>
                                              <p:attrName>style.visibility</p:attrName>
                                            </p:attrNameLst>
                                          </p:cBhvr>
                                          <p:to>
                                            <p:strVal val="visible"/>
                                          </p:to>
                                        </p:set>
                                        <p:anim calcmode="lin" valueType="num">
                                          <p:cBhvr additive="base">
                                            <p:cTn id="15" dur="500" fill="hold"/>
                                            <p:tgtEl>
                                              <p:spTgt spid="39"/>
                                            </p:tgtEl>
                                            <p:attrNameLst>
                                              <p:attrName>ppt_x</p:attrName>
                                            </p:attrNameLst>
                                          </p:cBhvr>
                                          <p:tavLst>
                                            <p:tav tm="0">
                                              <p:val>
                                                <p:strVal val="1+#ppt_w/2"/>
                                              </p:val>
                                            </p:tav>
                                            <p:tav tm="100000">
                                              <p:val>
                                                <p:strVal val="#ppt_x"/>
                                              </p:val>
                                            </p:tav>
                                          </p:tavLst>
                                        </p:anim>
                                        <p:anim calcmode="lin" valueType="num">
                                          <p:cBhvr additive="base">
                                            <p:cTn id="16" dur="500" fill="hold"/>
                                            <p:tgtEl>
                                              <p:spTgt spid="39"/>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stCondLst>
                                        <p:cond delay="0"/>
                                      </p:stCondLst>
                                      <p:childTnLst>
                                        <p:set>
                                          <p:cBhvr>
                                            <p:cTn id="18" dur="1" fill="hold">
                                              <p:stCondLst>
                                                <p:cond delay="0"/>
                                              </p:stCondLst>
                                            </p:cTn>
                                            <p:tgtEl>
                                              <p:spTgt spid="38"/>
                                            </p:tgtEl>
                                            <p:attrNameLst>
                                              <p:attrName>style.visibility</p:attrName>
                                            </p:attrNameLst>
                                          </p:cBhvr>
                                          <p:to>
                                            <p:strVal val="visible"/>
                                          </p:to>
                                        </p:set>
                                        <p:anim calcmode="lin" valueType="num">
                                          <p:cBhvr additive="base">
                                            <p:cTn id="19" dur="500" fill="hold"/>
                                            <p:tgtEl>
                                              <p:spTgt spid="38"/>
                                            </p:tgtEl>
                                            <p:attrNameLst>
                                              <p:attrName>ppt_x</p:attrName>
                                            </p:attrNameLst>
                                          </p:cBhvr>
                                          <p:tavLst>
                                            <p:tav tm="0">
                                              <p:val>
                                                <p:strVal val="1+#ppt_w/2"/>
                                              </p:val>
                                            </p:tav>
                                            <p:tav tm="100000">
                                              <p:val>
                                                <p:strVal val="#ppt_x"/>
                                              </p:val>
                                            </p:tav>
                                          </p:tavLst>
                                        </p:anim>
                                        <p:anim calcmode="lin" valueType="num">
                                          <p:cBhvr additive="base">
                                            <p:cTn id="20" dur="500" fill="hold"/>
                                            <p:tgtEl>
                                              <p:spTgt spid="3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8" grpId="0" animBg="1"/>
          <p:bldP spid="39" grpId="0" animBg="1"/>
        </p:bldLst>
      </p:timing>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椭圆 35"/>
          <p:cNvSpPr/>
          <p:nvPr/>
        </p:nvSpPr>
        <p:spPr>
          <a:xfrm>
            <a:off x="11268220" y="-923780"/>
            <a:ext cx="1847559" cy="1847559"/>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10492598" y="351423"/>
            <a:ext cx="572356" cy="5723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11179254" y="2141272"/>
            <a:ext cx="302456" cy="3024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11330482" y="1257699"/>
            <a:ext cx="390938" cy="390938"/>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86"/>
          <p:cNvSpPr txBox="1"/>
          <p:nvPr/>
        </p:nvSpPr>
        <p:spPr>
          <a:xfrm>
            <a:off x="738034" y="306782"/>
            <a:ext cx="2974430" cy="584775"/>
          </a:xfrm>
          <a:prstGeom prst="rect">
            <a:avLst/>
          </a:prstGeom>
          <a:noFill/>
        </p:spPr>
        <p:txBody>
          <a:bodyPr wrap="square" rtlCol="0">
            <a:spAutoFit/>
          </a:bodyPr>
          <a:lstStyle/>
          <a:p>
            <a:pPr algn="dist"/>
            <a:r>
              <a:rPr lang="zh-CN" altLang="en-US" sz="3200" dirty="0" smtClean="0">
                <a:latin typeface="等线" pitchFamily="2" charset="-122"/>
                <a:ea typeface="等线" pitchFamily="2" charset="-122"/>
                <a:cs typeface="+mn-ea"/>
                <a:sym typeface="+mn-lt"/>
              </a:rPr>
              <a:t>功能性需求</a:t>
            </a:r>
            <a:endParaRPr lang="en-US" altLang="zh-CN" sz="3200" dirty="0">
              <a:latin typeface="等线" pitchFamily="2" charset="-122"/>
              <a:ea typeface="等线" pitchFamily="2" charset="-122"/>
              <a:cs typeface="+mn-ea"/>
              <a:sym typeface="+mn-lt"/>
            </a:endParaRPr>
          </a:p>
        </p:txBody>
      </p:sp>
      <p:sp>
        <p:nvSpPr>
          <p:cNvPr id="9" name="矩形 8">
            <a:extLst>
              <a:ext uri="{FF2B5EF4-FFF2-40B4-BE49-F238E27FC236}">
                <a16:creationId xmlns="" xmlns:a16="http://schemas.microsoft.com/office/drawing/2014/main" id="{91B15B32-D5A7-4EB2-902A-4703504BB2EE}"/>
              </a:ext>
            </a:extLst>
          </p:cNvPr>
          <p:cNvSpPr/>
          <p:nvPr/>
        </p:nvSpPr>
        <p:spPr>
          <a:xfrm>
            <a:off x="431371" y="0"/>
            <a:ext cx="262187" cy="1147157"/>
          </a:xfrm>
          <a:prstGeom prst="rect">
            <a:avLst/>
          </a:prstGeom>
          <a:solidFill>
            <a:srgbClr val="1FAB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60000"/>
                  <a:lumOff val="40000"/>
                </a:schemeClr>
              </a:solidFill>
            </a:endParaRPr>
          </a:p>
        </p:txBody>
      </p:sp>
      <p:grpSp>
        <p:nvGrpSpPr>
          <p:cNvPr id="22" name="组合 21"/>
          <p:cNvGrpSpPr/>
          <p:nvPr/>
        </p:nvGrpSpPr>
        <p:grpSpPr>
          <a:xfrm>
            <a:off x="8052598" y="429705"/>
            <a:ext cx="1405021" cy="1440674"/>
            <a:chOff x="1689792" y="1835674"/>
            <a:chExt cx="688368" cy="688368"/>
          </a:xfrm>
        </p:grpSpPr>
        <p:grpSp>
          <p:nvGrpSpPr>
            <p:cNvPr id="23" name="组合 22"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1689792" y="1835674"/>
              <a:ext cx="688368" cy="688368"/>
              <a:chOff x="7242071" y="1820434"/>
              <a:chExt cx="688368" cy="688368"/>
            </a:xfrm>
          </p:grpSpPr>
          <p:sp>
            <p:nvSpPr>
              <p:cNvPr id="28" name="椭圆 27"/>
              <p:cNvSpPr/>
              <p:nvPr/>
            </p:nvSpPr>
            <p:spPr>
              <a:xfrm>
                <a:off x="7242071" y="1820434"/>
                <a:ext cx="688368" cy="688368"/>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9" name="椭圆 28"/>
              <p:cNvSpPr/>
              <p:nvPr/>
            </p:nvSpPr>
            <p:spPr>
              <a:xfrm>
                <a:off x="7286625" y="1866019"/>
                <a:ext cx="608738" cy="608738"/>
              </a:xfrm>
              <a:prstGeom prst="ellipse">
                <a:avLst/>
              </a:prstGeom>
              <a:gradFill>
                <a:gsLst>
                  <a:gs pos="100000">
                    <a:srgbClr val="18478F"/>
                  </a:gs>
                  <a:gs pos="0">
                    <a:srgbClr val="238DED"/>
                  </a:gs>
                </a:gsLst>
                <a:lin ang="7800000" scaled="0"/>
              </a:gradFill>
              <a:ln w="28575">
                <a:noFill/>
              </a:ln>
              <a:effectLst/>
            </p:spPr>
            <p:txBody>
              <a:bodyPr vert="horz" wrap="square" lIns="91440" tIns="45720" rIns="91440" bIns="45720" numCol="1" anchor="t" anchorCtr="0" compatLnSpc="1">
                <a:prstTxWarp prst="textNoShape">
                  <a:avLst/>
                </a:prstTxWarp>
              </a:bodyPr>
              <a:lstStyle/>
              <a:p>
                <a:endParaRPr lang="zh-CN" altLang="en-US"/>
              </a:p>
            </p:txBody>
          </p:sp>
        </p:grpSp>
        <p:grpSp>
          <p:nvGrpSpPr>
            <p:cNvPr id="24" name="组合 23"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1858111" y="1998511"/>
              <a:ext cx="369488" cy="372593"/>
              <a:chOff x="5216526" y="1358901"/>
              <a:chExt cx="566738" cy="571500"/>
            </a:xfrm>
            <a:solidFill>
              <a:schemeClr val="bg1"/>
            </a:solidFill>
          </p:grpSpPr>
          <p:sp>
            <p:nvSpPr>
              <p:cNvPr id="25" name="Freeform 78"/>
              <p:cNvSpPr>
                <a:spLocks/>
              </p:cNvSpPr>
              <p:nvPr/>
            </p:nvSpPr>
            <p:spPr bwMode="auto">
              <a:xfrm>
                <a:off x="5416551" y="1562101"/>
                <a:ext cx="366713" cy="368300"/>
              </a:xfrm>
              <a:custGeom>
                <a:avLst/>
                <a:gdLst>
                  <a:gd name="T0" fmla="*/ 27 w 97"/>
                  <a:gd name="T1" fmla="*/ 26 h 98"/>
                  <a:gd name="T2" fmla="*/ 26 w 97"/>
                  <a:gd name="T3" fmla="*/ 27 h 98"/>
                  <a:gd name="T4" fmla="*/ 0 w 97"/>
                  <a:gd name="T5" fmla="*/ 90 h 98"/>
                  <a:gd name="T6" fmla="*/ 0 w 97"/>
                  <a:gd name="T7" fmla="*/ 91 h 98"/>
                  <a:gd name="T8" fmla="*/ 1 w 97"/>
                  <a:gd name="T9" fmla="*/ 93 h 98"/>
                  <a:gd name="T10" fmla="*/ 53 w 97"/>
                  <a:gd name="T11" fmla="*/ 89 h 98"/>
                  <a:gd name="T12" fmla="*/ 89 w 97"/>
                  <a:gd name="T13" fmla="*/ 51 h 98"/>
                  <a:gd name="T14" fmla="*/ 92 w 97"/>
                  <a:gd name="T15" fmla="*/ 2 h 98"/>
                  <a:gd name="T16" fmla="*/ 91 w 97"/>
                  <a:gd name="T17" fmla="*/ 1 h 98"/>
                  <a:gd name="T18" fmla="*/ 89 w 97"/>
                  <a:gd name="T19" fmla="*/ 1 h 98"/>
                  <a:gd name="T20" fmla="*/ 27 w 97"/>
                  <a:gd name="T21" fmla="*/ 26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7" h="98">
                    <a:moveTo>
                      <a:pt x="27" y="26"/>
                    </a:moveTo>
                    <a:cubicBezTo>
                      <a:pt x="26" y="26"/>
                      <a:pt x="26" y="27"/>
                      <a:pt x="26" y="27"/>
                    </a:cubicBezTo>
                    <a:cubicBezTo>
                      <a:pt x="0" y="90"/>
                      <a:pt x="0" y="90"/>
                      <a:pt x="0" y="90"/>
                    </a:cubicBezTo>
                    <a:cubicBezTo>
                      <a:pt x="0" y="90"/>
                      <a:pt x="0" y="91"/>
                      <a:pt x="0" y="91"/>
                    </a:cubicBezTo>
                    <a:cubicBezTo>
                      <a:pt x="0" y="92"/>
                      <a:pt x="1" y="92"/>
                      <a:pt x="1" y="93"/>
                    </a:cubicBezTo>
                    <a:cubicBezTo>
                      <a:pt x="19" y="98"/>
                      <a:pt x="37" y="96"/>
                      <a:pt x="53" y="89"/>
                    </a:cubicBezTo>
                    <a:cubicBezTo>
                      <a:pt x="70" y="81"/>
                      <a:pt x="82" y="67"/>
                      <a:pt x="89" y="51"/>
                    </a:cubicBezTo>
                    <a:cubicBezTo>
                      <a:pt x="96" y="35"/>
                      <a:pt x="97" y="18"/>
                      <a:pt x="92" y="2"/>
                    </a:cubicBezTo>
                    <a:cubicBezTo>
                      <a:pt x="92" y="2"/>
                      <a:pt x="92" y="1"/>
                      <a:pt x="91" y="1"/>
                    </a:cubicBezTo>
                    <a:cubicBezTo>
                      <a:pt x="90" y="0"/>
                      <a:pt x="90" y="0"/>
                      <a:pt x="89" y="1"/>
                    </a:cubicBezTo>
                    <a:lnTo>
                      <a:pt x="27"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79"/>
              <p:cNvSpPr>
                <a:spLocks noEditPoints="1"/>
              </p:cNvSpPr>
              <p:nvPr/>
            </p:nvSpPr>
            <p:spPr bwMode="auto">
              <a:xfrm>
                <a:off x="5359401" y="1358901"/>
                <a:ext cx="385763" cy="263525"/>
              </a:xfrm>
              <a:custGeom>
                <a:avLst/>
                <a:gdLst>
                  <a:gd name="T0" fmla="*/ 41 w 102"/>
                  <a:gd name="T1" fmla="*/ 69 h 70"/>
                  <a:gd name="T2" fmla="*/ 100 w 102"/>
                  <a:gd name="T3" fmla="*/ 45 h 70"/>
                  <a:gd name="T4" fmla="*/ 101 w 102"/>
                  <a:gd name="T5" fmla="*/ 43 h 70"/>
                  <a:gd name="T6" fmla="*/ 101 w 102"/>
                  <a:gd name="T7" fmla="*/ 42 h 70"/>
                  <a:gd name="T8" fmla="*/ 65 w 102"/>
                  <a:gd name="T9" fmla="*/ 9 h 70"/>
                  <a:gd name="T10" fmla="*/ 1 w 102"/>
                  <a:gd name="T11" fmla="*/ 13 h 70"/>
                  <a:gd name="T12" fmla="*/ 0 w 102"/>
                  <a:gd name="T13" fmla="*/ 14 h 70"/>
                  <a:gd name="T14" fmla="*/ 0 w 102"/>
                  <a:gd name="T15" fmla="*/ 14 h 70"/>
                  <a:gd name="T16" fmla="*/ 0 w 102"/>
                  <a:gd name="T17" fmla="*/ 16 h 70"/>
                  <a:gd name="T18" fmla="*/ 38 w 102"/>
                  <a:gd name="T19" fmla="*/ 68 h 70"/>
                  <a:gd name="T20" fmla="*/ 41 w 102"/>
                  <a:gd name="T21" fmla="*/ 69 h 70"/>
                  <a:gd name="T22" fmla="*/ 43 w 102"/>
                  <a:gd name="T23" fmla="*/ 56 h 70"/>
                  <a:gd name="T24" fmla="*/ 16 w 102"/>
                  <a:gd name="T25" fmla="*/ 19 h 70"/>
                  <a:gd name="T26" fmla="*/ 32 w 102"/>
                  <a:gd name="T27" fmla="*/ 15 h 70"/>
                  <a:gd name="T28" fmla="*/ 61 w 102"/>
                  <a:gd name="T29" fmla="*/ 20 h 70"/>
                  <a:gd name="T30" fmla="*/ 79 w 102"/>
                  <a:gd name="T31" fmla="*/ 31 h 70"/>
                  <a:gd name="T32" fmla="*/ 85 w 102"/>
                  <a:gd name="T33" fmla="*/ 38 h 70"/>
                  <a:gd name="T34" fmla="*/ 43 w 102"/>
                  <a:gd name="T35" fmla="*/ 56 h 70"/>
                  <a:gd name="T36" fmla="*/ 43 w 102"/>
                  <a:gd name="T37" fmla="*/ 56 h 70"/>
                  <a:gd name="T38" fmla="*/ 43 w 102"/>
                  <a:gd name="T39" fmla="*/ 5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2" h="70">
                    <a:moveTo>
                      <a:pt x="41" y="69"/>
                    </a:moveTo>
                    <a:cubicBezTo>
                      <a:pt x="100" y="45"/>
                      <a:pt x="100" y="45"/>
                      <a:pt x="100" y="45"/>
                    </a:cubicBezTo>
                    <a:cubicBezTo>
                      <a:pt x="101" y="44"/>
                      <a:pt x="101" y="44"/>
                      <a:pt x="101" y="43"/>
                    </a:cubicBezTo>
                    <a:cubicBezTo>
                      <a:pt x="102" y="43"/>
                      <a:pt x="102" y="42"/>
                      <a:pt x="101" y="42"/>
                    </a:cubicBezTo>
                    <a:cubicBezTo>
                      <a:pt x="93" y="27"/>
                      <a:pt x="81" y="15"/>
                      <a:pt x="65" y="9"/>
                    </a:cubicBezTo>
                    <a:cubicBezTo>
                      <a:pt x="44" y="0"/>
                      <a:pt x="21" y="2"/>
                      <a:pt x="1" y="13"/>
                    </a:cubicBezTo>
                    <a:cubicBezTo>
                      <a:pt x="1" y="13"/>
                      <a:pt x="0" y="13"/>
                      <a:pt x="0" y="14"/>
                    </a:cubicBezTo>
                    <a:cubicBezTo>
                      <a:pt x="0" y="14"/>
                      <a:pt x="0" y="14"/>
                      <a:pt x="0" y="14"/>
                    </a:cubicBezTo>
                    <a:cubicBezTo>
                      <a:pt x="0" y="15"/>
                      <a:pt x="0" y="16"/>
                      <a:pt x="0" y="16"/>
                    </a:cubicBezTo>
                    <a:cubicBezTo>
                      <a:pt x="38" y="68"/>
                      <a:pt x="38" y="68"/>
                      <a:pt x="38" y="68"/>
                    </a:cubicBezTo>
                    <a:cubicBezTo>
                      <a:pt x="38" y="69"/>
                      <a:pt x="40" y="70"/>
                      <a:pt x="41" y="69"/>
                    </a:cubicBezTo>
                    <a:close/>
                    <a:moveTo>
                      <a:pt x="43" y="56"/>
                    </a:moveTo>
                    <a:cubicBezTo>
                      <a:pt x="16" y="19"/>
                      <a:pt x="16" y="19"/>
                      <a:pt x="16" y="19"/>
                    </a:cubicBezTo>
                    <a:cubicBezTo>
                      <a:pt x="22" y="17"/>
                      <a:pt x="27" y="16"/>
                      <a:pt x="32" y="15"/>
                    </a:cubicBezTo>
                    <a:cubicBezTo>
                      <a:pt x="42" y="14"/>
                      <a:pt x="52" y="16"/>
                      <a:pt x="61" y="20"/>
                    </a:cubicBezTo>
                    <a:cubicBezTo>
                      <a:pt x="67" y="23"/>
                      <a:pt x="74" y="26"/>
                      <a:pt x="79" y="31"/>
                    </a:cubicBezTo>
                    <a:cubicBezTo>
                      <a:pt x="81" y="34"/>
                      <a:pt x="83" y="36"/>
                      <a:pt x="85" y="38"/>
                    </a:cubicBezTo>
                    <a:lnTo>
                      <a:pt x="43" y="56"/>
                    </a:lnTo>
                    <a:close/>
                    <a:moveTo>
                      <a:pt x="43" y="56"/>
                    </a:moveTo>
                    <a:cubicBezTo>
                      <a:pt x="43" y="56"/>
                      <a:pt x="43" y="56"/>
                      <a:pt x="43" y="5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80"/>
              <p:cNvSpPr>
                <a:spLocks noEditPoints="1"/>
              </p:cNvSpPr>
              <p:nvPr/>
            </p:nvSpPr>
            <p:spPr bwMode="auto">
              <a:xfrm>
                <a:off x="5216526" y="1438276"/>
                <a:ext cx="260350" cy="450850"/>
              </a:xfrm>
              <a:custGeom>
                <a:avLst/>
                <a:gdLst>
                  <a:gd name="T0" fmla="*/ 43 w 69"/>
                  <a:gd name="T1" fmla="*/ 118 h 120"/>
                  <a:gd name="T2" fmla="*/ 68 w 69"/>
                  <a:gd name="T3" fmla="*/ 57 h 120"/>
                  <a:gd name="T4" fmla="*/ 68 w 69"/>
                  <a:gd name="T5" fmla="*/ 55 h 120"/>
                  <a:gd name="T6" fmla="*/ 29 w 69"/>
                  <a:gd name="T7" fmla="*/ 1 h 120"/>
                  <a:gd name="T8" fmla="*/ 28 w 69"/>
                  <a:gd name="T9" fmla="*/ 0 h 120"/>
                  <a:gd name="T10" fmla="*/ 26 w 69"/>
                  <a:gd name="T11" fmla="*/ 1 h 120"/>
                  <a:gd name="T12" fmla="*/ 8 w 69"/>
                  <a:gd name="T13" fmla="*/ 27 h 120"/>
                  <a:gd name="T14" fmla="*/ 6 w 69"/>
                  <a:gd name="T15" fmla="*/ 80 h 120"/>
                  <a:gd name="T16" fmla="*/ 40 w 69"/>
                  <a:gd name="T17" fmla="*/ 119 h 120"/>
                  <a:gd name="T18" fmla="*/ 42 w 69"/>
                  <a:gd name="T19" fmla="*/ 120 h 120"/>
                  <a:gd name="T20" fmla="*/ 43 w 69"/>
                  <a:gd name="T21" fmla="*/ 118 h 120"/>
                  <a:gd name="T22" fmla="*/ 43 w 69"/>
                  <a:gd name="T23" fmla="*/ 118 h 120"/>
                  <a:gd name="T24" fmla="*/ 43 w 69"/>
                  <a:gd name="T25" fmla="*/ 118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20">
                    <a:moveTo>
                      <a:pt x="43" y="118"/>
                    </a:moveTo>
                    <a:cubicBezTo>
                      <a:pt x="68" y="57"/>
                      <a:pt x="68" y="57"/>
                      <a:pt x="68" y="57"/>
                    </a:cubicBezTo>
                    <a:cubicBezTo>
                      <a:pt x="69" y="57"/>
                      <a:pt x="69" y="56"/>
                      <a:pt x="68" y="55"/>
                    </a:cubicBezTo>
                    <a:cubicBezTo>
                      <a:pt x="29" y="1"/>
                      <a:pt x="29" y="1"/>
                      <a:pt x="29" y="1"/>
                    </a:cubicBezTo>
                    <a:cubicBezTo>
                      <a:pt x="29" y="1"/>
                      <a:pt x="29" y="1"/>
                      <a:pt x="28" y="0"/>
                    </a:cubicBezTo>
                    <a:cubicBezTo>
                      <a:pt x="27" y="0"/>
                      <a:pt x="27" y="1"/>
                      <a:pt x="26" y="1"/>
                    </a:cubicBezTo>
                    <a:cubicBezTo>
                      <a:pt x="18" y="8"/>
                      <a:pt x="12" y="17"/>
                      <a:pt x="8" y="27"/>
                    </a:cubicBezTo>
                    <a:cubicBezTo>
                      <a:pt x="1" y="44"/>
                      <a:pt x="0" y="63"/>
                      <a:pt x="6" y="80"/>
                    </a:cubicBezTo>
                    <a:cubicBezTo>
                      <a:pt x="12" y="97"/>
                      <a:pt x="24" y="111"/>
                      <a:pt x="40" y="119"/>
                    </a:cubicBezTo>
                    <a:cubicBezTo>
                      <a:pt x="40" y="120"/>
                      <a:pt x="41" y="120"/>
                      <a:pt x="42" y="120"/>
                    </a:cubicBezTo>
                    <a:cubicBezTo>
                      <a:pt x="42" y="119"/>
                      <a:pt x="43" y="119"/>
                      <a:pt x="43" y="118"/>
                    </a:cubicBezTo>
                    <a:close/>
                    <a:moveTo>
                      <a:pt x="43" y="118"/>
                    </a:moveTo>
                    <a:cubicBezTo>
                      <a:pt x="43" y="118"/>
                      <a:pt x="43" y="118"/>
                      <a:pt x="43" y="11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sp>
        <p:nvSpPr>
          <p:cNvPr id="5" name="矩形 4"/>
          <p:cNvSpPr/>
          <p:nvPr/>
        </p:nvSpPr>
        <p:spPr>
          <a:xfrm>
            <a:off x="1063961" y="1544662"/>
            <a:ext cx="6096000" cy="2031325"/>
          </a:xfrm>
          <a:prstGeom prst="rect">
            <a:avLst/>
          </a:prstGeom>
        </p:spPr>
        <p:txBody>
          <a:bodyPr>
            <a:spAutoFit/>
          </a:bodyPr>
          <a:lstStyle/>
          <a:p>
            <a:r>
              <a:rPr lang="zh-CN" altLang="en-US" dirty="0">
                <a:latin typeface="冬青黑体简体中文 W3" pitchFamily="34" charset="-122"/>
                <a:ea typeface="冬青黑体简体中文 W3" pitchFamily="34" charset="-122"/>
              </a:rPr>
              <a:t>收藏 </a:t>
            </a:r>
          </a:p>
          <a:p>
            <a:r>
              <a:rPr lang="zh-CN" altLang="en-US" dirty="0" smtClean="0">
                <a:latin typeface="冬青黑体简体中文 W3" pitchFamily="34" charset="-122"/>
                <a:ea typeface="冬青黑体简体中文 W3" pitchFamily="34" charset="-122"/>
              </a:rPr>
              <a:t>输入</a:t>
            </a:r>
            <a:r>
              <a:rPr lang="zh-CN" altLang="en-US" dirty="0">
                <a:latin typeface="冬青黑体简体中文 W3" pitchFamily="34" charset="-122"/>
                <a:ea typeface="冬青黑体简体中文 W3" pitchFamily="34" charset="-122"/>
              </a:rPr>
              <a:t>：</a:t>
            </a:r>
          </a:p>
          <a:p>
            <a:r>
              <a:rPr lang="zh-CN" altLang="en-US" dirty="0">
                <a:latin typeface="冬青黑体简体中文 W3" pitchFamily="34" charset="-122"/>
                <a:ea typeface="冬青黑体简体中文 W3" pitchFamily="34" charset="-122"/>
              </a:rPr>
              <a:t>点击用户当前阅读新闻下方的心形按钮</a:t>
            </a:r>
          </a:p>
          <a:p>
            <a:r>
              <a:rPr lang="zh-CN" altLang="en-US" dirty="0" smtClean="0">
                <a:latin typeface="冬青黑体简体中文 W3" pitchFamily="34" charset="-122"/>
                <a:ea typeface="冬青黑体简体中文 W3" pitchFamily="34" charset="-122"/>
              </a:rPr>
              <a:t>输出：</a:t>
            </a:r>
            <a:endParaRPr lang="en-US" altLang="zh-CN" dirty="0" smtClean="0">
              <a:latin typeface="冬青黑体简体中文 W3" pitchFamily="34" charset="-122"/>
              <a:ea typeface="冬青黑体简体中文 W3" pitchFamily="34" charset="-122"/>
            </a:endParaRPr>
          </a:p>
          <a:p>
            <a:r>
              <a:rPr lang="zh-CN" altLang="en-US" dirty="0" smtClean="0">
                <a:latin typeface="冬青黑体简体中文 W3" pitchFamily="34" charset="-122"/>
                <a:ea typeface="冬青黑体简体中文 W3" pitchFamily="34" charset="-122"/>
              </a:rPr>
              <a:t>小</a:t>
            </a:r>
            <a:r>
              <a:rPr lang="zh-CN" altLang="en-US" dirty="0">
                <a:latin typeface="冬青黑体简体中文 W3" pitchFamily="34" charset="-122"/>
                <a:ea typeface="冬青黑体简体中文 W3" pitchFamily="34" charset="-122"/>
              </a:rPr>
              <a:t>程序</a:t>
            </a:r>
            <a:r>
              <a:rPr lang="zh-CN" altLang="en-US">
                <a:latin typeface="冬青黑体简体中文 W3" pitchFamily="34" charset="-122"/>
                <a:ea typeface="冬青黑体简体中文 W3" pitchFamily="34" charset="-122"/>
              </a:rPr>
              <a:t>界面</a:t>
            </a:r>
            <a:r>
              <a:rPr lang="zh-CN" altLang="en-US" smtClean="0">
                <a:latin typeface="冬青黑体简体中文 W3" pitchFamily="34" charset="-122"/>
                <a:ea typeface="冬青黑体简体中文 W3" pitchFamily="34" charset="-122"/>
              </a:rPr>
              <a:t>提示收藏</a:t>
            </a:r>
            <a:r>
              <a:rPr lang="zh-CN" altLang="en-US" dirty="0">
                <a:latin typeface="冬青黑体简体中文 W3" pitchFamily="34" charset="-122"/>
                <a:ea typeface="冬青黑体简体中文 W3" pitchFamily="34" charset="-122"/>
              </a:rPr>
              <a:t>成功</a:t>
            </a:r>
          </a:p>
          <a:p>
            <a:r>
              <a:rPr lang="zh-CN" altLang="en-US" dirty="0" smtClean="0">
                <a:latin typeface="冬青黑体简体中文 W3" pitchFamily="34" charset="-122"/>
                <a:ea typeface="冬青黑体简体中文 W3" pitchFamily="34" charset="-122"/>
              </a:rPr>
              <a:t>异常处理：</a:t>
            </a:r>
            <a:endParaRPr lang="en-US" altLang="zh-CN" dirty="0" smtClean="0">
              <a:latin typeface="冬青黑体简体中文 W3" pitchFamily="34" charset="-122"/>
              <a:ea typeface="冬青黑体简体中文 W3" pitchFamily="34" charset="-122"/>
            </a:endParaRPr>
          </a:p>
          <a:p>
            <a:r>
              <a:rPr lang="zh-CN" altLang="en-US" dirty="0" smtClean="0">
                <a:latin typeface="冬青黑体简体中文 W3" pitchFamily="34" charset="-122"/>
                <a:ea typeface="冬青黑体简体中文 W3" pitchFamily="34" charset="-122"/>
              </a:rPr>
              <a:t>如果</a:t>
            </a:r>
            <a:r>
              <a:rPr lang="zh-CN" altLang="en-US" dirty="0">
                <a:latin typeface="冬青黑体简体中文 W3" pitchFamily="34" charset="-122"/>
                <a:ea typeface="冬青黑体简体中文 W3" pitchFamily="34" charset="-122"/>
              </a:rPr>
              <a:t>上传失败会显示错误提示</a:t>
            </a:r>
          </a:p>
        </p:txBody>
      </p:sp>
      <p:sp>
        <p:nvSpPr>
          <p:cNvPr id="2" name="矩形 1"/>
          <p:cNvSpPr/>
          <p:nvPr/>
        </p:nvSpPr>
        <p:spPr>
          <a:xfrm>
            <a:off x="4794504" y="3277999"/>
            <a:ext cx="6096000" cy="2862322"/>
          </a:xfrm>
          <a:prstGeom prst="rect">
            <a:avLst/>
          </a:prstGeom>
        </p:spPr>
        <p:txBody>
          <a:bodyPr>
            <a:spAutoFit/>
          </a:bodyPr>
          <a:lstStyle/>
          <a:p>
            <a:r>
              <a:rPr lang="zh-CN" altLang="en-US" dirty="0">
                <a:latin typeface="冬青黑体简体中文 W3" pitchFamily="34" charset="-122"/>
                <a:ea typeface="冬青黑体简体中文 W3" pitchFamily="34" charset="-122"/>
              </a:rPr>
              <a:t>授权（推荐）</a:t>
            </a:r>
          </a:p>
          <a:p>
            <a:r>
              <a:rPr lang="zh-CN" altLang="en-US" dirty="0">
                <a:latin typeface="冬青黑体简体中文 W3" pitchFamily="34" charset="-122"/>
                <a:ea typeface="冬青黑体简体中文 W3" pitchFamily="34" charset="-122"/>
              </a:rPr>
              <a:t>输入：                       </a:t>
            </a:r>
          </a:p>
          <a:p>
            <a:r>
              <a:rPr lang="zh-CN" altLang="en-US" dirty="0">
                <a:latin typeface="冬青黑体简体中文 W3" pitchFamily="34" charset="-122"/>
                <a:ea typeface="冬青黑体简体中文 W3" pitchFamily="34" charset="-122"/>
              </a:rPr>
              <a:t>阅读者添加该微信小程序，添加后进入主界面，点击授权微信账号登入，小程序会自动跳出授权登陆界面信息，点击确认即可</a:t>
            </a:r>
          </a:p>
          <a:p>
            <a:r>
              <a:rPr lang="zh-CN" altLang="en-US" dirty="0">
                <a:latin typeface="冬青黑体简体中文 W3" pitchFamily="34" charset="-122"/>
                <a:ea typeface="冬青黑体简体中文 W3" pitchFamily="34" charset="-122"/>
              </a:rPr>
              <a:t>输出：</a:t>
            </a:r>
          </a:p>
          <a:p>
            <a:r>
              <a:rPr lang="zh-CN" altLang="en-US" dirty="0">
                <a:latin typeface="冬青黑体简体中文 W3" pitchFamily="34" charset="-122"/>
                <a:ea typeface="冬青黑体简体中文 W3" pitchFamily="34" charset="-122"/>
              </a:rPr>
              <a:t>确认个人信息后，点击提交，小程序就授权成功。</a:t>
            </a:r>
          </a:p>
          <a:p>
            <a:r>
              <a:rPr lang="zh-CN" altLang="en-US" dirty="0">
                <a:latin typeface="冬青黑体简体中文 W3" pitchFamily="34" charset="-122"/>
                <a:ea typeface="冬青黑体简体中文 W3" pitchFamily="34" charset="-122"/>
              </a:rPr>
              <a:t>异常处理：</a:t>
            </a:r>
          </a:p>
          <a:p>
            <a:r>
              <a:rPr lang="en-US" altLang="zh-CN" dirty="0">
                <a:latin typeface="冬青黑体简体中文 W3" pitchFamily="34" charset="-122"/>
                <a:ea typeface="冬青黑体简体中文 W3" pitchFamily="34" charset="-122"/>
              </a:rPr>
              <a:t>1</a:t>
            </a:r>
            <a:r>
              <a:rPr lang="en-US" altLang="zh-CN" dirty="0" smtClean="0">
                <a:latin typeface="冬青黑体简体中文 W3" pitchFamily="34" charset="-122"/>
                <a:ea typeface="冬青黑体简体中文 W3" pitchFamily="34" charset="-122"/>
              </a:rPr>
              <a:t>.</a:t>
            </a:r>
            <a:r>
              <a:rPr lang="zh-CN" altLang="en-US" dirty="0" smtClean="0">
                <a:latin typeface="冬青黑体简体中文 W3" pitchFamily="34" charset="-122"/>
                <a:ea typeface="冬青黑体简体中文 W3" pitchFamily="34" charset="-122"/>
              </a:rPr>
              <a:t>若</a:t>
            </a:r>
            <a:r>
              <a:rPr lang="zh-CN" altLang="en-US" dirty="0">
                <a:latin typeface="冬青黑体简体中文 W3" pitchFamily="34" charset="-122"/>
                <a:ea typeface="冬青黑体简体中文 W3" pitchFamily="34" charset="-122"/>
              </a:rPr>
              <a:t>用户点击不同意，无法选择个人的个性标签和将用户阅读记录和喜欢导入数库。</a:t>
            </a:r>
          </a:p>
        </p:txBody>
      </p:sp>
    </p:spTree>
    <p:extLst>
      <p:ext uri="{BB962C8B-B14F-4D97-AF65-F5344CB8AC3E}">
        <p14:creationId xmlns:p14="http://schemas.microsoft.com/office/powerpoint/2010/main" val="2378956800"/>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14:presetBounceEnd="20000">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14:bounceEnd="20000">
                                          <p:cBhvr additive="base">
                                            <p:cTn id="7" dur="500" fill="hold"/>
                                            <p:tgtEl>
                                              <p:spTgt spid="36"/>
                                            </p:tgtEl>
                                            <p:attrNameLst>
                                              <p:attrName>ppt_x</p:attrName>
                                            </p:attrNameLst>
                                          </p:cBhvr>
                                          <p:tavLst>
                                            <p:tav tm="0">
                                              <p:val>
                                                <p:strVal val="1+#ppt_w/2"/>
                                              </p:val>
                                            </p:tav>
                                            <p:tav tm="100000">
                                              <p:val>
                                                <p:strVal val="#ppt_x"/>
                                              </p:val>
                                            </p:tav>
                                          </p:tavLst>
                                        </p:anim>
                                        <p:anim calcmode="lin" valueType="num" p14:bounceEnd="20000">
                                          <p:cBhvr additive="base">
                                            <p:cTn id="8" dur="500" fill="hold"/>
                                            <p:tgtEl>
                                              <p:spTgt spid="3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14:presetBounceEnd="20000">
                                      <p:stCondLst>
                                        <p:cond delay="500"/>
                                      </p:stCondLst>
                                      <p:childTnLst>
                                        <p:set>
                                          <p:cBhvr>
                                            <p:cTn id="10" dur="1" fill="hold">
                                              <p:stCondLst>
                                                <p:cond delay="0"/>
                                              </p:stCondLst>
                                            </p:cTn>
                                            <p:tgtEl>
                                              <p:spTgt spid="37"/>
                                            </p:tgtEl>
                                            <p:attrNameLst>
                                              <p:attrName>style.visibility</p:attrName>
                                            </p:attrNameLst>
                                          </p:cBhvr>
                                          <p:to>
                                            <p:strVal val="visible"/>
                                          </p:to>
                                        </p:set>
                                        <p:anim calcmode="lin" valueType="num" p14:bounceEnd="20000">
                                          <p:cBhvr additive="base">
                                            <p:cTn id="11" dur="500" fill="hold"/>
                                            <p:tgtEl>
                                              <p:spTgt spid="37"/>
                                            </p:tgtEl>
                                            <p:attrNameLst>
                                              <p:attrName>ppt_x</p:attrName>
                                            </p:attrNameLst>
                                          </p:cBhvr>
                                          <p:tavLst>
                                            <p:tav tm="0">
                                              <p:val>
                                                <p:strVal val="1+#ppt_w/2"/>
                                              </p:val>
                                            </p:tav>
                                            <p:tav tm="100000">
                                              <p:val>
                                                <p:strVal val="#ppt_x"/>
                                              </p:val>
                                            </p:tav>
                                          </p:tavLst>
                                        </p:anim>
                                        <p:anim calcmode="lin" valueType="num" p14:bounceEnd="20000">
                                          <p:cBhvr additive="base">
                                            <p:cTn id="12" dur="500" fill="hold"/>
                                            <p:tgtEl>
                                              <p:spTgt spid="3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14:presetBounceEnd="20000">
                                      <p:stCondLst>
                                        <p:cond delay="250"/>
                                      </p:stCondLst>
                                      <p:childTnLst>
                                        <p:set>
                                          <p:cBhvr>
                                            <p:cTn id="14" dur="1" fill="hold">
                                              <p:stCondLst>
                                                <p:cond delay="0"/>
                                              </p:stCondLst>
                                            </p:cTn>
                                            <p:tgtEl>
                                              <p:spTgt spid="39"/>
                                            </p:tgtEl>
                                            <p:attrNameLst>
                                              <p:attrName>style.visibility</p:attrName>
                                            </p:attrNameLst>
                                          </p:cBhvr>
                                          <p:to>
                                            <p:strVal val="visible"/>
                                          </p:to>
                                        </p:set>
                                        <p:anim calcmode="lin" valueType="num" p14:bounceEnd="20000">
                                          <p:cBhvr additive="base">
                                            <p:cTn id="15" dur="500" fill="hold"/>
                                            <p:tgtEl>
                                              <p:spTgt spid="39"/>
                                            </p:tgtEl>
                                            <p:attrNameLst>
                                              <p:attrName>ppt_x</p:attrName>
                                            </p:attrNameLst>
                                          </p:cBhvr>
                                          <p:tavLst>
                                            <p:tav tm="0">
                                              <p:val>
                                                <p:strVal val="1+#ppt_w/2"/>
                                              </p:val>
                                            </p:tav>
                                            <p:tav tm="100000">
                                              <p:val>
                                                <p:strVal val="#ppt_x"/>
                                              </p:val>
                                            </p:tav>
                                          </p:tavLst>
                                        </p:anim>
                                        <p:anim calcmode="lin" valueType="num" p14:bounceEnd="20000">
                                          <p:cBhvr additive="base">
                                            <p:cTn id="16" dur="500" fill="hold"/>
                                            <p:tgtEl>
                                              <p:spTgt spid="39"/>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14:presetBounceEnd="20000">
                                      <p:stCondLst>
                                        <p:cond delay="0"/>
                                      </p:stCondLst>
                                      <p:childTnLst>
                                        <p:set>
                                          <p:cBhvr>
                                            <p:cTn id="18" dur="1" fill="hold">
                                              <p:stCondLst>
                                                <p:cond delay="0"/>
                                              </p:stCondLst>
                                            </p:cTn>
                                            <p:tgtEl>
                                              <p:spTgt spid="38"/>
                                            </p:tgtEl>
                                            <p:attrNameLst>
                                              <p:attrName>style.visibility</p:attrName>
                                            </p:attrNameLst>
                                          </p:cBhvr>
                                          <p:to>
                                            <p:strVal val="visible"/>
                                          </p:to>
                                        </p:set>
                                        <p:anim calcmode="lin" valueType="num" p14:bounceEnd="20000">
                                          <p:cBhvr additive="base">
                                            <p:cTn id="19" dur="500" fill="hold"/>
                                            <p:tgtEl>
                                              <p:spTgt spid="38"/>
                                            </p:tgtEl>
                                            <p:attrNameLst>
                                              <p:attrName>ppt_x</p:attrName>
                                            </p:attrNameLst>
                                          </p:cBhvr>
                                          <p:tavLst>
                                            <p:tav tm="0">
                                              <p:val>
                                                <p:strVal val="1+#ppt_w/2"/>
                                              </p:val>
                                            </p:tav>
                                            <p:tav tm="100000">
                                              <p:val>
                                                <p:strVal val="#ppt_x"/>
                                              </p:val>
                                            </p:tav>
                                          </p:tavLst>
                                        </p:anim>
                                        <p:anim calcmode="lin" valueType="num" p14:bounceEnd="20000">
                                          <p:cBhvr additive="base">
                                            <p:cTn id="20" dur="500" fill="hold"/>
                                            <p:tgtEl>
                                              <p:spTgt spid="3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8" grpId="0" animBg="1"/>
          <p:bldP spid="39"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1+#ppt_w/2"/>
                                              </p:val>
                                            </p:tav>
                                            <p:tav tm="100000">
                                              <p:val>
                                                <p:strVal val="#ppt_x"/>
                                              </p:val>
                                            </p:tav>
                                          </p:tavLst>
                                        </p:anim>
                                        <p:anim calcmode="lin" valueType="num">
                                          <p:cBhvr additive="base">
                                            <p:cTn id="8" dur="500" fill="hold"/>
                                            <p:tgtEl>
                                              <p:spTgt spid="3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500"/>
                                      </p:stCondLst>
                                      <p:childTnLst>
                                        <p:set>
                                          <p:cBhvr>
                                            <p:cTn id="10" dur="1" fill="hold">
                                              <p:stCondLst>
                                                <p:cond delay="0"/>
                                              </p:stCondLst>
                                            </p:cTn>
                                            <p:tgtEl>
                                              <p:spTgt spid="37"/>
                                            </p:tgtEl>
                                            <p:attrNameLst>
                                              <p:attrName>style.visibility</p:attrName>
                                            </p:attrNameLst>
                                          </p:cBhvr>
                                          <p:to>
                                            <p:strVal val="visible"/>
                                          </p:to>
                                        </p:set>
                                        <p:anim calcmode="lin" valueType="num">
                                          <p:cBhvr additive="base">
                                            <p:cTn id="11" dur="500" fill="hold"/>
                                            <p:tgtEl>
                                              <p:spTgt spid="37"/>
                                            </p:tgtEl>
                                            <p:attrNameLst>
                                              <p:attrName>ppt_x</p:attrName>
                                            </p:attrNameLst>
                                          </p:cBhvr>
                                          <p:tavLst>
                                            <p:tav tm="0">
                                              <p:val>
                                                <p:strVal val="1+#ppt_w/2"/>
                                              </p:val>
                                            </p:tav>
                                            <p:tav tm="100000">
                                              <p:val>
                                                <p:strVal val="#ppt_x"/>
                                              </p:val>
                                            </p:tav>
                                          </p:tavLst>
                                        </p:anim>
                                        <p:anim calcmode="lin" valueType="num">
                                          <p:cBhvr additive="base">
                                            <p:cTn id="12" dur="500" fill="hold"/>
                                            <p:tgtEl>
                                              <p:spTgt spid="3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stCondLst>
                                        <p:cond delay="250"/>
                                      </p:stCondLst>
                                      <p:childTnLst>
                                        <p:set>
                                          <p:cBhvr>
                                            <p:cTn id="14" dur="1" fill="hold">
                                              <p:stCondLst>
                                                <p:cond delay="0"/>
                                              </p:stCondLst>
                                            </p:cTn>
                                            <p:tgtEl>
                                              <p:spTgt spid="39"/>
                                            </p:tgtEl>
                                            <p:attrNameLst>
                                              <p:attrName>style.visibility</p:attrName>
                                            </p:attrNameLst>
                                          </p:cBhvr>
                                          <p:to>
                                            <p:strVal val="visible"/>
                                          </p:to>
                                        </p:set>
                                        <p:anim calcmode="lin" valueType="num">
                                          <p:cBhvr additive="base">
                                            <p:cTn id="15" dur="500" fill="hold"/>
                                            <p:tgtEl>
                                              <p:spTgt spid="39"/>
                                            </p:tgtEl>
                                            <p:attrNameLst>
                                              <p:attrName>ppt_x</p:attrName>
                                            </p:attrNameLst>
                                          </p:cBhvr>
                                          <p:tavLst>
                                            <p:tav tm="0">
                                              <p:val>
                                                <p:strVal val="1+#ppt_w/2"/>
                                              </p:val>
                                            </p:tav>
                                            <p:tav tm="100000">
                                              <p:val>
                                                <p:strVal val="#ppt_x"/>
                                              </p:val>
                                            </p:tav>
                                          </p:tavLst>
                                        </p:anim>
                                        <p:anim calcmode="lin" valueType="num">
                                          <p:cBhvr additive="base">
                                            <p:cTn id="16" dur="500" fill="hold"/>
                                            <p:tgtEl>
                                              <p:spTgt spid="39"/>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stCondLst>
                                        <p:cond delay="0"/>
                                      </p:stCondLst>
                                      <p:childTnLst>
                                        <p:set>
                                          <p:cBhvr>
                                            <p:cTn id="18" dur="1" fill="hold">
                                              <p:stCondLst>
                                                <p:cond delay="0"/>
                                              </p:stCondLst>
                                            </p:cTn>
                                            <p:tgtEl>
                                              <p:spTgt spid="38"/>
                                            </p:tgtEl>
                                            <p:attrNameLst>
                                              <p:attrName>style.visibility</p:attrName>
                                            </p:attrNameLst>
                                          </p:cBhvr>
                                          <p:to>
                                            <p:strVal val="visible"/>
                                          </p:to>
                                        </p:set>
                                        <p:anim calcmode="lin" valueType="num">
                                          <p:cBhvr additive="base">
                                            <p:cTn id="19" dur="500" fill="hold"/>
                                            <p:tgtEl>
                                              <p:spTgt spid="38"/>
                                            </p:tgtEl>
                                            <p:attrNameLst>
                                              <p:attrName>ppt_x</p:attrName>
                                            </p:attrNameLst>
                                          </p:cBhvr>
                                          <p:tavLst>
                                            <p:tav tm="0">
                                              <p:val>
                                                <p:strVal val="1+#ppt_w/2"/>
                                              </p:val>
                                            </p:tav>
                                            <p:tav tm="100000">
                                              <p:val>
                                                <p:strVal val="#ppt_x"/>
                                              </p:val>
                                            </p:tav>
                                          </p:tavLst>
                                        </p:anim>
                                        <p:anim calcmode="lin" valueType="num">
                                          <p:cBhvr additive="base">
                                            <p:cTn id="20" dur="500" fill="hold"/>
                                            <p:tgtEl>
                                              <p:spTgt spid="3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8" grpId="0" animBg="1"/>
          <p:bldP spid="39" grpId="0" animBg="1"/>
        </p:bldLst>
      </p:timing>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椭圆 35"/>
          <p:cNvSpPr/>
          <p:nvPr/>
        </p:nvSpPr>
        <p:spPr>
          <a:xfrm>
            <a:off x="11268220" y="-923780"/>
            <a:ext cx="1847559" cy="1847559"/>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10492598" y="351423"/>
            <a:ext cx="572356" cy="5723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11179254" y="2141272"/>
            <a:ext cx="302456" cy="3024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11330482" y="1257699"/>
            <a:ext cx="390938" cy="390938"/>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extBox 86"/>
          <p:cNvSpPr txBox="1"/>
          <p:nvPr/>
        </p:nvSpPr>
        <p:spPr>
          <a:xfrm>
            <a:off x="738033" y="306782"/>
            <a:ext cx="3651087" cy="646331"/>
          </a:xfrm>
          <a:prstGeom prst="rect">
            <a:avLst/>
          </a:prstGeom>
          <a:noFill/>
        </p:spPr>
        <p:txBody>
          <a:bodyPr wrap="square" rtlCol="0">
            <a:spAutoFit/>
          </a:bodyPr>
          <a:lstStyle/>
          <a:p>
            <a:pPr algn="dist"/>
            <a:r>
              <a:rPr lang="zh-CN" altLang="en-US" sz="3600" dirty="0" smtClean="0">
                <a:latin typeface="等线" pitchFamily="2" charset="-122"/>
                <a:ea typeface="等线" pitchFamily="2" charset="-122"/>
                <a:cs typeface="+mn-ea"/>
                <a:sym typeface="+mn-lt"/>
              </a:rPr>
              <a:t>数据库逻辑需求</a:t>
            </a:r>
            <a:endParaRPr lang="en-US" altLang="zh-CN" sz="3600" dirty="0">
              <a:latin typeface="等线" pitchFamily="2" charset="-122"/>
              <a:ea typeface="等线" pitchFamily="2" charset="-122"/>
              <a:cs typeface="+mn-ea"/>
              <a:sym typeface="+mn-lt"/>
            </a:endParaRPr>
          </a:p>
        </p:txBody>
      </p:sp>
      <p:sp>
        <p:nvSpPr>
          <p:cNvPr id="16" name="矩形 15">
            <a:extLst>
              <a:ext uri="{FF2B5EF4-FFF2-40B4-BE49-F238E27FC236}">
                <a16:creationId xmlns="" xmlns:a16="http://schemas.microsoft.com/office/drawing/2014/main" id="{91B15B32-D5A7-4EB2-902A-4703504BB2EE}"/>
              </a:ext>
            </a:extLst>
          </p:cNvPr>
          <p:cNvSpPr/>
          <p:nvPr/>
        </p:nvSpPr>
        <p:spPr>
          <a:xfrm>
            <a:off x="431371" y="0"/>
            <a:ext cx="262187" cy="1147157"/>
          </a:xfrm>
          <a:prstGeom prst="rect">
            <a:avLst/>
          </a:prstGeom>
          <a:solidFill>
            <a:srgbClr val="1FAB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60000"/>
                  <a:lumOff val="40000"/>
                </a:schemeClr>
              </a:solidFill>
            </a:endParaRPr>
          </a:p>
        </p:txBody>
      </p:sp>
      <p:pic>
        <p:nvPicPr>
          <p:cNvPr id="10" name="图片 9"/>
          <p:cNvPicPr/>
          <p:nvPr/>
        </p:nvPicPr>
        <p:blipFill>
          <a:blip r:embed="rId3" cstate="print"/>
          <a:stretch>
            <a:fillRect/>
          </a:stretch>
        </p:blipFill>
        <p:spPr>
          <a:xfrm>
            <a:off x="1139482" y="1448974"/>
            <a:ext cx="9551964" cy="5219114"/>
          </a:xfrm>
          <a:prstGeom prst="rect">
            <a:avLst/>
          </a:prstGeom>
        </p:spPr>
      </p:pic>
      <p:sp>
        <p:nvSpPr>
          <p:cNvPr id="12" name="TextBox 11"/>
          <p:cNvSpPr txBox="1"/>
          <p:nvPr/>
        </p:nvSpPr>
        <p:spPr>
          <a:xfrm>
            <a:off x="1125416" y="942536"/>
            <a:ext cx="2264898" cy="461665"/>
          </a:xfrm>
          <a:prstGeom prst="rect">
            <a:avLst/>
          </a:prstGeom>
          <a:noFill/>
        </p:spPr>
        <p:txBody>
          <a:bodyPr wrap="square" rtlCol="0">
            <a:spAutoFit/>
          </a:bodyPr>
          <a:lstStyle/>
          <a:p>
            <a:r>
              <a:rPr lang="zh-CN" altLang="en-US" sz="2400" dirty="0" smtClean="0">
                <a:latin typeface="等线" pitchFamily="2" charset="-122"/>
                <a:ea typeface="等线" pitchFamily="2" charset="-122"/>
              </a:rPr>
              <a:t>数据流图展示</a:t>
            </a:r>
            <a:endParaRPr lang="zh-CN" altLang="en-US" sz="2400" dirty="0">
              <a:latin typeface="等线" pitchFamily="2" charset="-122"/>
              <a:ea typeface="等线" pitchFamily="2" charset="-122"/>
            </a:endParaRPr>
          </a:p>
        </p:txBody>
      </p:sp>
    </p:spTree>
    <p:extLst>
      <p:ext uri="{BB962C8B-B14F-4D97-AF65-F5344CB8AC3E}">
        <p14:creationId xmlns:p14="http://schemas.microsoft.com/office/powerpoint/2010/main" val="903912756"/>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14:presetBounceEnd="20000">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14:bounceEnd="20000">
                                          <p:cBhvr additive="base">
                                            <p:cTn id="7" dur="500" fill="hold"/>
                                            <p:tgtEl>
                                              <p:spTgt spid="36"/>
                                            </p:tgtEl>
                                            <p:attrNameLst>
                                              <p:attrName>ppt_x</p:attrName>
                                            </p:attrNameLst>
                                          </p:cBhvr>
                                          <p:tavLst>
                                            <p:tav tm="0">
                                              <p:val>
                                                <p:strVal val="1+#ppt_w/2"/>
                                              </p:val>
                                            </p:tav>
                                            <p:tav tm="100000">
                                              <p:val>
                                                <p:strVal val="#ppt_x"/>
                                              </p:val>
                                            </p:tav>
                                          </p:tavLst>
                                        </p:anim>
                                        <p:anim calcmode="lin" valueType="num" p14:bounceEnd="20000">
                                          <p:cBhvr additive="base">
                                            <p:cTn id="8" dur="500" fill="hold"/>
                                            <p:tgtEl>
                                              <p:spTgt spid="3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14:presetBounceEnd="20000">
                                      <p:stCondLst>
                                        <p:cond delay="500"/>
                                      </p:stCondLst>
                                      <p:childTnLst>
                                        <p:set>
                                          <p:cBhvr>
                                            <p:cTn id="10" dur="1" fill="hold">
                                              <p:stCondLst>
                                                <p:cond delay="0"/>
                                              </p:stCondLst>
                                            </p:cTn>
                                            <p:tgtEl>
                                              <p:spTgt spid="37"/>
                                            </p:tgtEl>
                                            <p:attrNameLst>
                                              <p:attrName>style.visibility</p:attrName>
                                            </p:attrNameLst>
                                          </p:cBhvr>
                                          <p:to>
                                            <p:strVal val="visible"/>
                                          </p:to>
                                        </p:set>
                                        <p:anim calcmode="lin" valueType="num" p14:bounceEnd="20000">
                                          <p:cBhvr additive="base">
                                            <p:cTn id="11" dur="500" fill="hold"/>
                                            <p:tgtEl>
                                              <p:spTgt spid="37"/>
                                            </p:tgtEl>
                                            <p:attrNameLst>
                                              <p:attrName>ppt_x</p:attrName>
                                            </p:attrNameLst>
                                          </p:cBhvr>
                                          <p:tavLst>
                                            <p:tav tm="0">
                                              <p:val>
                                                <p:strVal val="1+#ppt_w/2"/>
                                              </p:val>
                                            </p:tav>
                                            <p:tav tm="100000">
                                              <p:val>
                                                <p:strVal val="#ppt_x"/>
                                              </p:val>
                                            </p:tav>
                                          </p:tavLst>
                                        </p:anim>
                                        <p:anim calcmode="lin" valueType="num" p14:bounceEnd="20000">
                                          <p:cBhvr additive="base">
                                            <p:cTn id="12" dur="500" fill="hold"/>
                                            <p:tgtEl>
                                              <p:spTgt spid="3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14:presetBounceEnd="20000">
                                      <p:stCondLst>
                                        <p:cond delay="250"/>
                                      </p:stCondLst>
                                      <p:childTnLst>
                                        <p:set>
                                          <p:cBhvr>
                                            <p:cTn id="14" dur="1" fill="hold">
                                              <p:stCondLst>
                                                <p:cond delay="0"/>
                                              </p:stCondLst>
                                            </p:cTn>
                                            <p:tgtEl>
                                              <p:spTgt spid="39"/>
                                            </p:tgtEl>
                                            <p:attrNameLst>
                                              <p:attrName>style.visibility</p:attrName>
                                            </p:attrNameLst>
                                          </p:cBhvr>
                                          <p:to>
                                            <p:strVal val="visible"/>
                                          </p:to>
                                        </p:set>
                                        <p:anim calcmode="lin" valueType="num" p14:bounceEnd="20000">
                                          <p:cBhvr additive="base">
                                            <p:cTn id="15" dur="500" fill="hold"/>
                                            <p:tgtEl>
                                              <p:spTgt spid="39"/>
                                            </p:tgtEl>
                                            <p:attrNameLst>
                                              <p:attrName>ppt_x</p:attrName>
                                            </p:attrNameLst>
                                          </p:cBhvr>
                                          <p:tavLst>
                                            <p:tav tm="0">
                                              <p:val>
                                                <p:strVal val="1+#ppt_w/2"/>
                                              </p:val>
                                            </p:tav>
                                            <p:tav tm="100000">
                                              <p:val>
                                                <p:strVal val="#ppt_x"/>
                                              </p:val>
                                            </p:tav>
                                          </p:tavLst>
                                        </p:anim>
                                        <p:anim calcmode="lin" valueType="num" p14:bounceEnd="20000">
                                          <p:cBhvr additive="base">
                                            <p:cTn id="16" dur="500" fill="hold"/>
                                            <p:tgtEl>
                                              <p:spTgt spid="39"/>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14:presetBounceEnd="20000">
                                      <p:stCondLst>
                                        <p:cond delay="0"/>
                                      </p:stCondLst>
                                      <p:childTnLst>
                                        <p:set>
                                          <p:cBhvr>
                                            <p:cTn id="18" dur="1" fill="hold">
                                              <p:stCondLst>
                                                <p:cond delay="0"/>
                                              </p:stCondLst>
                                            </p:cTn>
                                            <p:tgtEl>
                                              <p:spTgt spid="38"/>
                                            </p:tgtEl>
                                            <p:attrNameLst>
                                              <p:attrName>style.visibility</p:attrName>
                                            </p:attrNameLst>
                                          </p:cBhvr>
                                          <p:to>
                                            <p:strVal val="visible"/>
                                          </p:to>
                                        </p:set>
                                        <p:anim calcmode="lin" valueType="num" p14:bounceEnd="20000">
                                          <p:cBhvr additive="base">
                                            <p:cTn id="19" dur="500" fill="hold"/>
                                            <p:tgtEl>
                                              <p:spTgt spid="38"/>
                                            </p:tgtEl>
                                            <p:attrNameLst>
                                              <p:attrName>ppt_x</p:attrName>
                                            </p:attrNameLst>
                                          </p:cBhvr>
                                          <p:tavLst>
                                            <p:tav tm="0">
                                              <p:val>
                                                <p:strVal val="1+#ppt_w/2"/>
                                              </p:val>
                                            </p:tav>
                                            <p:tav tm="100000">
                                              <p:val>
                                                <p:strVal val="#ppt_x"/>
                                              </p:val>
                                            </p:tav>
                                          </p:tavLst>
                                        </p:anim>
                                        <p:anim calcmode="lin" valueType="num" p14:bounceEnd="20000">
                                          <p:cBhvr additive="base">
                                            <p:cTn id="20" dur="500" fill="hold"/>
                                            <p:tgtEl>
                                              <p:spTgt spid="3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8" grpId="0" animBg="1"/>
          <p:bldP spid="39"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1+#ppt_w/2"/>
                                              </p:val>
                                            </p:tav>
                                            <p:tav tm="100000">
                                              <p:val>
                                                <p:strVal val="#ppt_x"/>
                                              </p:val>
                                            </p:tav>
                                          </p:tavLst>
                                        </p:anim>
                                        <p:anim calcmode="lin" valueType="num">
                                          <p:cBhvr additive="base">
                                            <p:cTn id="8" dur="500" fill="hold"/>
                                            <p:tgtEl>
                                              <p:spTgt spid="3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500"/>
                                      </p:stCondLst>
                                      <p:childTnLst>
                                        <p:set>
                                          <p:cBhvr>
                                            <p:cTn id="10" dur="1" fill="hold">
                                              <p:stCondLst>
                                                <p:cond delay="0"/>
                                              </p:stCondLst>
                                            </p:cTn>
                                            <p:tgtEl>
                                              <p:spTgt spid="37"/>
                                            </p:tgtEl>
                                            <p:attrNameLst>
                                              <p:attrName>style.visibility</p:attrName>
                                            </p:attrNameLst>
                                          </p:cBhvr>
                                          <p:to>
                                            <p:strVal val="visible"/>
                                          </p:to>
                                        </p:set>
                                        <p:anim calcmode="lin" valueType="num">
                                          <p:cBhvr additive="base">
                                            <p:cTn id="11" dur="500" fill="hold"/>
                                            <p:tgtEl>
                                              <p:spTgt spid="37"/>
                                            </p:tgtEl>
                                            <p:attrNameLst>
                                              <p:attrName>ppt_x</p:attrName>
                                            </p:attrNameLst>
                                          </p:cBhvr>
                                          <p:tavLst>
                                            <p:tav tm="0">
                                              <p:val>
                                                <p:strVal val="1+#ppt_w/2"/>
                                              </p:val>
                                            </p:tav>
                                            <p:tav tm="100000">
                                              <p:val>
                                                <p:strVal val="#ppt_x"/>
                                              </p:val>
                                            </p:tav>
                                          </p:tavLst>
                                        </p:anim>
                                        <p:anim calcmode="lin" valueType="num">
                                          <p:cBhvr additive="base">
                                            <p:cTn id="12" dur="500" fill="hold"/>
                                            <p:tgtEl>
                                              <p:spTgt spid="3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stCondLst>
                                        <p:cond delay="250"/>
                                      </p:stCondLst>
                                      <p:childTnLst>
                                        <p:set>
                                          <p:cBhvr>
                                            <p:cTn id="14" dur="1" fill="hold">
                                              <p:stCondLst>
                                                <p:cond delay="0"/>
                                              </p:stCondLst>
                                            </p:cTn>
                                            <p:tgtEl>
                                              <p:spTgt spid="39"/>
                                            </p:tgtEl>
                                            <p:attrNameLst>
                                              <p:attrName>style.visibility</p:attrName>
                                            </p:attrNameLst>
                                          </p:cBhvr>
                                          <p:to>
                                            <p:strVal val="visible"/>
                                          </p:to>
                                        </p:set>
                                        <p:anim calcmode="lin" valueType="num">
                                          <p:cBhvr additive="base">
                                            <p:cTn id="15" dur="500" fill="hold"/>
                                            <p:tgtEl>
                                              <p:spTgt spid="39"/>
                                            </p:tgtEl>
                                            <p:attrNameLst>
                                              <p:attrName>ppt_x</p:attrName>
                                            </p:attrNameLst>
                                          </p:cBhvr>
                                          <p:tavLst>
                                            <p:tav tm="0">
                                              <p:val>
                                                <p:strVal val="1+#ppt_w/2"/>
                                              </p:val>
                                            </p:tav>
                                            <p:tav tm="100000">
                                              <p:val>
                                                <p:strVal val="#ppt_x"/>
                                              </p:val>
                                            </p:tav>
                                          </p:tavLst>
                                        </p:anim>
                                        <p:anim calcmode="lin" valueType="num">
                                          <p:cBhvr additive="base">
                                            <p:cTn id="16" dur="500" fill="hold"/>
                                            <p:tgtEl>
                                              <p:spTgt spid="39"/>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stCondLst>
                                        <p:cond delay="0"/>
                                      </p:stCondLst>
                                      <p:childTnLst>
                                        <p:set>
                                          <p:cBhvr>
                                            <p:cTn id="18" dur="1" fill="hold">
                                              <p:stCondLst>
                                                <p:cond delay="0"/>
                                              </p:stCondLst>
                                            </p:cTn>
                                            <p:tgtEl>
                                              <p:spTgt spid="38"/>
                                            </p:tgtEl>
                                            <p:attrNameLst>
                                              <p:attrName>style.visibility</p:attrName>
                                            </p:attrNameLst>
                                          </p:cBhvr>
                                          <p:to>
                                            <p:strVal val="visible"/>
                                          </p:to>
                                        </p:set>
                                        <p:anim calcmode="lin" valueType="num">
                                          <p:cBhvr additive="base">
                                            <p:cTn id="19" dur="500" fill="hold"/>
                                            <p:tgtEl>
                                              <p:spTgt spid="38"/>
                                            </p:tgtEl>
                                            <p:attrNameLst>
                                              <p:attrName>ppt_x</p:attrName>
                                            </p:attrNameLst>
                                          </p:cBhvr>
                                          <p:tavLst>
                                            <p:tav tm="0">
                                              <p:val>
                                                <p:strVal val="1+#ppt_w/2"/>
                                              </p:val>
                                            </p:tav>
                                            <p:tav tm="100000">
                                              <p:val>
                                                <p:strVal val="#ppt_x"/>
                                              </p:val>
                                            </p:tav>
                                          </p:tavLst>
                                        </p:anim>
                                        <p:anim calcmode="lin" valueType="num">
                                          <p:cBhvr additive="base">
                                            <p:cTn id="20" dur="500" fill="hold"/>
                                            <p:tgtEl>
                                              <p:spTgt spid="3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8" grpId="0" animBg="1"/>
          <p:bldP spid="39" grpId="0" animBg="1"/>
        </p:bldLst>
      </p:timing>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椭圆 35"/>
          <p:cNvSpPr/>
          <p:nvPr/>
        </p:nvSpPr>
        <p:spPr>
          <a:xfrm>
            <a:off x="11268220" y="-923780"/>
            <a:ext cx="1847559" cy="1847559"/>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10492598" y="351423"/>
            <a:ext cx="572356" cy="5723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11179254" y="2141272"/>
            <a:ext cx="302456" cy="3024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11330482" y="1257699"/>
            <a:ext cx="390938" cy="390938"/>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extBox 86"/>
          <p:cNvSpPr txBox="1"/>
          <p:nvPr/>
        </p:nvSpPr>
        <p:spPr>
          <a:xfrm>
            <a:off x="738033" y="194241"/>
            <a:ext cx="3651087" cy="461665"/>
          </a:xfrm>
          <a:prstGeom prst="rect">
            <a:avLst/>
          </a:prstGeom>
          <a:noFill/>
        </p:spPr>
        <p:txBody>
          <a:bodyPr wrap="square" rtlCol="0">
            <a:spAutoFit/>
          </a:bodyPr>
          <a:lstStyle/>
          <a:p>
            <a:pPr algn="dist"/>
            <a:r>
              <a:rPr lang="en-US" altLang="zh-CN" sz="2400" dirty="0" smtClean="0">
                <a:latin typeface="等线" pitchFamily="2" charset="-122"/>
                <a:ea typeface="等线" pitchFamily="2" charset="-122"/>
                <a:cs typeface="+mn-ea"/>
                <a:sym typeface="+mn-lt"/>
              </a:rPr>
              <a:t>E-R</a:t>
            </a:r>
            <a:r>
              <a:rPr lang="zh-CN" altLang="en-US" sz="2400" dirty="0" smtClean="0">
                <a:latin typeface="等线" pitchFamily="2" charset="-122"/>
                <a:ea typeface="等线" pitchFamily="2" charset="-122"/>
                <a:cs typeface="+mn-ea"/>
                <a:sym typeface="+mn-lt"/>
              </a:rPr>
              <a:t>图以及数据字典展示</a:t>
            </a:r>
            <a:endParaRPr lang="en-US" altLang="zh-CN" sz="2400" dirty="0">
              <a:latin typeface="等线" pitchFamily="2" charset="-122"/>
              <a:ea typeface="等线" pitchFamily="2" charset="-122"/>
              <a:cs typeface="+mn-ea"/>
              <a:sym typeface="+mn-lt"/>
            </a:endParaRPr>
          </a:p>
        </p:txBody>
      </p:sp>
      <p:sp>
        <p:nvSpPr>
          <p:cNvPr id="16" name="矩形 15">
            <a:extLst>
              <a:ext uri="{FF2B5EF4-FFF2-40B4-BE49-F238E27FC236}">
                <a16:creationId xmlns="" xmlns:a16="http://schemas.microsoft.com/office/drawing/2014/main" id="{91B15B32-D5A7-4EB2-902A-4703504BB2EE}"/>
              </a:ext>
            </a:extLst>
          </p:cNvPr>
          <p:cNvSpPr/>
          <p:nvPr/>
        </p:nvSpPr>
        <p:spPr>
          <a:xfrm>
            <a:off x="431371" y="0"/>
            <a:ext cx="262187" cy="1147157"/>
          </a:xfrm>
          <a:prstGeom prst="rect">
            <a:avLst/>
          </a:prstGeom>
          <a:solidFill>
            <a:srgbClr val="1FAB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60000"/>
                  <a:lumOff val="40000"/>
                </a:schemeClr>
              </a:solidFill>
            </a:endParaRPr>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56796" y="923779"/>
            <a:ext cx="4224914" cy="5690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图片 9"/>
          <p:cNvPicPr/>
          <p:nvPr/>
        </p:nvPicPr>
        <p:blipFill>
          <a:blip r:embed="rId4" cstate="print">
            <a:extLst>
              <a:ext uri="{28A0092B-C50C-407E-A947-70E740481C1C}">
                <a14:useLocalDpi xmlns:a14="http://schemas.microsoft.com/office/drawing/2010/main" val="0"/>
              </a:ext>
            </a:extLst>
          </a:blip>
          <a:stretch>
            <a:fillRect/>
          </a:stretch>
        </p:blipFill>
        <p:spPr>
          <a:xfrm>
            <a:off x="1011066" y="749885"/>
            <a:ext cx="5274310" cy="2966720"/>
          </a:xfrm>
          <a:prstGeom prst="rect">
            <a:avLst/>
          </a:prstGeom>
        </p:spPr>
      </p:pic>
      <p:pic>
        <p:nvPicPr>
          <p:cNvPr id="12" name="图片 11"/>
          <p:cNvPicPr/>
          <p:nvPr/>
        </p:nvPicPr>
        <p:blipFill>
          <a:blip r:embed="rId5" cstate="print">
            <a:extLst>
              <a:ext uri="{28A0092B-C50C-407E-A947-70E740481C1C}">
                <a14:useLocalDpi xmlns:a14="http://schemas.microsoft.com/office/drawing/2010/main" val="0"/>
              </a:ext>
            </a:extLst>
          </a:blip>
          <a:stretch>
            <a:fillRect/>
          </a:stretch>
        </p:blipFill>
        <p:spPr>
          <a:xfrm>
            <a:off x="1039203" y="3891280"/>
            <a:ext cx="5274310" cy="2966720"/>
          </a:xfrm>
          <a:prstGeom prst="rect">
            <a:avLst/>
          </a:prstGeom>
        </p:spPr>
      </p:pic>
    </p:spTree>
    <p:extLst>
      <p:ext uri="{BB962C8B-B14F-4D97-AF65-F5344CB8AC3E}">
        <p14:creationId xmlns:p14="http://schemas.microsoft.com/office/powerpoint/2010/main" val="903912756"/>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14:presetBounceEnd="20000">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14:bounceEnd="20000">
                                          <p:cBhvr additive="base">
                                            <p:cTn id="7" dur="500" fill="hold"/>
                                            <p:tgtEl>
                                              <p:spTgt spid="36"/>
                                            </p:tgtEl>
                                            <p:attrNameLst>
                                              <p:attrName>ppt_x</p:attrName>
                                            </p:attrNameLst>
                                          </p:cBhvr>
                                          <p:tavLst>
                                            <p:tav tm="0">
                                              <p:val>
                                                <p:strVal val="1+#ppt_w/2"/>
                                              </p:val>
                                            </p:tav>
                                            <p:tav tm="100000">
                                              <p:val>
                                                <p:strVal val="#ppt_x"/>
                                              </p:val>
                                            </p:tav>
                                          </p:tavLst>
                                        </p:anim>
                                        <p:anim calcmode="lin" valueType="num" p14:bounceEnd="20000">
                                          <p:cBhvr additive="base">
                                            <p:cTn id="8" dur="500" fill="hold"/>
                                            <p:tgtEl>
                                              <p:spTgt spid="3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14:presetBounceEnd="20000">
                                      <p:stCondLst>
                                        <p:cond delay="500"/>
                                      </p:stCondLst>
                                      <p:childTnLst>
                                        <p:set>
                                          <p:cBhvr>
                                            <p:cTn id="10" dur="1" fill="hold">
                                              <p:stCondLst>
                                                <p:cond delay="0"/>
                                              </p:stCondLst>
                                            </p:cTn>
                                            <p:tgtEl>
                                              <p:spTgt spid="37"/>
                                            </p:tgtEl>
                                            <p:attrNameLst>
                                              <p:attrName>style.visibility</p:attrName>
                                            </p:attrNameLst>
                                          </p:cBhvr>
                                          <p:to>
                                            <p:strVal val="visible"/>
                                          </p:to>
                                        </p:set>
                                        <p:anim calcmode="lin" valueType="num" p14:bounceEnd="20000">
                                          <p:cBhvr additive="base">
                                            <p:cTn id="11" dur="500" fill="hold"/>
                                            <p:tgtEl>
                                              <p:spTgt spid="37"/>
                                            </p:tgtEl>
                                            <p:attrNameLst>
                                              <p:attrName>ppt_x</p:attrName>
                                            </p:attrNameLst>
                                          </p:cBhvr>
                                          <p:tavLst>
                                            <p:tav tm="0">
                                              <p:val>
                                                <p:strVal val="1+#ppt_w/2"/>
                                              </p:val>
                                            </p:tav>
                                            <p:tav tm="100000">
                                              <p:val>
                                                <p:strVal val="#ppt_x"/>
                                              </p:val>
                                            </p:tav>
                                          </p:tavLst>
                                        </p:anim>
                                        <p:anim calcmode="lin" valueType="num" p14:bounceEnd="20000">
                                          <p:cBhvr additive="base">
                                            <p:cTn id="12" dur="500" fill="hold"/>
                                            <p:tgtEl>
                                              <p:spTgt spid="3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14:presetBounceEnd="20000">
                                      <p:stCondLst>
                                        <p:cond delay="250"/>
                                      </p:stCondLst>
                                      <p:childTnLst>
                                        <p:set>
                                          <p:cBhvr>
                                            <p:cTn id="14" dur="1" fill="hold">
                                              <p:stCondLst>
                                                <p:cond delay="0"/>
                                              </p:stCondLst>
                                            </p:cTn>
                                            <p:tgtEl>
                                              <p:spTgt spid="39"/>
                                            </p:tgtEl>
                                            <p:attrNameLst>
                                              <p:attrName>style.visibility</p:attrName>
                                            </p:attrNameLst>
                                          </p:cBhvr>
                                          <p:to>
                                            <p:strVal val="visible"/>
                                          </p:to>
                                        </p:set>
                                        <p:anim calcmode="lin" valueType="num" p14:bounceEnd="20000">
                                          <p:cBhvr additive="base">
                                            <p:cTn id="15" dur="500" fill="hold"/>
                                            <p:tgtEl>
                                              <p:spTgt spid="39"/>
                                            </p:tgtEl>
                                            <p:attrNameLst>
                                              <p:attrName>ppt_x</p:attrName>
                                            </p:attrNameLst>
                                          </p:cBhvr>
                                          <p:tavLst>
                                            <p:tav tm="0">
                                              <p:val>
                                                <p:strVal val="1+#ppt_w/2"/>
                                              </p:val>
                                            </p:tav>
                                            <p:tav tm="100000">
                                              <p:val>
                                                <p:strVal val="#ppt_x"/>
                                              </p:val>
                                            </p:tav>
                                          </p:tavLst>
                                        </p:anim>
                                        <p:anim calcmode="lin" valueType="num" p14:bounceEnd="20000">
                                          <p:cBhvr additive="base">
                                            <p:cTn id="16" dur="500" fill="hold"/>
                                            <p:tgtEl>
                                              <p:spTgt spid="39"/>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14:presetBounceEnd="20000">
                                      <p:stCondLst>
                                        <p:cond delay="0"/>
                                      </p:stCondLst>
                                      <p:childTnLst>
                                        <p:set>
                                          <p:cBhvr>
                                            <p:cTn id="18" dur="1" fill="hold">
                                              <p:stCondLst>
                                                <p:cond delay="0"/>
                                              </p:stCondLst>
                                            </p:cTn>
                                            <p:tgtEl>
                                              <p:spTgt spid="38"/>
                                            </p:tgtEl>
                                            <p:attrNameLst>
                                              <p:attrName>style.visibility</p:attrName>
                                            </p:attrNameLst>
                                          </p:cBhvr>
                                          <p:to>
                                            <p:strVal val="visible"/>
                                          </p:to>
                                        </p:set>
                                        <p:anim calcmode="lin" valueType="num" p14:bounceEnd="20000">
                                          <p:cBhvr additive="base">
                                            <p:cTn id="19" dur="500" fill="hold"/>
                                            <p:tgtEl>
                                              <p:spTgt spid="38"/>
                                            </p:tgtEl>
                                            <p:attrNameLst>
                                              <p:attrName>ppt_x</p:attrName>
                                            </p:attrNameLst>
                                          </p:cBhvr>
                                          <p:tavLst>
                                            <p:tav tm="0">
                                              <p:val>
                                                <p:strVal val="1+#ppt_w/2"/>
                                              </p:val>
                                            </p:tav>
                                            <p:tav tm="100000">
                                              <p:val>
                                                <p:strVal val="#ppt_x"/>
                                              </p:val>
                                            </p:tav>
                                          </p:tavLst>
                                        </p:anim>
                                        <p:anim calcmode="lin" valueType="num" p14:bounceEnd="20000">
                                          <p:cBhvr additive="base">
                                            <p:cTn id="20" dur="500" fill="hold"/>
                                            <p:tgtEl>
                                              <p:spTgt spid="3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8" grpId="0" animBg="1"/>
          <p:bldP spid="39"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1+#ppt_w/2"/>
                                              </p:val>
                                            </p:tav>
                                            <p:tav tm="100000">
                                              <p:val>
                                                <p:strVal val="#ppt_x"/>
                                              </p:val>
                                            </p:tav>
                                          </p:tavLst>
                                        </p:anim>
                                        <p:anim calcmode="lin" valueType="num">
                                          <p:cBhvr additive="base">
                                            <p:cTn id="8" dur="500" fill="hold"/>
                                            <p:tgtEl>
                                              <p:spTgt spid="3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500"/>
                                      </p:stCondLst>
                                      <p:childTnLst>
                                        <p:set>
                                          <p:cBhvr>
                                            <p:cTn id="10" dur="1" fill="hold">
                                              <p:stCondLst>
                                                <p:cond delay="0"/>
                                              </p:stCondLst>
                                            </p:cTn>
                                            <p:tgtEl>
                                              <p:spTgt spid="37"/>
                                            </p:tgtEl>
                                            <p:attrNameLst>
                                              <p:attrName>style.visibility</p:attrName>
                                            </p:attrNameLst>
                                          </p:cBhvr>
                                          <p:to>
                                            <p:strVal val="visible"/>
                                          </p:to>
                                        </p:set>
                                        <p:anim calcmode="lin" valueType="num">
                                          <p:cBhvr additive="base">
                                            <p:cTn id="11" dur="500" fill="hold"/>
                                            <p:tgtEl>
                                              <p:spTgt spid="37"/>
                                            </p:tgtEl>
                                            <p:attrNameLst>
                                              <p:attrName>ppt_x</p:attrName>
                                            </p:attrNameLst>
                                          </p:cBhvr>
                                          <p:tavLst>
                                            <p:tav tm="0">
                                              <p:val>
                                                <p:strVal val="1+#ppt_w/2"/>
                                              </p:val>
                                            </p:tav>
                                            <p:tav tm="100000">
                                              <p:val>
                                                <p:strVal val="#ppt_x"/>
                                              </p:val>
                                            </p:tav>
                                          </p:tavLst>
                                        </p:anim>
                                        <p:anim calcmode="lin" valueType="num">
                                          <p:cBhvr additive="base">
                                            <p:cTn id="12" dur="500" fill="hold"/>
                                            <p:tgtEl>
                                              <p:spTgt spid="3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stCondLst>
                                        <p:cond delay="250"/>
                                      </p:stCondLst>
                                      <p:childTnLst>
                                        <p:set>
                                          <p:cBhvr>
                                            <p:cTn id="14" dur="1" fill="hold">
                                              <p:stCondLst>
                                                <p:cond delay="0"/>
                                              </p:stCondLst>
                                            </p:cTn>
                                            <p:tgtEl>
                                              <p:spTgt spid="39"/>
                                            </p:tgtEl>
                                            <p:attrNameLst>
                                              <p:attrName>style.visibility</p:attrName>
                                            </p:attrNameLst>
                                          </p:cBhvr>
                                          <p:to>
                                            <p:strVal val="visible"/>
                                          </p:to>
                                        </p:set>
                                        <p:anim calcmode="lin" valueType="num">
                                          <p:cBhvr additive="base">
                                            <p:cTn id="15" dur="500" fill="hold"/>
                                            <p:tgtEl>
                                              <p:spTgt spid="39"/>
                                            </p:tgtEl>
                                            <p:attrNameLst>
                                              <p:attrName>ppt_x</p:attrName>
                                            </p:attrNameLst>
                                          </p:cBhvr>
                                          <p:tavLst>
                                            <p:tav tm="0">
                                              <p:val>
                                                <p:strVal val="1+#ppt_w/2"/>
                                              </p:val>
                                            </p:tav>
                                            <p:tav tm="100000">
                                              <p:val>
                                                <p:strVal val="#ppt_x"/>
                                              </p:val>
                                            </p:tav>
                                          </p:tavLst>
                                        </p:anim>
                                        <p:anim calcmode="lin" valueType="num">
                                          <p:cBhvr additive="base">
                                            <p:cTn id="16" dur="500" fill="hold"/>
                                            <p:tgtEl>
                                              <p:spTgt spid="39"/>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stCondLst>
                                        <p:cond delay="0"/>
                                      </p:stCondLst>
                                      <p:childTnLst>
                                        <p:set>
                                          <p:cBhvr>
                                            <p:cTn id="18" dur="1" fill="hold">
                                              <p:stCondLst>
                                                <p:cond delay="0"/>
                                              </p:stCondLst>
                                            </p:cTn>
                                            <p:tgtEl>
                                              <p:spTgt spid="38"/>
                                            </p:tgtEl>
                                            <p:attrNameLst>
                                              <p:attrName>style.visibility</p:attrName>
                                            </p:attrNameLst>
                                          </p:cBhvr>
                                          <p:to>
                                            <p:strVal val="visible"/>
                                          </p:to>
                                        </p:set>
                                        <p:anim calcmode="lin" valueType="num">
                                          <p:cBhvr additive="base">
                                            <p:cTn id="19" dur="500" fill="hold"/>
                                            <p:tgtEl>
                                              <p:spTgt spid="38"/>
                                            </p:tgtEl>
                                            <p:attrNameLst>
                                              <p:attrName>ppt_x</p:attrName>
                                            </p:attrNameLst>
                                          </p:cBhvr>
                                          <p:tavLst>
                                            <p:tav tm="0">
                                              <p:val>
                                                <p:strVal val="1+#ppt_w/2"/>
                                              </p:val>
                                            </p:tav>
                                            <p:tav tm="100000">
                                              <p:val>
                                                <p:strVal val="#ppt_x"/>
                                              </p:val>
                                            </p:tav>
                                          </p:tavLst>
                                        </p:anim>
                                        <p:anim calcmode="lin" valueType="num">
                                          <p:cBhvr additive="base">
                                            <p:cTn id="20" dur="500" fill="hold"/>
                                            <p:tgtEl>
                                              <p:spTgt spid="3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8" grpId="0" animBg="1"/>
          <p:bldP spid="39" grpId="0" animBg="1"/>
        </p:bldLst>
      </p:timing>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椭圆 19"/>
          <p:cNvSpPr/>
          <p:nvPr/>
        </p:nvSpPr>
        <p:spPr>
          <a:xfrm>
            <a:off x="2276771" y="2221458"/>
            <a:ext cx="2625430" cy="2625428"/>
          </a:xfrm>
          <a:prstGeom prst="ellipse">
            <a:avLst/>
          </a:prstGeom>
          <a:noFill/>
          <a:ln w="28575">
            <a:solidFill>
              <a:srgbClr val="1847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21" name="组合 20"/>
          <p:cNvGrpSpPr/>
          <p:nvPr/>
        </p:nvGrpSpPr>
        <p:grpSpPr>
          <a:xfrm>
            <a:off x="2581581" y="2621254"/>
            <a:ext cx="2052942" cy="1840098"/>
            <a:chOff x="4950565" y="2141272"/>
            <a:chExt cx="3094826" cy="2773962"/>
          </a:xfrm>
        </p:grpSpPr>
        <p:sp>
          <p:nvSpPr>
            <p:cNvPr id="22" name="椭圆 21"/>
            <p:cNvSpPr/>
            <p:nvPr/>
          </p:nvSpPr>
          <p:spPr>
            <a:xfrm>
              <a:off x="4950565" y="2141272"/>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3" name="椭圆 22"/>
            <p:cNvSpPr/>
            <p:nvPr/>
          </p:nvSpPr>
          <p:spPr>
            <a:xfrm>
              <a:off x="7893507" y="4763350"/>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nvGrpSpPr>
          <p:cNvPr id="30" name="组合 29"/>
          <p:cNvGrpSpPr/>
          <p:nvPr/>
        </p:nvGrpSpPr>
        <p:grpSpPr>
          <a:xfrm>
            <a:off x="2582460" y="2625347"/>
            <a:ext cx="2045906" cy="1856228"/>
            <a:chOff x="4953229" y="2141272"/>
            <a:chExt cx="3084220" cy="2798278"/>
          </a:xfrm>
        </p:grpSpPr>
        <p:sp>
          <p:nvSpPr>
            <p:cNvPr id="31" name="椭圆 30"/>
            <p:cNvSpPr/>
            <p:nvPr/>
          </p:nvSpPr>
          <p:spPr>
            <a:xfrm>
              <a:off x="4953229" y="4787666"/>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2" name="椭圆 31"/>
            <p:cNvSpPr/>
            <p:nvPr/>
          </p:nvSpPr>
          <p:spPr>
            <a:xfrm>
              <a:off x="7885565" y="2141272"/>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35" name="椭圆 34"/>
          <p:cNvSpPr/>
          <p:nvPr/>
        </p:nvSpPr>
        <p:spPr>
          <a:xfrm>
            <a:off x="2616618" y="2570728"/>
            <a:ext cx="1946033" cy="19460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5400" dirty="0" smtClean="0">
                <a:effectLst>
                  <a:outerShdw blurRad="38100" dist="38100" dir="2700000" algn="tl">
                    <a:srgbClr val="000000">
                      <a:alpha val="43137"/>
                    </a:srgbClr>
                  </a:outerShdw>
                </a:effectLst>
                <a:latin typeface="Impact" panose="020B0806030902050204" pitchFamily="34" charset="0"/>
              </a:rPr>
              <a:t>04</a:t>
            </a:r>
            <a:endParaRPr lang="zh-CN" altLang="en-US" sz="5400" dirty="0">
              <a:effectLst>
                <a:outerShdw blurRad="38100" dist="38100" dir="2700000" algn="tl">
                  <a:srgbClr val="000000">
                    <a:alpha val="43137"/>
                  </a:srgbClr>
                </a:outerShdw>
              </a:effectLst>
              <a:latin typeface="Impact" panose="020B0806030902050204" pitchFamily="34" charset="0"/>
            </a:endParaRPr>
          </a:p>
        </p:txBody>
      </p:sp>
      <p:sp>
        <p:nvSpPr>
          <p:cNvPr id="36" name="椭圆 35"/>
          <p:cNvSpPr/>
          <p:nvPr/>
        </p:nvSpPr>
        <p:spPr>
          <a:xfrm>
            <a:off x="11268220" y="-923780"/>
            <a:ext cx="1847559" cy="1847559"/>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10492598" y="351423"/>
            <a:ext cx="572356" cy="5723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11179254" y="2141272"/>
            <a:ext cx="302456" cy="3024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11330482" y="1257699"/>
            <a:ext cx="390938" cy="390938"/>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5359400" y="3229653"/>
            <a:ext cx="5046133" cy="523220"/>
          </a:xfrm>
          <a:prstGeom prst="rect">
            <a:avLst/>
          </a:prstGeom>
          <a:ln>
            <a:noFill/>
          </a:ln>
        </p:spPr>
        <p:txBody>
          <a:bodyPr wrap="square">
            <a:spAutoFit/>
          </a:bodyPr>
          <a:lstStyle/>
          <a:p>
            <a:pPr algn="ctr"/>
            <a:r>
              <a:rPr lang="zh-CN" altLang="en-US" sz="280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rPr>
              <a:t>参考资料</a:t>
            </a:r>
            <a:endParaRPr lang="en-US" altLang="zh-CN" sz="280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endParaRPr>
          </a:p>
        </p:txBody>
      </p:sp>
    </p:spTree>
    <p:extLst>
      <p:ext uri="{BB962C8B-B14F-4D97-AF65-F5344CB8AC3E}">
        <p14:creationId xmlns:p14="http://schemas.microsoft.com/office/powerpoint/2010/main" val="3643638537"/>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圆角矩形 18"/>
          <p:cNvSpPr/>
          <p:nvPr/>
        </p:nvSpPr>
        <p:spPr>
          <a:xfrm rot="2700000">
            <a:off x="4637648" y="-1615772"/>
            <a:ext cx="2916704" cy="2916704"/>
          </a:xfrm>
          <a:prstGeom prst="round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0" name="圆角矩形 19"/>
          <p:cNvSpPr/>
          <p:nvPr/>
        </p:nvSpPr>
        <p:spPr>
          <a:xfrm rot="2700000">
            <a:off x="4791422" y="-1461998"/>
            <a:ext cx="2609154" cy="2609154"/>
          </a:xfrm>
          <a:prstGeom prst="roundRect">
            <a:avLst/>
          </a:prstGeom>
          <a:gradFill>
            <a:gsLst>
              <a:gs pos="100000">
                <a:srgbClr val="18478F"/>
              </a:gs>
              <a:gs pos="0">
                <a:srgbClr val="238DED"/>
              </a:gs>
            </a:gsLst>
            <a:lin ang="5400000" scaled="1"/>
          </a:gradFill>
          <a:ln w="3175">
            <a:noFill/>
            <a:prstDash val="solid"/>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1" name="矩形 20"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4349388" y="165970"/>
            <a:ext cx="3476596" cy="646331"/>
          </a:xfrm>
          <a:prstGeom prst="rect">
            <a:avLst/>
          </a:prstGeom>
          <a:ln>
            <a:noFill/>
          </a:ln>
        </p:spPr>
        <p:txBody>
          <a:bodyPr wrap="square">
            <a:spAutoFit/>
          </a:bodyPr>
          <a:lstStyle/>
          <a:p>
            <a:pPr algn="ctr"/>
            <a:r>
              <a:rPr lang="zh-CN" altLang="en-US" sz="3600" dirty="0">
                <a:solidFill>
                  <a:schemeClr val="bg1"/>
                </a:solidFill>
                <a:latin typeface="等线" pitchFamily="2" charset="-122"/>
                <a:ea typeface="等线" pitchFamily="2" charset="-122"/>
                <a:cs typeface="Open Sans" panose="020B0606030504020204" pitchFamily="34" charset="0"/>
              </a:rPr>
              <a:t>目录</a:t>
            </a:r>
            <a:endParaRPr lang="en-US" altLang="zh-CN" sz="3600" dirty="0">
              <a:solidFill>
                <a:schemeClr val="bg1"/>
              </a:solidFill>
              <a:latin typeface="等线" pitchFamily="2" charset="-122"/>
              <a:ea typeface="等线" pitchFamily="2" charset="-122"/>
              <a:cs typeface="Open Sans" panose="020B0606030504020204" pitchFamily="34" charset="0"/>
            </a:endParaRPr>
          </a:p>
        </p:txBody>
      </p:sp>
      <p:sp>
        <p:nvSpPr>
          <p:cNvPr id="29" name="矩形 28"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4357703" y="750775"/>
            <a:ext cx="3476592" cy="369332"/>
          </a:xfrm>
          <a:prstGeom prst="rect">
            <a:avLst/>
          </a:prstGeom>
          <a:ln>
            <a:noFill/>
          </a:ln>
        </p:spPr>
        <p:txBody>
          <a:bodyPr wrap="square">
            <a:spAutoFit/>
          </a:bodyPr>
          <a:lstStyle/>
          <a:p>
            <a:pPr algn="ctr"/>
            <a:r>
              <a:rPr lang="en-US" altLang="zh-CN" dirty="0">
                <a:solidFill>
                  <a:schemeClr val="bg1"/>
                </a:solidFill>
                <a:latin typeface="Open Sans" panose="020B0606030504020204" pitchFamily="34" charset="0"/>
                <a:ea typeface="Open Sans" panose="020B0606030504020204" pitchFamily="34" charset="0"/>
                <a:cs typeface="Open Sans" panose="020B0606030504020204" pitchFamily="34" charset="0"/>
              </a:rPr>
              <a:t>CONTENTS</a:t>
            </a:r>
          </a:p>
        </p:txBody>
      </p:sp>
      <p:grpSp>
        <p:nvGrpSpPr>
          <p:cNvPr id="2" name="组合 1"/>
          <p:cNvGrpSpPr/>
          <p:nvPr/>
        </p:nvGrpSpPr>
        <p:grpSpPr>
          <a:xfrm>
            <a:off x="592093" y="3071807"/>
            <a:ext cx="2299168" cy="1508628"/>
            <a:chOff x="853722" y="3510427"/>
            <a:chExt cx="2299168" cy="1508628"/>
          </a:xfrm>
        </p:grpSpPr>
        <p:sp>
          <p:nvSpPr>
            <p:cNvPr id="30" name="椭圆 29"/>
            <p:cNvSpPr/>
            <p:nvPr/>
          </p:nvSpPr>
          <p:spPr>
            <a:xfrm>
              <a:off x="1568477" y="3510427"/>
              <a:ext cx="869659" cy="869659"/>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100" dirty="0">
                  <a:effectLst>
                    <a:outerShdw blurRad="38100" dist="38100" dir="2700000" algn="tl">
                      <a:srgbClr val="000000">
                        <a:alpha val="43137"/>
                      </a:srgbClr>
                    </a:outerShdw>
                  </a:effectLst>
                  <a:latin typeface="Impact" panose="020B0806030902050204" pitchFamily="34" charset="0"/>
                </a:rPr>
                <a:t>01</a:t>
              </a:r>
              <a:endParaRPr lang="zh-CN" altLang="en-US" sz="3100" dirty="0">
                <a:effectLst>
                  <a:outerShdw blurRad="38100" dist="38100" dir="2700000" algn="tl">
                    <a:srgbClr val="000000">
                      <a:alpha val="43137"/>
                    </a:srgbClr>
                  </a:outerShdw>
                </a:effectLst>
                <a:latin typeface="Impact" panose="020B0806030902050204" pitchFamily="34" charset="0"/>
              </a:endParaRPr>
            </a:p>
          </p:txBody>
        </p:sp>
        <p:sp>
          <p:nvSpPr>
            <p:cNvPr id="31" name="矩形 30"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853722" y="4618945"/>
              <a:ext cx="2299168" cy="400110"/>
            </a:xfrm>
            <a:prstGeom prst="rect">
              <a:avLst/>
            </a:prstGeom>
            <a:ln>
              <a:noFill/>
            </a:ln>
          </p:spPr>
          <p:txBody>
            <a:bodyPr wrap="square">
              <a:spAutoFit/>
            </a:bodyPr>
            <a:lstStyle/>
            <a:p>
              <a:pPr algn="ctr"/>
              <a:r>
                <a:rPr lang="zh-CN" altLang="en-US" sz="2000" dirty="0" smtClean="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rPr>
                <a:t>引言</a:t>
              </a:r>
              <a:endPar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endParaRPr>
            </a:p>
          </p:txBody>
        </p:sp>
      </p:grpSp>
      <p:grpSp>
        <p:nvGrpSpPr>
          <p:cNvPr id="33" name="组合 32"/>
          <p:cNvGrpSpPr/>
          <p:nvPr/>
        </p:nvGrpSpPr>
        <p:grpSpPr>
          <a:xfrm>
            <a:off x="2638934" y="1982770"/>
            <a:ext cx="2299168" cy="1508628"/>
            <a:chOff x="853722" y="3510427"/>
            <a:chExt cx="2299168" cy="1508628"/>
          </a:xfrm>
        </p:grpSpPr>
        <p:sp>
          <p:nvSpPr>
            <p:cNvPr id="38" name="椭圆 37"/>
            <p:cNvSpPr/>
            <p:nvPr/>
          </p:nvSpPr>
          <p:spPr>
            <a:xfrm>
              <a:off x="1568477" y="3510427"/>
              <a:ext cx="869659" cy="869659"/>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100" dirty="0">
                  <a:effectLst>
                    <a:outerShdw blurRad="38100" dist="38100" dir="2700000" algn="tl">
                      <a:srgbClr val="000000">
                        <a:alpha val="43137"/>
                      </a:srgbClr>
                    </a:outerShdw>
                  </a:effectLst>
                  <a:latin typeface="Impact" panose="020B0806030902050204" pitchFamily="34" charset="0"/>
                </a:rPr>
                <a:t>02</a:t>
              </a:r>
              <a:endParaRPr lang="zh-CN" altLang="en-US" sz="3100" dirty="0">
                <a:effectLst>
                  <a:outerShdw blurRad="38100" dist="38100" dir="2700000" algn="tl">
                    <a:srgbClr val="000000">
                      <a:alpha val="43137"/>
                    </a:srgbClr>
                  </a:outerShdw>
                </a:effectLst>
                <a:latin typeface="Impact" panose="020B0806030902050204" pitchFamily="34" charset="0"/>
              </a:endParaRPr>
            </a:p>
          </p:txBody>
        </p:sp>
        <p:sp>
          <p:nvSpPr>
            <p:cNvPr id="39" name="矩形 38"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853722" y="4618945"/>
              <a:ext cx="2299168" cy="400110"/>
            </a:xfrm>
            <a:prstGeom prst="rect">
              <a:avLst/>
            </a:prstGeom>
            <a:ln>
              <a:noFill/>
            </a:ln>
          </p:spPr>
          <p:txBody>
            <a:bodyPr wrap="square">
              <a:spAutoFit/>
            </a:bodyPr>
            <a:lstStyle/>
            <a:p>
              <a:pPr algn="ctr"/>
              <a:r>
                <a:rPr lang="zh-CN" altLang="en-US" sz="2000" dirty="0" smtClean="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rPr>
                <a:t>产品总述</a:t>
              </a:r>
              <a:endPar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endParaRPr>
            </a:p>
          </p:txBody>
        </p:sp>
      </p:grpSp>
      <p:grpSp>
        <p:nvGrpSpPr>
          <p:cNvPr id="41" name="组合 40"/>
          <p:cNvGrpSpPr/>
          <p:nvPr/>
        </p:nvGrpSpPr>
        <p:grpSpPr>
          <a:xfrm>
            <a:off x="4871600" y="3071807"/>
            <a:ext cx="2299168" cy="1508628"/>
            <a:chOff x="853722" y="3510427"/>
            <a:chExt cx="2299168" cy="1508628"/>
          </a:xfrm>
        </p:grpSpPr>
        <p:sp>
          <p:nvSpPr>
            <p:cNvPr id="42" name="椭圆 41"/>
            <p:cNvSpPr/>
            <p:nvPr/>
          </p:nvSpPr>
          <p:spPr>
            <a:xfrm>
              <a:off x="1568477" y="3510427"/>
              <a:ext cx="869659" cy="869659"/>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100" dirty="0">
                  <a:effectLst>
                    <a:outerShdw blurRad="38100" dist="38100" dir="2700000" algn="tl">
                      <a:srgbClr val="000000">
                        <a:alpha val="43137"/>
                      </a:srgbClr>
                    </a:outerShdw>
                  </a:effectLst>
                  <a:latin typeface="Impact" panose="020B0806030902050204" pitchFamily="34" charset="0"/>
                </a:rPr>
                <a:t>03</a:t>
              </a:r>
              <a:endParaRPr lang="zh-CN" altLang="en-US" sz="3100" dirty="0">
                <a:effectLst>
                  <a:outerShdw blurRad="38100" dist="38100" dir="2700000" algn="tl">
                    <a:srgbClr val="000000">
                      <a:alpha val="43137"/>
                    </a:srgbClr>
                  </a:outerShdw>
                </a:effectLst>
                <a:latin typeface="Impact" panose="020B0806030902050204" pitchFamily="34" charset="0"/>
              </a:endParaRPr>
            </a:p>
          </p:txBody>
        </p:sp>
        <p:sp>
          <p:nvSpPr>
            <p:cNvPr id="43" name="矩形 42"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853722" y="4618945"/>
              <a:ext cx="2299168" cy="400110"/>
            </a:xfrm>
            <a:prstGeom prst="rect">
              <a:avLst/>
            </a:prstGeom>
            <a:ln>
              <a:noFill/>
            </a:ln>
          </p:spPr>
          <p:txBody>
            <a:bodyPr wrap="square">
              <a:spAutoFit/>
            </a:bodyPr>
            <a:lstStyle/>
            <a:p>
              <a:pPr algn="ctr"/>
              <a:r>
                <a:rPr lang="zh-CN" altLang="en-US" sz="2000" dirty="0" smtClean="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rPr>
                <a:t>具体需求</a:t>
              </a:r>
              <a:endPar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endParaRPr>
            </a:p>
          </p:txBody>
        </p:sp>
      </p:grpSp>
      <p:grpSp>
        <p:nvGrpSpPr>
          <p:cNvPr id="45" name="组合 44"/>
          <p:cNvGrpSpPr/>
          <p:nvPr/>
        </p:nvGrpSpPr>
        <p:grpSpPr>
          <a:xfrm>
            <a:off x="9213307" y="3058011"/>
            <a:ext cx="2299168" cy="1508628"/>
            <a:chOff x="853722" y="3510427"/>
            <a:chExt cx="2299168" cy="1508628"/>
          </a:xfrm>
        </p:grpSpPr>
        <p:sp>
          <p:nvSpPr>
            <p:cNvPr id="46" name="椭圆 45"/>
            <p:cNvSpPr/>
            <p:nvPr/>
          </p:nvSpPr>
          <p:spPr>
            <a:xfrm>
              <a:off x="1568477" y="3510427"/>
              <a:ext cx="869659" cy="869659"/>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100" dirty="0">
                  <a:effectLst>
                    <a:outerShdw blurRad="38100" dist="38100" dir="2700000" algn="tl">
                      <a:srgbClr val="000000">
                        <a:alpha val="43137"/>
                      </a:srgbClr>
                    </a:outerShdw>
                  </a:effectLst>
                  <a:latin typeface="Impact" panose="020B0806030902050204" pitchFamily="34" charset="0"/>
                </a:rPr>
                <a:t>05</a:t>
              </a:r>
              <a:endParaRPr lang="zh-CN" altLang="en-US" sz="3100" dirty="0">
                <a:effectLst>
                  <a:outerShdw blurRad="38100" dist="38100" dir="2700000" algn="tl">
                    <a:srgbClr val="000000">
                      <a:alpha val="43137"/>
                    </a:srgbClr>
                  </a:outerShdw>
                </a:effectLst>
                <a:latin typeface="Impact" panose="020B0806030902050204" pitchFamily="34" charset="0"/>
              </a:endParaRPr>
            </a:p>
          </p:txBody>
        </p:sp>
        <p:sp>
          <p:nvSpPr>
            <p:cNvPr id="47" name="矩形 46"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853722" y="4618945"/>
              <a:ext cx="2299168" cy="400110"/>
            </a:xfrm>
            <a:prstGeom prst="rect">
              <a:avLst/>
            </a:prstGeom>
            <a:ln>
              <a:noFill/>
            </a:ln>
          </p:spPr>
          <p:txBody>
            <a:bodyPr wrap="square">
              <a:spAutoFit/>
            </a:bodyPr>
            <a:lstStyle/>
            <a:p>
              <a:pPr algn="ct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rPr>
                <a:t>小组成员绩效评价</a:t>
              </a:r>
            </a:p>
          </p:txBody>
        </p:sp>
      </p:grpSp>
      <p:grpSp>
        <p:nvGrpSpPr>
          <p:cNvPr id="25" name="组合 24"/>
          <p:cNvGrpSpPr/>
          <p:nvPr/>
        </p:nvGrpSpPr>
        <p:grpSpPr>
          <a:xfrm>
            <a:off x="6914139" y="2040482"/>
            <a:ext cx="2299168" cy="1508628"/>
            <a:chOff x="853722" y="3510427"/>
            <a:chExt cx="2299168" cy="1508628"/>
          </a:xfrm>
        </p:grpSpPr>
        <p:sp>
          <p:nvSpPr>
            <p:cNvPr id="26" name="椭圆 25"/>
            <p:cNvSpPr/>
            <p:nvPr/>
          </p:nvSpPr>
          <p:spPr>
            <a:xfrm>
              <a:off x="1568477" y="3510427"/>
              <a:ext cx="869659" cy="869659"/>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100" dirty="0">
                  <a:effectLst>
                    <a:outerShdw blurRad="38100" dist="38100" dir="2700000" algn="tl">
                      <a:srgbClr val="000000">
                        <a:alpha val="43137"/>
                      </a:srgbClr>
                    </a:outerShdw>
                  </a:effectLst>
                  <a:latin typeface="Impact" panose="020B0806030902050204" pitchFamily="34" charset="0"/>
                </a:rPr>
                <a:t>04</a:t>
              </a:r>
              <a:endParaRPr lang="zh-CN" altLang="en-US" sz="3100" dirty="0">
                <a:effectLst>
                  <a:outerShdw blurRad="38100" dist="38100" dir="2700000" algn="tl">
                    <a:srgbClr val="000000">
                      <a:alpha val="43137"/>
                    </a:srgbClr>
                  </a:outerShdw>
                </a:effectLst>
                <a:latin typeface="Impact" panose="020B0806030902050204" pitchFamily="34" charset="0"/>
              </a:endParaRPr>
            </a:p>
          </p:txBody>
        </p:sp>
        <p:sp>
          <p:nvSpPr>
            <p:cNvPr id="27" name="矩形 26"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853722" y="4618945"/>
              <a:ext cx="2299168" cy="400110"/>
            </a:xfrm>
            <a:prstGeom prst="rect">
              <a:avLst/>
            </a:prstGeom>
            <a:ln>
              <a:noFill/>
            </a:ln>
          </p:spPr>
          <p:txBody>
            <a:bodyPr wrap="square">
              <a:spAutoFit/>
            </a:bodyPr>
            <a:lstStyle/>
            <a:p>
              <a:pPr algn="ct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rPr>
                <a:t>参考资料</a:t>
              </a:r>
              <a:endPar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endParaRPr>
            </a:p>
          </p:txBody>
        </p:sp>
      </p:grpSp>
    </p:spTree>
    <p:extLst>
      <p:ext uri="{BB962C8B-B14F-4D97-AF65-F5344CB8AC3E}">
        <p14:creationId xmlns:p14="http://schemas.microsoft.com/office/powerpoint/2010/main" val="3846791852"/>
      </p:ext>
    </p:extLst>
  </p:cSld>
  <p:clrMapOvr>
    <a:masterClrMapping/>
  </p:clrMapOvr>
  <p:transition spd="slow">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椭圆 35"/>
          <p:cNvSpPr/>
          <p:nvPr/>
        </p:nvSpPr>
        <p:spPr>
          <a:xfrm>
            <a:off x="11268220" y="-923780"/>
            <a:ext cx="1847559" cy="1847559"/>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10492598" y="351423"/>
            <a:ext cx="572356" cy="5723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11179254" y="2141272"/>
            <a:ext cx="302456" cy="3024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11330482" y="1257699"/>
            <a:ext cx="390938" cy="390938"/>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1109134" y="2306295"/>
            <a:ext cx="6096000" cy="2308324"/>
          </a:xfrm>
          <a:prstGeom prst="rect">
            <a:avLst/>
          </a:prstGeom>
        </p:spPr>
        <p:txBody>
          <a:bodyPr>
            <a:spAutoFit/>
          </a:bodyPr>
          <a:lstStyle/>
          <a:p>
            <a:endParaRPr lang="zh-CN" altLang="zh-CN" dirty="0">
              <a:latin typeface="冬青黑体简体中文 W6" pitchFamily="34" charset="-122"/>
              <a:ea typeface="冬青黑体简体中文 W6" pitchFamily="34" charset="-122"/>
            </a:endParaRPr>
          </a:p>
          <a:p>
            <a:r>
              <a:rPr lang="zh-CN" altLang="zh-CN" dirty="0">
                <a:latin typeface="冬青黑体简体中文 W6" pitchFamily="34" charset="-122"/>
                <a:ea typeface="冬青黑体简体中文 W6" pitchFamily="34" charset="-122"/>
              </a:rPr>
              <a:t>《软件工程导论（第六版）》 </a:t>
            </a:r>
            <a:endParaRPr lang="en-US" altLang="zh-CN" dirty="0">
              <a:latin typeface="冬青黑体简体中文 W6" pitchFamily="34" charset="-122"/>
              <a:ea typeface="冬青黑体简体中文 W6" pitchFamily="34" charset="-122"/>
            </a:endParaRPr>
          </a:p>
          <a:p>
            <a:r>
              <a:rPr lang="zh-CN" altLang="zh-CN" dirty="0">
                <a:latin typeface="冬青黑体简体中文 W6" pitchFamily="34" charset="-122"/>
                <a:ea typeface="冬青黑体简体中文 W6" pitchFamily="34" charset="-122"/>
              </a:rPr>
              <a:t>张海藩 牟永敏 编著</a:t>
            </a:r>
            <a:r>
              <a:rPr lang="en-US" altLang="zh-CN" dirty="0">
                <a:latin typeface="冬青黑体简体中文 W6" pitchFamily="34" charset="-122"/>
                <a:ea typeface="冬青黑体简体中文 W6" pitchFamily="34" charset="-122"/>
              </a:rPr>
              <a:t> ISBN 978-7-302-33098-1</a:t>
            </a:r>
          </a:p>
          <a:p>
            <a:endParaRPr lang="zh-CN" altLang="zh-CN" dirty="0">
              <a:latin typeface="冬青黑体简体中文 W6" pitchFamily="34" charset="-122"/>
              <a:ea typeface="冬青黑体简体中文 W6" pitchFamily="34" charset="-122"/>
            </a:endParaRPr>
          </a:p>
          <a:p>
            <a:r>
              <a:rPr lang="zh-CN" altLang="zh-CN" dirty="0">
                <a:latin typeface="冬青黑体简体中文 W6" pitchFamily="34" charset="-122"/>
                <a:ea typeface="冬青黑体简体中文 W6" pitchFamily="34" charset="-122"/>
              </a:rPr>
              <a:t>《</a:t>
            </a:r>
            <a:r>
              <a:rPr lang="en-US" altLang="zh-CN" dirty="0">
                <a:latin typeface="冬青黑体简体中文 W6" pitchFamily="34" charset="-122"/>
                <a:ea typeface="冬青黑体简体中文 W6" pitchFamily="34" charset="-122"/>
              </a:rPr>
              <a:t>PMBOK</a:t>
            </a:r>
            <a:r>
              <a:rPr lang="zh-CN" altLang="zh-CN" dirty="0">
                <a:latin typeface="冬青黑体简体中文 W6" pitchFamily="34" charset="-122"/>
                <a:ea typeface="冬青黑体简体中文 W6" pitchFamily="34" charset="-122"/>
              </a:rPr>
              <a:t>》项目管理计划</a:t>
            </a:r>
            <a:r>
              <a:rPr lang="zh-CN" altLang="zh-CN" dirty="0" smtClean="0">
                <a:latin typeface="冬青黑体简体中文 W6" pitchFamily="34" charset="-122"/>
                <a:ea typeface="冬青黑体简体中文 W6" pitchFamily="34" charset="-122"/>
              </a:rPr>
              <a:t>书</a:t>
            </a:r>
            <a:endParaRPr lang="en-US" altLang="zh-CN" dirty="0" smtClean="0">
              <a:latin typeface="冬青黑体简体中文 W6" pitchFamily="34" charset="-122"/>
              <a:ea typeface="冬青黑体简体中文 W6" pitchFamily="34" charset="-122"/>
            </a:endParaRPr>
          </a:p>
          <a:p>
            <a:endParaRPr lang="en-US" altLang="zh-CN" dirty="0">
              <a:latin typeface="冬青黑体简体中文 W6" pitchFamily="34" charset="-122"/>
              <a:ea typeface="冬青黑体简体中文 W6" pitchFamily="34" charset="-122"/>
            </a:endParaRPr>
          </a:p>
          <a:p>
            <a:r>
              <a:rPr lang="zh-CN" altLang="en-US" dirty="0" smtClean="0">
                <a:latin typeface="冬青黑体简体中文 W6" pitchFamily="34" charset="-122"/>
                <a:ea typeface="冬青黑体简体中文 W6" pitchFamily="34" charset="-122"/>
              </a:rPr>
              <a:t></a:t>
            </a:r>
            <a:r>
              <a:rPr lang="en-US" altLang="zh-CN" dirty="0" smtClean="0">
                <a:latin typeface="冬青黑体简体中文 W6" pitchFamily="34" charset="-122"/>
                <a:ea typeface="冬青黑体简体中文 W6" pitchFamily="34" charset="-122"/>
              </a:rPr>
              <a:t>GBT </a:t>
            </a:r>
            <a:r>
              <a:rPr lang="en-US" altLang="zh-CN" dirty="0">
                <a:latin typeface="冬青黑体简体中文 W6" pitchFamily="34" charset="-122"/>
                <a:ea typeface="冬青黑体简体中文 W6" pitchFamily="34" charset="-122"/>
              </a:rPr>
              <a:t>9385-2008 </a:t>
            </a:r>
            <a:r>
              <a:rPr lang="zh-CN" altLang="en-US" dirty="0">
                <a:latin typeface="冬青黑体简体中文 W6" pitchFamily="34" charset="-122"/>
                <a:ea typeface="冬青黑体简体中文 W6" pitchFamily="34" charset="-122"/>
              </a:rPr>
              <a:t>计算机软件需求规格说明规范</a:t>
            </a:r>
            <a:endParaRPr lang="en-US" altLang="zh-CN" dirty="0">
              <a:latin typeface="冬青黑体简体中文 W6" pitchFamily="34" charset="-122"/>
              <a:ea typeface="冬青黑体简体中文 W6" pitchFamily="34" charset="-122"/>
            </a:endParaRPr>
          </a:p>
          <a:p>
            <a:endParaRPr lang="zh-CN" altLang="zh-CN" dirty="0">
              <a:latin typeface="冬青黑体简体中文 W6" pitchFamily="34" charset="-122"/>
              <a:ea typeface="冬青黑体简体中文 W6" pitchFamily="34" charset="-122"/>
            </a:endParaRPr>
          </a:p>
        </p:txBody>
      </p:sp>
      <p:sp>
        <p:nvSpPr>
          <p:cNvPr id="7" name="TextBox 86"/>
          <p:cNvSpPr txBox="1"/>
          <p:nvPr/>
        </p:nvSpPr>
        <p:spPr>
          <a:xfrm>
            <a:off x="738033" y="306782"/>
            <a:ext cx="2005167" cy="584775"/>
          </a:xfrm>
          <a:prstGeom prst="rect">
            <a:avLst/>
          </a:prstGeom>
          <a:noFill/>
        </p:spPr>
        <p:txBody>
          <a:bodyPr wrap="square" rtlCol="0">
            <a:spAutoFit/>
          </a:bodyPr>
          <a:lstStyle/>
          <a:p>
            <a:pPr algn="dist"/>
            <a:r>
              <a:rPr lang="zh-CN" altLang="en-US" sz="3200" dirty="0" smtClean="0">
                <a:latin typeface="等线" pitchFamily="2" charset="-122"/>
                <a:ea typeface="等线" pitchFamily="2" charset="-122"/>
                <a:cs typeface="+mn-ea"/>
                <a:sym typeface="+mn-lt"/>
              </a:rPr>
              <a:t>参考资料</a:t>
            </a:r>
            <a:endParaRPr lang="en-US" altLang="zh-CN" sz="3200" dirty="0">
              <a:latin typeface="等线" pitchFamily="2" charset="-122"/>
              <a:ea typeface="等线" pitchFamily="2" charset="-122"/>
              <a:cs typeface="+mn-ea"/>
              <a:sym typeface="+mn-lt"/>
            </a:endParaRPr>
          </a:p>
        </p:txBody>
      </p:sp>
      <p:sp>
        <p:nvSpPr>
          <p:cNvPr id="8" name="矩形 7">
            <a:extLst>
              <a:ext uri="{FF2B5EF4-FFF2-40B4-BE49-F238E27FC236}">
                <a16:creationId xmlns="" xmlns:a16="http://schemas.microsoft.com/office/drawing/2014/main" id="{91B15B32-D5A7-4EB2-902A-4703504BB2EE}"/>
              </a:ext>
            </a:extLst>
          </p:cNvPr>
          <p:cNvSpPr/>
          <p:nvPr/>
        </p:nvSpPr>
        <p:spPr>
          <a:xfrm>
            <a:off x="431371" y="0"/>
            <a:ext cx="262187" cy="1147157"/>
          </a:xfrm>
          <a:prstGeom prst="rect">
            <a:avLst/>
          </a:prstGeom>
          <a:solidFill>
            <a:srgbClr val="1FAB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60000"/>
                  <a:lumOff val="40000"/>
                </a:schemeClr>
              </a:solidFill>
            </a:endParaRPr>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05134" y="1453168"/>
            <a:ext cx="3397852" cy="42550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09839394"/>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14:presetBounceEnd="20000">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14:bounceEnd="20000">
                                          <p:cBhvr additive="base">
                                            <p:cTn id="7" dur="500" fill="hold"/>
                                            <p:tgtEl>
                                              <p:spTgt spid="36"/>
                                            </p:tgtEl>
                                            <p:attrNameLst>
                                              <p:attrName>ppt_x</p:attrName>
                                            </p:attrNameLst>
                                          </p:cBhvr>
                                          <p:tavLst>
                                            <p:tav tm="0">
                                              <p:val>
                                                <p:strVal val="1+#ppt_w/2"/>
                                              </p:val>
                                            </p:tav>
                                            <p:tav tm="100000">
                                              <p:val>
                                                <p:strVal val="#ppt_x"/>
                                              </p:val>
                                            </p:tav>
                                          </p:tavLst>
                                        </p:anim>
                                        <p:anim calcmode="lin" valueType="num" p14:bounceEnd="20000">
                                          <p:cBhvr additive="base">
                                            <p:cTn id="8" dur="500" fill="hold"/>
                                            <p:tgtEl>
                                              <p:spTgt spid="3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14:presetBounceEnd="20000">
                                      <p:stCondLst>
                                        <p:cond delay="500"/>
                                      </p:stCondLst>
                                      <p:childTnLst>
                                        <p:set>
                                          <p:cBhvr>
                                            <p:cTn id="10" dur="1" fill="hold">
                                              <p:stCondLst>
                                                <p:cond delay="0"/>
                                              </p:stCondLst>
                                            </p:cTn>
                                            <p:tgtEl>
                                              <p:spTgt spid="37"/>
                                            </p:tgtEl>
                                            <p:attrNameLst>
                                              <p:attrName>style.visibility</p:attrName>
                                            </p:attrNameLst>
                                          </p:cBhvr>
                                          <p:to>
                                            <p:strVal val="visible"/>
                                          </p:to>
                                        </p:set>
                                        <p:anim calcmode="lin" valueType="num" p14:bounceEnd="20000">
                                          <p:cBhvr additive="base">
                                            <p:cTn id="11" dur="500" fill="hold"/>
                                            <p:tgtEl>
                                              <p:spTgt spid="37"/>
                                            </p:tgtEl>
                                            <p:attrNameLst>
                                              <p:attrName>ppt_x</p:attrName>
                                            </p:attrNameLst>
                                          </p:cBhvr>
                                          <p:tavLst>
                                            <p:tav tm="0">
                                              <p:val>
                                                <p:strVal val="1+#ppt_w/2"/>
                                              </p:val>
                                            </p:tav>
                                            <p:tav tm="100000">
                                              <p:val>
                                                <p:strVal val="#ppt_x"/>
                                              </p:val>
                                            </p:tav>
                                          </p:tavLst>
                                        </p:anim>
                                        <p:anim calcmode="lin" valueType="num" p14:bounceEnd="20000">
                                          <p:cBhvr additive="base">
                                            <p:cTn id="12" dur="500" fill="hold"/>
                                            <p:tgtEl>
                                              <p:spTgt spid="3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14:presetBounceEnd="20000">
                                      <p:stCondLst>
                                        <p:cond delay="250"/>
                                      </p:stCondLst>
                                      <p:childTnLst>
                                        <p:set>
                                          <p:cBhvr>
                                            <p:cTn id="14" dur="1" fill="hold">
                                              <p:stCondLst>
                                                <p:cond delay="0"/>
                                              </p:stCondLst>
                                            </p:cTn>
                                            <p:tgtEl>
                                              <p:spTgt spid="39"/>
                                            </p:tgtEl>
                                            <p:attrNameLst>
                                              <p:attrName>style.visibility</p:attrName>
                                            </p:attrNameLst>
                                          </p:cBhvr>
                                          <p:to>
                                            <p:strVal val="visible"/>
                                          </p:to>
                                        </p:set>
                                        <p:anim calcmode="lin" valueType="num" p14:bounceEnd="20000">
                                          <p:cBhvr additive="base">
                                            <p:cTn id="15" dur="500" fill="hold"/>
                                            <p:tgtEl>
                                              <p:spTgt spid="39"/>
                                            </p:tgtEl>
                                            <p:attrNameLst>
                                              <p:attrName>ppt_x</p:attrName>
                                            </p:attrNameLst>
                                          </p:cBhvr>
                                          <p:tavLst>
                                            <p:tav tm="0">
                                              <p:val>
                                                <p:strVal val="1+#ppt_w/2"/>
                                              </p:val>
                                            </p:tav>
                                            <p:tav tm="100000">
                                              <p:val>
                                                <p:strVal val="#ppt_x"/>
                                              </p:val>
                                            </p:tav>
                                          </p:tavLst>
                                        </p:anim>
                                        <p:anim calcmode="lin" valueType="num" p14:bounceEnd="20000">
                                          <p:cBhvr additive="base">
                                            <p:cTn id="16" dur="500" fill="hold"/>
                                            <p:tgtEl>
                                              <p:spTgt spid="39"/>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14:presetBounceEnd="20000">
                                      <p:stCondLst>
                                        <p:cond delay="0"/>
                                      </p:stCondLst>
                                      <p:childTnLst>
                                        <p:set>
                                          <p:cBhvr>
                                            <p:cTn id="18" dur="1" fill="hold">
                                              <p:stCondLst>
                                                <p:cond delay="0"/>
                                              </p:stCondLst>
                                            </p:cTn>
                                            <p:tgtEl>
                                              <p:spTgt spid="38"/>
                                            </p:tgtEl>
                                            <p:attrNameLst>
                                              <p:attrName>style.visibility</p:attrName>
                                            </p:attrNameLst>
                                          </p:cBhvr>
                                          <p:to>
                                            <p:strVal val="visible"/>
                                          </p:to>
                                        </p:set>
                                        <p:anim calcmode="lin" valueType="num" p14:bounceEnd="20000">
                                          <p:cBhvr additive="base">
                                            <p:cTn id="19" dur="500" fill="hold"/>
                                            <p:tgtEl>
                                              <p:spTgt spid="38"/>
                                            </p:tgtEl>
                                            <p:attrNameLst>
                                              <p:attrName>ppt_x</p:attrName>
                                            </p:attrNameLst>
                                          </p:cBhvr>
                                          <p:tavLst>
                                            <p:tav tm="0">
                                              <p:val>
                                                <p:strVal val="1+#ppt_w/2"/>
                                              </p:val>
                                            </p:tav>
                                            <p:tav tm="100000">
                                              <p:val>
                                                <p:strVal val="#ppt_x"/>
                                              </p:val>
                                            </p:tav>
                                          </p:tavLst>
                                        </p:anim>
                                        <p:anim calcmode="lin" valueType="num" p14:bounceEnd="20000">
                                          <p:cBhvr additive="base">
                                            <p:cTn id="20" dur="500" fill="hold"/>
                                            <p:tgtEl>
                                              <p:spTgt spid="3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8" grpId="0" animBg="1"/>
          <p:bldP spid="39"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1+#ppt_w/2"/>
                                              </p:val>
                                            </p:tav>
                                            <p:tav tm="100000">
                                              <p:val>
                                                <p:strVal val="#ppt_x"/>
                                              </p:val>
                                            </p:tav>
                                          </p:tavLst>
                                        </p:anim>
                                        <p:anim calcmode="lin" valueType="num">
                                          <p:cBhvr additive="base">
                                            <p:cTn id="8" dur="500" fill="hold"/>
                                            <p:tgtEl>
                                              <p:spTgt spid="3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500"/>
                                      </p:stCondLst>
                                      <p:childTnLst>
                                        <p:set>
                                          <p:cBhvr>
                                            <p:cTn id="10" dur="1" fill="hold">
                                              <p:stCondLst>
                                                <p:cond delay="0"/>
                                              </p:stCondLst>
                                            </p:cTn>
                                            <p:tgtEl>
                                              <p:spTgt spid="37"/>
                                            </p:tgtEl>
                                            <p:attrNameLst>
                                              <p:attrName>style.visibility</p:attrName>
                                            </p:attrNameLst>
                                          </p:cBhvr>
                                          <p:to>
                                            <p:strVal val="visible"/>
                                          </p:to>
                                        </p:set>
                                        <p:anim calcmode="lin" valueType="num">
                                          <p:cBhvr additive="base">
                                            <p:cTn id="11" dur="500" fill="hold"/>
                                            <p:tgtEl>
                                              <p:spTgt spid="37"/>
                                            </p:tgtEl>
                                            <p:attrNameLst>
                                              <p:attrName>ppt_x</p:attrName>
                                            </p:attrNameLst>
                                          </p:cBhvr>
                                          <p:tavLst>
                                            <p:tav tm="0">
                                              <p:val>
                                                <p:strVal val="1+#ppt_w/2"/>
                                              </p:val>
                                            </p:tav>
                                            <p:tav tm="100000">
                                              <p:val>
                                                <p:strVal val="#ppt_x"/>
                                              </p:val>
                                            </p:tav>
                                          </p:tavLst>
                                        </p:anim>
                                        <p:anim calcmode="lin" valueType="num">
                                          <p:cBhvr additive="base">
                                            <p:cTn id="12" dur="500" fill="hold"/>
                                            <p:tgtEl>
                                              <p:spTgt spid="3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stCondLst>
                                        <p:cond delay="250"/>
                                      </p:stCondLst>
                                      <p:childTnLst>
                                        <p:set>
                                          <p:cBhvr>
                                            <p:cTn id="14" dur="1" fill="hold">
                                              <p:stCondLst>
                                                <p:cond delay="0"/>
                                              </p:stCondLst>
                                            </p:cTn>
                                            <p:tgtEl>
                                              <p:spTgt spid="39"/>
                                            </p:tgtEl>
                                            <p:attrNameLst>
                                              <p:attrName>style.visibility</p:attrName>
                                            </p:attrNameLst>
                                          </p:cBhvr>
                                          <p:to>
                                            <p:strVal val="visible"/>
                                          </p:to>
                                        </p:set>
                                        <p:anim calcmode="lin" valueType="num">
                                          <p:cBhvr additive="base">
                                            <p:cTn id="15" dur="500" fill="hold"/>
                                            <p:tgtEl>
                                              <p:spTgt spid="39"/>
                                            </p:tgtEl>
                                            <p:attrNameLst>
                                              <p:attrName>ppt_x</p:attrName>
                                            </p:attrNameLst>
                                          </p:cBhvr>
                                          <p:tavLst>
                                            <p:tav tm="0">
                                              <p:val>
                                                <p:strVal val="1+#ppt_w/2"/>
                                              </p:val>
                                            </p:tav>
                                            <p:tav tm="100000">
                                              <p:val>
                                                <p:strVal val="#ppt_x"/>
                                              </p:val>
                                            </p:tav>
                                          </p:tavLst>
                                        </p:anim>
                                        <p:anim calcmode="lin" valueType="num">
                                          <p:cBhvr additive="base">
                                            <p:cTn id="16" dur="500" fill="hold"/>
                                            <p:tgtEl>
                                              <p:spTgt spid="39"/>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stCondLst>
                                        <p:cond delay="0"/>
                                      </p:stCondLst>
                                      <p:childTnLst>
                                        <p:set>
                                          <p:cBhvr>
                                            <p:cTn id="18" dur="1" fill="hold">
                                              <p:stCondLst>
                                                <p:cond delay="0"/>
                                              </p:stCondLst>
                                            </p:cTn>
                                            <p:tgtEl>
                                              <p:spTgt spid="38"/>
                                            </p:tgtEl>
                                            <p:attrNameLst>
                                              <p:attrName>style.visibility</p:attrName>
                                            </p:attrNameLst>
                                          </p:cBhvr>
                                          <p:to>
                                            <p:strVal val="visible"/>
                                          </p:to>
                                        </p:set>
                                        <p:anim calcmode="lin" valueType="num">
                                          <p:cBhvr additive="base">
                                            <p:cTn id="19" dur="500" fill="hold"/>
                                            <p:tgtEl>
                                              <p:spTgt spid="38"/>
                                            </p:tgtEl>
                                            <p:attrNameLst>
                                              <p:attrName>ppt_x</p:attrName>
                                            </p:attrNameLst>
                                          </p:cBhvr>
                                          <p:tavLst>
                                            <p:tav tm="0">
                                              <p:val>
                                                <p:strVal val="1+#ppt_w/2"/>
                                              </p:val>
                                            </p:tav>
                                            <p:tav tm="100000">
                                              <p:val>
                                                <p:strVal val="#ppt_x"/>
                                              </p:val>
                                            </p:tav>
                                          </p:tavLst>
                                        </p:anim>
                                        <p:anim calcmode="lin" valueType="num">
                                          <p:cBhvr additive="base">
                                            <p:cTn id="20" dur="500" fill="hold"/>
                                            <p:tgtEl>
                                              <p:spTgt spid="3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8" grpId="0" animBg="1"/>
          <p:bldP spid="39" grpId="0" animBg="1"/>
        </p:bldLst>
      </p:timing>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椭圆 19"/>
          <p:cNvSpPr/>
          <p:nvPr/>
        </p:nvSpPr>
        <p:spPr>
          <a:xfrm>
            <a:off x="2276771" y="2221458"/>
            <a:ext cx="2625430" cy="2625428"/>
          </a:xfrm>
          <a:prstGeom prst="ellipse">
            <a:avLst/>
          </a:prstGeom>
          <a:noFill/>
          <a:ln w="28575">
            <a:solidFill>
              <a:srgbClr val="1847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21" name="组合 20"/>
          <p:cNvGrpSpPr/>
          <p:nvPr/>
        </p:nvGrpSpPr>
        <p:grpSpPr>
          <a:xfrm>
            <a:off x="2581581" y="2621254"/>
            <a:ext cx="2052942" cy="1840098"/>
            <a:chOff x="4950565" y="2141272"/>
            <a:chExt cx="3094826" cy="2773962"/>
          </a:xfrm>
        </p:grpSpPr>
        <p:sp>
          <p:nvSpPr>
            <p:cNvPr id="22" name="椭圆 21"/>
            <p:cNvSpPr/>
            <p:nvPr/>
          </p:nvSpPr>
          <p:spPr>
            <a:xfrm>
              <a:off x="4950565" y="2141272"/>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3" name="椭圆 22"/>
            <p:cNvSpPr/>
            <p:nvPr/>
          </p:nvSpPr>
          <p:spPr>
            <a:xfrm>
              <a:off x="7893507" y="4763350"/>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nvGrpSpPr>
          <p:cNvPr id="30" name="组合 29"/>
          <p:cNvGrpSpPr/>
          <p:nvPr/>
        </p:nvGrpSpPr>
        <p:grpSpPr>
          <a:xfrm>
            <a:off x="2582460" y="2625347"/>
            <a:ext cx="2045906" cy="1856228"/>
            <a:chOff x="4953229" y="2141272"/>
            <a:chExt cx="3084220" cy="2798278"/>
          </a:xfrm>
        </p:grpSpPr>
        <p:sp>
          <p:nvSpPr>
            <p:cNvPr id="31" name="椭圆 30"/>
            <p:cNvSpPr/>
            <p:nvPr/>
          </p:nvSpPr>
          <p:spPr>
            <a:xfrm>
              <a:off x="4953229" y="4787666"/>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2" name="椭圆 31"/>
            <p:cNvSpPr/>
            <p:nvPr/>
          </p:nvSpPr>
          <p:spPr>
            <a:xfrm>
              <a:off x="7885565" y="2141272"/>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35" name="椭圆 34"/>
          <p:cNvSpPr/>
          <p:nvPr/>
        </p:nvSpPr>
        <p:spPr>
          <a:xfrm>
            <a:off x="2616618" y="2570728"/>
            <a:ext cx="1946033" cy="19460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5400" dirty="0" smtClean="0">
                <a:effectLst>
                  <a:outerShdw blurRad="38100" dist="38100" dir="2700000" algn="tl">
                    <a:srgbClr val="000000">
                      <a:alpha val="43137"/>
                    </a:srgbClr>
                  </a:outerShdw>
                </a:effectLst>
                <a:latin typeface="Impact" panose="020B0806030902050204" pitchFamily="34" charset="0"/>
              </a:rPr>
              <a:t>05</a:t>
            </a:r>
            <a:endParaRPr lang="zh-CN" altLang="en-US" sz="5400" dirty="0">
              <a:effectLst>
                <a:outerShdw blurRad="38100" dist="38100" dir="2700000" algn="tl">
                  <a:srgbClr val="000000">
                    <a:alpha val="43137"/>
                  </a:srgbClr>
                </a:outerShdw>
              </a:effectLst>
              <a:latin typeface="Impact" panose="020B0806030902050204" pitchFamily="34" charset="0"/>
            </a:endParaRPr>
          </a:p>
        </p:txBody>
      </p:sp>
      <p:sp>
        <p:nvSpPr>
          <p:cNvPr id="36" name="椭圆 35"/>
          <p:cNvSpPr/>
          <p:nvPr/>
        </p:nvSpPr>
        <p:spPr>
          <a:xfrm>
            <a:off x="11268220" y="-923780"/>
            <a:ext cx="1847559" cy="1847559"/>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10492598" y="351423"/>
            <a:ext cx="572356" cy="5723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11179254" y="2141272"/>
            <a:ext cx="302456" cy="3024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11330482" y="1257699"/>
            <a:ext cx="390938" cy="390938"/>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5359400" y="3229653"/>
            <a:ext cx="5046133" cy="523220"/>
          </a:xfrm>
          <a:prstGeom prst="rect">
            <a:avLst/>
          </a:prstGeom>
          <a:ln>
            <a:noFill/>
          </a:ln>
        </p:spPr>
        <p:txBody>
          <a:bodyPr wrap="square">
            <a:spAutoFit/>
          </a:bodyPr>
          <a:lstStyle/>
          <a:p>
            <a:pPr algn="ctr"/>
            <a:r>
              <a:rPr lang="zh-CN" altLang="en-US" sz="280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rPr>
              <a:t>小组成员绩效评价</a:t>
            </a:r>
            <a:endParaRPr lang="en-US" altLang="zh-CN" sz="280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endParaRPr>
          </a:p>
        </p:txBody>
      </p:sp>
    </p:spTree>
    <p:extLst>
      <p:ext uri="{BB962C8B-B14F-4D97-AF65-F5344CB8AC3E}">
        <p14:creationId xmlns:p14="http://schemas.microsoft.com/office/powerpoint/2010/main" val="611477873"/>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椭圆 35"/>
          <p:cNvSpPr/>
          <p:nvPr/>
        </p:nvSpPr>
        <p:spPr>
          <a:xfrm>
            <a:off x="11268220" y="-923780"/>
            <a:ext cx="1847559" cy="1847559"/>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10492598" y="351423"/>
            <a:ext cx="572356" cy="5723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11179254" y="2141272"/>
            <a:ext cx="302456" cy="3024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11330482" y="1257699"/>
            <a:ext cx="390938" cy="390938"/>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86"/>
          <p:cNvSpPr txBox="1"/>
          <p:nvPr/>
        </p:nvSpPr>
        <p:spPr>
          <a:xfrm>
            <a:off x="738033" y="306782"/>
            <a:ext cx="4472142" cy="584775"/>
          </a:xfrm>
          <a:prstGeom prst="rect">
            <a:avLst/>
          </a:prstGeom>
          <a:noFill/>
        </p:spPr>
        <p:txBody>
          <a:bodyPr wrap="square" rtlCol="0">
            <a:spAutoFit/>
          </a:bodyPr>
          <a:lstStyle/>
          <a:p>
            <a:pPr algn="dist"/>
            <a:r>
              <a:rPr lang="zh-CN" altLang="en-US" sz="3200" dirty="0" smtClean="0">
                <a:latin typeface="等线" pitchFamily="2" charset="-122"/>
                <a:ea typeface="等线" pitchFamily="2" charset="-122"/>
                <a:cs typeface="+mn-ea"/>
                <a:sym typeface="+mn-lt"/>
              </a:rPr>
              <a:t>小组</a:t>
            </a:r>
            <a:r>
              <a:rPr lang="zh-CN" altLang="en-US" sz="3200" dirty="0">
                <a:latin typeface="等线" pitchFamily="2" charset="-122"/>
                <a:ea typeface="等线" pitchFamily="2" charset="-122"/>
                <a:cs typeface="+mn-ea"/>
                <a:sym typeface="+mn-lt"/>
              </a:rPr>
              <a:t>成员绩效评价</a:t>
            </a:r>
            <a:endParaRPr lang="en-US" altLang="zh-CN" sz="3200" dirty="0">
              <a:latin typeface="等线" pitchFamily="2" charset="-122"/>
              <a:ea typeface="等线" pitchFamily="2" charset="-122"/>
              <a:cs typeface="+mn-ea"/>
              <a:sym typeface="+mn-lt"/>
            </a:endParaRPr>
          </a:p>
        </p:txBody>
      </p:sp>
      <p:sp>
        <p:nvSpPr>
          <p:cNvPr id="8" name="矩形 7">
            <a:extLst>
              <a:ext uri="{FF2B5EF4-FFF2-40B4-BE49-F238E27FC236}">
                <a16:creationId xmlns="" xmlns:a16="http://schemas.microsoft.com/office/drawing/2014/main" id="{91B15B32-D5A7-4EB2-902A-4703504BB2EE}"/>
              </a:ext>
            </a:extLst>
          </p:cNvPr>
          <p:cNvSpPr/>
          <p:nvPr/>
        </p:nvSpPr>
        <p:spPr>
          <a:xfrm>
            <a:off x="431371" y="0"/>
            <a:ext cx="262187" cy="1147157"/>
          </a:xfrm>
          <a:prstGeom prst="rect">
            <a:avLst/>
          </a:prstGeom>
          <a:solidFill>
            <a:srgbClr val="1FAB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60000"/>
                  <a:lumOff val="40000"/>
                </a:schemeClr>
              </a:solidFill>
            </a:endParaRPr>
          </a:p>
        </p:txBody>
      </p:sp>
      <p:sp>
        <p:nvSpPr>
          <p:cNvPr id="10" name="任意多边形 9"/>
          <p:cNvSpPr/>
          <p:nvPr/>
        </p:nvSpPr>
        <p:spPr>
          <a:xfrm>
            <a:off x="7040598" y="1058122"/>
            <a:ext cx="1115632" cy="1679933"/>
          </a:xfrm>
          <a:custGeom>
            <a:avLst/>
            <a:gdLst>
              <a:gd name="connsiteX0" fmla="*/ 0 w 980075"/>
              <a:gd name="connsiteY0" fmla="*/ 378895 h 1409489"/>
              <a:gd name="connsiteX1" fmla="*/ 378895 w 980075"/>
              <a:gd name="connsiteY1" fmla="*/ 0 h 1409489"/>
              <a:gd name="connsiteX2" fmla="*/ 601180 w 980075"/>
              <a:gd name="connsiteY2" fmla="*/ 0 h 1409489"/>
              <a:gd name="connsiteX3" fmla="*/ 980075 w 980075"/>
              <a:gd name="connsiteY3" fmla="*/ 378895 h 1409489"/>
              <a:gd name="connsiteX4" fmla="*/ 980075 w 980075"/>
              <a:gd name="connsiteY4" fmla="*/ 1409489 h 1409489"/>
              <a:gd name="connsiteX5" fmla="*/ 5051 w 980075"/>
              <a:gd name="connsiteY5" fmla="*/ 1409489 h 1409489"/>
              <a:gd name="connsiteX6" fmla="*/ 0 w 980075"/>
              <a:gd name="connsiteY6" fmla="*/ 378895 h 1409489"/>
              <a:gd name="connsiteX0" fmla="*/ 0 w 980075"/>
              <a:gd name="connsiteY0" fmla="*/ 417065 h 1447659"/>
              <a:gd name="connsiteX1" fmla="*/ 378895 w 980075"/>
              <a:gd name="connsiteY1" fmla="*/ 38170 h 1447659"/>
              <a:gd name="connsiteX2" fmla="*/ 601180 w 980075"/>
              <a:gd name="connsiteY2" fmla="*/ 38170 h 1447659"/>
              <a:gd name="connsiteX3" fmla="*/ 980075 w 980075"/>
              <a:gd name="connsiteY3" fmla="*/ 417065 h 1447659"/>
              <a:gd name="connsiteX4" fmla="*/ 980075 w 980075"/>
              <a:gd name="connsiteY4" fmla="*/ 1447659 h 1447659"/>
              <a:gd name="connsiteX5" fmla="*/ 5051 w 980075"/>
              <a:gd name="connsiteY5" fmla="*/ 1447659 h 1447659"/>
              <a:gd name="connsiteX6" fmla="*/ 0 w 980075"/>
              <a:gd name="connsiteY6" fmla="*/ 417065 h 1447659"/>
              <a:gd name="connsiteX0" fmla="*/ 0 w 980075"/>
              <a:gd name="connsiteY0" fmla="*/ 437760 h 1468354"/>
              <a:gd name="connsiteX1" fmla="*/ 378895 w 980075"/>
              <a:gd name="connsiteY1" fmla="*/ 58865 h 1468354"/>
              <a:gd name="connsiteX2" fmla="*/ 601180 w 980075"/>
              <a:gd name="connsiteY2" fmla="*/ 58865 h 1468354"/>
              <a:gd name="connsiteX3" fmla="*/ 980075 w 980075"/>
              <a:gd name="connsiteY3" fmla="*/ 437760 h 1468354"/>
              <a:gd name="connsiteX4" fmla="*/ 980075 w 980075"/>
              <a:gd name="connsiteY4" fmla="*/ 1468354 h 1468354"/>
              <a:gd name="connsiteX5" fmla="*/ 5051 w 980075"/>
              <a:gd name="connsiteY5" fmla="*/ 1468354 h 1468354"/>
              <a:gd name="connsiteX6" fmla="*/ 0 w 980075"/>
              <a:gd name="connsiteY6" fmla="*/ 437760 h 1468354"/>
              <a:gd name="connsiteX0" fmla="*/ 0 w 980075"/>
              <a:gd name="connsiteY0" fmla="*/ 439753 h 1470347"/>
              <a:gd name="connsiteX1" fmla="*/ 378895 w 980075"/>
              <a:gd name="connsiteY1" fmla="*/ 60858 h 1470347"/>
              <a:gd name="connsiteX2" fmla="*/ 601180 w 980075"/>
              <a:gd name="connsiteY2" fmla="*/ 60858 h 1470347"/>
              <a:gd name="connsiteX3" fmla="*/ 980075 w 980075"/>
              <a:gd name="connsiteY3" fmla="*/ 439753 h 1470347"/>
              <a:gd name="connsiteX4" fmla="*/ 980075 w 980075"/>
              <a:gd name="connsiteY4" fmla="*/ 1470347 h 1470347"/>
              <a:gd name="connsiteX5" fmla="*/ 5051 w 980075"/>
              <a:gd name="connsiteY5" fmla="*/ 1470347 h 1470347"/>
              <a:gd name="connsiteX6" fmla="*/ 0 w 980075"/>
              <a:gd name="connsiteY6" fmla="*/ 439753 h 1470347"/>
              <a:gd name="connsiteX0" fmla="*/ 0 w 980075"/>
              <a:gd name="connsiteY0" fmla="*/ 445215 h 1475809"/>
              <a:gd name="connsiteX1" fmla="*/ 378895 w 980075"/>
              <a:gd name="connsiteY1" fmla="*/ 66320 h 1475809"/>
              <a:gd name="connsiteX2" fmla="*/ 601180 w 980075"/>
              <a:gd name="connsiteY2" fmla="*/ 66320 h 1475809"/>
              <a:gd name="connsiteX3" fmla="*/ 980075 w 980075"/>
              <a:gd name="connsiteY3" fmla="*/ 445215 h 1475809"/>
              <a:gd name="connsiteX4" fmla="*/ 980075 w 980075"/>
              <a:gd name="connsiteY4" fmla="*/ 1475809 h 1475809"/>
              <a:gd name="connsiteX5" fmla="*/ 5051 w 980075"/>
              <a:gd name="connsiteY5" fmla="*/ 1475809 h 1475809"/>
              <a:gd name="connsiteX6" fmla="*/ 0 w 980075"/>
              <a:gd name="connsiteY6" fmla="*/ 445215 h 1475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80075" h="1475809">
                <a:moveTo>
                  <a:pt x="0" y="445215"/>
                </a:moveTo>
                <a:lnTo>
                  <a:pt x="378895" y="66320"/>
                </a:lnTo>
                <a:cubicBezTo>
                  <a:pt x="458042" y="-24615"/>
                  <a:pt x="511929" y="-19563"/>
                  <a:pt x="601180" y="66320"/>
                </a:cubicBezTo>
                <a:lnTo>
                  <a:pt x="980075" y="445215"/>
                </a:lnTo>
                <a:lnTo>
                  <a:pt x="980075" y="1475809"/>
                </a:lnTo>
                <a:lnTo>
                  <a:pt x="5051" y="1475809"/>
                </a:lnTo>
                <a:cubicBezTo>
                  <a:pt x="3367" y="1132278"/>
                  <a:pt x="1684" y="788746"/>
                  <a:pt x="0" y="445215"/>
                </a:cubicBezTo>
                <a:close/>
              </a:path>
            </a:pathLst>
          </a:custGeom>
          <a:gradFill>
            <a:gsLst>
              <a:gs pos="100000">
                <a:srgbClr val="18478F"/>
              </a:gs>
              <a:gs pos="0">
                <a:srgbClr val="238DED"/>
              </a:gs>
            </a:gsLst>
            <a:lin ang="72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10"/>
          <p:cNvSpPr/>
          <p:nvPr/>
        </p:nvSpPr>
        <p:spPr>
          <a:xfrm rot="5400000">
            <a:off x="8822257" y="2636912"/>
            <a:ext cx="1115632" cy="1679933"/>
          </a:xfrm>
          <a:custGeom>
            <a:avLst/>
            <a:gdLst>
              <a:gd name="connsiteX0" fmla="*/ 0 w 980075"/>
              <a:gd name="connsiteY0" fmla="*/ 378895 h 1409489"/>
              <a:gd name="connsiteX1" fmla="*/ 378895 w 980075"/>
              <a:gd name="connsiteY1" fmla="*/ 0 h 1409489"/>
              <a:gd name="connsiteX2" fmla="*/ 601180 w 980075"/>
              <a:gd name="connsiteY2" fmla="*/ 0 h 1409489"/>
              <a:gd name="connsiteX3" fmla="*/ 980075 w 980075"/>
              <a:gd name="connsiteY3" fmla="*/ 378895 h 1409489"/>
              <a:gd name="connsiteX4" fmla="*/ 980075 w 980075"/>
              <a:gd name="connsiteY4" fmla="*/ 1409489 h 1409489"/>
              <a:gd name="connsiteX5" fmla="*/ 5051 w 980075"/>
              <a:gd name="connsiteY5" fmla="*/ 1409489 h 1409489"/>
              <a:gd name="connsiteX6" fmla="*/ 0 w 980075"/>
              <a:gd name="connsiteY6" fmla="*/ 378895 h 1409489"/>
              <a:gd name="connsiteX0" fmla="*/ 0 w 980075"/>
              <a:gd name="connsiteY0" fmla="*/ 417065 h 1447659"/>
              <a:gd name="connsiteX1" fmla="*/ 378895 w 980075"/>
              <a:gd name="connsiteY1" fmla="*/ 38170 h 1447659"/>
              <a:gd name="connsiteX2" fmla="*/ 601180 w 980075"/>
              <a:gd name="connsiteY2" fmla="*/ 38170 h 1447659"/>
              <a:gd name="connsiteX3" fmla="*/ 980075 w 980075"/>
              <a:gd name="connsiteY3" fmla="*/ 417065 h 1447659"/>
              <a:gd name="connsiteX4" fmla="*/ 980075 w 980075"/>
              <a:gd name="connsiteY4" fmla="*/ 1447659 h 1447659"/>
              <a:gd name="connsiteX5" fmla="*/ 5051 w 980075"/>
              <a:gd name="connsiteY5" fmla="*/ 1447659 h 1447659"/>
              <a:gd name="connsiteX6" fmla="*/ 0 w 980075"/>
              <a:gd name="connsiteY6" fmla="*/ 417065 h 1447659"/>
              <a:gd name="connsiteX0" fmla="*/ 0 w 980075"/>
              <a:gd name="connsiteY0" fmla="*/ 437760 h 1468354"/>
              <a:gd name="connsiteX1" fmla="*/ 378895 w 980075"/>
              <a:gd name="connsiteY1" fmla="*/ 58865 h 1468354"/>
              <a:gd name="connsiteX2" fmla="*/ 601180 w 980075"/>
              <a:gd name="connsiteY2" fmla="*/ 58865 h 1468354"/>
              <a:gd name="connsiteX3" fmla="*/ 980075 w 980075"/>
              <a:gd name="connsiteY3" fmla="*/ 437760 h 1468354"/>
              <a:gd name="connsiteX4" fmla="*/ 980075 w 980075"/>
              <a:gd name="connsiteY4" fmla="*/ 1468354 h 1468354"/>
              <a:gd name="connsiteX5" fmla="*/ 5051 w 980075"/>
              <a:gd name="connsiteY5" fmla="*/ 1468354 h 1468354"/>
              <a:gd name="connsiteX6" fmla="*/ 0 w 980075"/>
              <a:gd name="connsiteY6" fmla="*/ 437760 h 1468354"/>
              <a:gd name="connsiteX0" fmla="*/ 0 w 980075"/>
              <a:gd name="connsiteY0" fmla="*/ 439753 h 1470347"/>
              <a:gd name="connsiteX1" fmla="*/ 378895 w 980075"/>
              <a:gd name="connsiteY1" fmla="*/ 60858 h 1470347"/>
              <a:gd name="connsiteX2" fmla="*/ 601180 w 980075"/>
              <a:gd name="connsiteY2" fmla="*/ 60858 h 1470347"/>
              <a:gd name="connsiteX3" fmla="*/ 980075 w 980075"/>
              <a:gd name="connsiteY3" fmla="*/ 439753 h 1470347"/>
              <a:gd name="connsiteX4" fmla="*/ 980075 w 980075"/>
              <a:gd name="connsiteY4" fmla="*/ 1470347 h 1470347"/>
              <a:gd name="connsiteX5" fmla="*/ 5051 w 980075"/>
              <a:gd name="connsiteY5" fmla="*/ 1470347 h 1470347"/>
              <a:gd name="connsiteX6" fmla="*/ 0 w 980075"/>
              <a:gd name="connsiteY6" fmla="*/ 439753 h 1470347"/>
              <a:gd name="connsiteX0" fmla="*/ 0 w 980075"/>
              <a:gd name="connsiteY0" fmla="*/ 445215 h 1475809"/>
              <a:gd name="connsiteX1" fmla="*/ 378895 w 980075"/>
              <a:gd name="connsiteY1" fmla="*/ 66320 h 1475809"/>
              <a:gd name="connsiteX2" fmla="*/ 601180 w 980075"/>
              <a:gd name="connsiteY2" fmla="*/ 66320 h 1475809"/>
              <a:gd name="connsiteX3" fmla="*/ 980075 w 980075"/>
              <a:gd name="connsiteY3" fmla="*/ 445215 h 1475809"/>
              <a:gd name="connsiteX4" fmla="*/ 980075 w 980075"/>
              <a:gd name="connsiteY4" fmla="*/ 1475809 h 1475809"/>
              <a:gd name="connsiteX5" fmla="*/ 5051 w 980075"/>
              <a:gd name="connsiteY5" fmla="*/ 1475809 h 1475809"/>
              <a:gd name="connsiteX6" fmla="*/ 0 w 980075"/>
              <a:gd name="connsiteY6" fmla="*/ 445215 h 1475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80075" h="1475809">
                <a:moveTo>
                  <a:pt x="0" y="445215"/>
                </a:moveTo>
                <a:lnTo>
                  <a:pt x="378895" y="66320"/>
                </a:lnTo>
                <a:cubicBezTo>
                  <a:pt x="458042" y="-24615"/>
                  <a:pt x="511929" y="-19563"/>
                  <a:pt x="601180" y="66320"/>
                </a:cubicBezTo>
                <a:lnTo>
                  <a:pt x="980075" y="445215"/>
                </a:lnTo>
                <a:lnTo>
                  <a:pt x="980075" y="1475809"/>
                </a:lnTo>
                <a:lnTo>
                  <a:pt x="5051" y="1475809"/>
                </a:lnTo>
                <a:cubicBezTo>
                  <a:pt x="3367" y="1132278"/>
                  <a:pt x="1684" y="788746"/>
                  <a:pt x="0" y="445215"/>
                </a:cubicBezTo>
                <a:close/>
              </a:path>
            </a:pathLst>
          </a:custGeom>
          <a:gradFill>
            <a:gsLst>
              <a:gs pos="100000">
                <a:srgbClr val="18478F"/>
              </a:gs>
              <a:gs pos="0">
                <a:srgbClr val="238DED"/>
              </a:gs>
            </a:gsLst>
            <a:lin ang="72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rot="5400000">
            <a:off x="7921907" y="2921937"/>
            <a:ext cx="1115632" cy="1109882"/>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3" name="任意多边形 12"/>
          <p:cNvSpPr/>
          <p:nvPr/>
        </p:nvSpPr>
        <p:spPr>
          <a:xfrm rot="10800000">
            <a:off x="6999875" y="4176402"/>
            <a:ext cx="1115632" cy="1679933"/>
          </a:xfrm>
          <a:custGeom>
            <a:avLst/>
            <a:gdLst>
              <a:gd name="connsiteX0" fmla="*/ 0 w 980075"/>
              <a:gd name="connsiteY0" fmla="*/ 378895 h 1409489"/>
              <a:gd name="connsiteX1" fmla="*/ 378895 w 980075"/>
              <a:gd name="connsiteY1" fmla="*/ 0 h 1409489"/>
              <a:gd name="connsiteX2" fmla="*/ 601180 w 980075"/>
              <a:gd name="connsiteY2" fmla="*/ 0 h 1409489"/>
              <a:gd name="connsiteX3" fmla="*/ 980075 w 980075"/>
              <a:gd name="connsiteY3" fmla="*/ 378895 h 1409489"/>
              <a:gd name="connsiteX4" fmla="*/ 980075 w 980075"/>
              <a:gd name="connsiteY4" fmla="*/ 1409489 h 1409489"/>
              <a:gd name="connsiteX5" fmla="*/ 5051 w 980075"/>
              <a:gd name="connsiteY5" fmla="*/ 1409489 h 1409489"/>
              <a:gd name="connsiteX6" fmla="*/ 0 w 980075"/>
              <a:gd name="connsiteY6" fmla="*/ 378895 h 1409489"/>
              <a:gd name="connsiteX0" fmla="*/ 0 w 980075"/>
              <a:gd name="connsiteY0" fmla="*/ 417065 h 1447659"/>
              <a:gd name="connsiteX1" fmla="*/ 378895 w 980075"/>
              <a:gd name="connsiteY1" fmla="*/ 38170 h 1447659"/>
              <a:gd name="connsiteX2" fmla="*/ 601180 w 980075"/>
              <a:gd name="connsiteY2" fmla="*/ 38170 h 1447659"/>
              <a:gd name="connsiteX3" fmla="*/ 980075 w 980075"/>
              <a:gd name="connsiteY3" fmla="*/ 417065 h 1447659"/>
              <a:gd name="connsiteX4" fmla="*/ 980075 w 980075"/>
              <a:gd name="connsiteY4" fmla="*/ 1447659 h 1447659"/>
              <a:gd name="connsiteX5" fmla="*/ 5051 w 980075"/>
              <a:gd name="connsiteY5" fmla="*/ 1447659 h 1447659"/>
              <a:gd name="connsiteX6" fmla="*/ 0 w 980075"/>
              <a:gd name="connsiteY6" fmla="*/ 417065 h 1447659"/>
              <a:gd name="connsiteX0" fmla="*/ 0 w 980075"/>
              <a:gd name="connsiteY0" fmla="*/ 437760 h 1468354"/>
              <a:gd name="connsiteX1" fmla="*/ 378895 w 980075"/>
              <a:gd name="connsiteY1" fmla="*/ 58865 h 1468354"/>
              <a:gd name="connsiteX2" fmla="*/ 601180 w 980075"/>
              <a:gd name="connsiteY2" fmla="*/ 58865 h 1468354"/>
              <a:gd name="connsiteX3" fmla="*/ 980075 w 980075"/>
              <a:gd name="connsiteY3" fmla="*/ 437760 h 1468354"/>
              <a:gd name="connsiteX4" fmla="*/ 980075 w 980075"/>
              <a:gd name="connsiteY4" fmla="*/ 1468354 h 1468354"/>
              <a:gd name="connsiteX5" fmla="*/ 5051 w 980075"/>
              <a:gd name="connsiteY5" fmla="*/ 1468354 h 1468354"/>
              <a:gd name="connsiteX6" fmla="*/ 0 w 980075"/>
              <a:gd name="connsiteY6" fmla="*/ 437760 h 1468354"/>
              <a:gd name="connsiteX0" fmla="*/ 0 w 980075"/>
              <a:gd name="connsiteY0" fmla="*/ 439753 h 1470347"/>
              <a:gd name="connsiteX1" fmla="*/ 378895 w 980075"/>
              <a:gd name="connsiteY1" fmla="*/ 60858 h 1470347"/>
              <a:gd name="connsiteX2" fmla="*/ 601180 w 980075"/>
              <a:gd name="connsiteY2" fmla="*/ 60858 h 1470347"/>
              <a:gd name="connsiteX3" fmla="*/ 980075 w 980075"/>
              <a:gd name="connsiteY3" fmla="*/ 439753 h 1470347"/>
              <a:gd name="connsiteX4" fmla="*/ 980075 w 980075"/>
              <a:gd name="connsiteY4" fmla="*/ 1470347 h 1470347"/>
              <a:gd name="connsiteX5" fmla="*/ 5051 w 980075"/>
              <a:gd name="connsiteY5" fmla="*/ 1470347 h 1470347"/>
              <a:gd name="connsiteX6" fmla="*/ 0 w 980075"/>
              <a:gd name="connsiteY6" fmla="*/ 439753 h 1470347"/>
              <a:gd name="connsiteX0" fmla="*/ 0 w 980075"/>
              <a:gd name="connsiteY0" fmla="*/ 445215 h 1475809"/>
              <a:gd name="connsiteX1" fmla="*/ 378895 w 980075"/>
              <a:gd name="connsiteY1" fmla="*/ 66320 h 1475809"/>
              <a:gd name="connsiteX2" fmla="*/ 601180 w 980075"/>
              <a:gd name="connsiteY2" fmla="*/ 66320 h 1475809"/>
              <a:gd name="connsiteX3" fmla="*/ 980075 w 980075"/>
              <a:gd name="connsiteY3" fmla="*/ 445215 h 1475809"/>
              <a:gd name="connsiteX4" fmla="*/ 980075 w 980075"/>
              <a:gd name="connsiteY4" fmla="*/ 1475809 h 1475809"/>
              <a:gd name="connsiteX5" fmla="*/ 5051 w 980075"/>
              <a:gd name="connsiteY5" fmla="*/ 1475809 h 1475809"/>
              <a:gd name="connsiteX6" fmla="*/ 0 w 980075"/>
              <a:gd name="connsiteY6" fmla="*/ 445215 h 1475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80075" h="1475809">
                <a:moveTo>
                  <a:pt x="0" y="445215"/>
                </a:moveTo>
                <a:lnTo>
                  <a:pt x="378895" y="66320"/>
                </a:lnTo>
                <a:cubicBezTo>
                  <a:pt x="458042" y="-24615"/>
                  <a:pt x="511929" y="-19563"/>
                  <a:pt x="601180" y="66320"/>
                </a:cubicBezTo>
                <a:lnTo>
                  <a:pt x="980075" y="445215"/>
                </a:lnTo>
                <a:lnTo>
                  <a:pt x="980075" y="1475809"/>
                </a:lnTo>
                <a:lnTo>
                  <a:pt x="5051" y="1475809"/>
                </a:lnTo>
                <a:cubicBezTo>
                  <a:pt x="3367" y="1132278"/>
                  <a:pt x="1684" y="788746"/>
                  <a:pt x="0" y="445215"/>
                </a:cubicBezTo>
                <a:close/>
              </a:path>
            </a:pathLst>
          </a:custGeom>
          <a:gradFill>
            <a:gsLst>
              <a:gs pos="100000">
                <a:srgbClr val="18478F"/>
              </a:gs>
              <a:gs pos="0">
                <a:srgbClr val="238DED"/>
              </a:gs>
            </a:gsLst>
            <a:lin ang="72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rot="10800000">
            <a:off x="6999875" y="3561076"/>
            <a:ext cx="1115632" cy="1109882"/>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5" name="任意多边形 14"/>
          <p:cNvSpPr/>
          <p:nvPr/>
        </p:nvSpPr>
        <p:spPr>
          <a:xfrm rot="16200000">
            <a:off x="5232803" y="2577160"/>
            <a:ext cx="1115632" cy="1679933"/>
          </a:xfrm>
          <a:custGeom>
            <a:avLst/>
            <a:gdLst>
              <a:gd name="connsiteX0" fmla="*/ 0 w 980075"/>
              <a:gd name="connsiteY0" fmla="*/ 378895 h 1409489"/>
              <a:gd name="connsiteX1" fmla="*/ 378895 w 980075"/>
              <a:gd name="connsiteY1" fmla="*/ 0 h 1409489"/>
              <a:gd name="connsiteX2" fmla="*/ 601180 w 980075"/>
              <a:gd name="connsiteY2" fmla="*/ 0 h 1409489"/>
              <a:gd name="connsiteX3" fmla="*/ 980075 w 980075"/>
              <a:gd name="connsiteY3" fmla="*/ 378895 h 1409489"/>
              <a:gd name="connsiteX4" fmla="*/ 980075 w 980075"/>
              <a:gd name="connsiteY4" fmla="*/ 1409489 h 1409489"/>
              <a:gd name="connsiteX5" fmla="*/ 5051 w 980075"/>
              <a:gd name="connsiteY5" fmla="*/ 1409489 h 1409489"/>
              <a:gd name="connsiteX6" fmla="*/ 0 w 980075"/>
              <a:gd name="connsiteY6" fmla="*/ 378895 h 1409489"/>
              <a:gd name="connsiteX0" fmla="*/ 0 w 980075"/>
              <a:gd name="connsiteY0" fmla="*/ 417065 h 1447659"/>
              <a:gd name="connsiteX1" fmla="*/ 378895 w 980075"/>
              <a:gd name="connsiteY1" fmla="*/ 38170 h 1447659"/>
              <a:gd name="connsiteX2" fmla="*/ 601180 w 980075"/>
              <a:gd name="connsiteY2" fmla="*/ 38170 h 1447659"/>
              <a:gd name="connsiteX3" fmla="*/ 980075 w 980075"/>
              <a:gd name="connsiteY3" fmla="*/ 417065 h 1447659"/>
              <a:gd name="connsiteX4" fmla="*/ 980075 w 980075"/>
              <a:gd name="connsiteY4" fmla="*/ 1447659 h 1447659"/>
              <a:gd name="connsiteX5" fmla="*/ 5051 w 980075"/>
              <a:gd name="connsiteY5" fmla="*/ 1447659 h 1447659"/>
              <a:gd name="connsiteX6" fmla="*/ 0 w 980075"/>
              <a:gd name="connsiteY6" fmla="*/ 417065 h 1447659"/>
              <a:gd name="connsiteX0" fmla="*/ 0 w 980075"/>
              <a:gd name="connsiteY0" fmla="*/ 437760 h 1468354"/>
              <a:gd name="connsiteX1" fmla="*/ 378895 w 980075"/>
              <a:gd name="connsiteY1" fmla="*/ 58865 h 1468354"/>
              <a:gd name="connsiteX2" fmla="*/ 601180 w 980075"/>
              <a:gd name="connsiteY2" fmla="*/ 58865 h 1468354"/>
              <a:gd name="connsiteX3" fmla="*/ 980075 w 980075"/>
              <a:gd name="connsiteY3" fmla="*/ 437760 h 1468354"/>
              <a:gd name="connsiteX4" fmla="*/ 980075 w 980075"/>
              <a:gd name="connsiteY4" fmla="*/ 1468354 h 1468354"/>
              <a:gd name="connsiteX5" fmla="*/ 5051 w 980075"/>
              <a:gd name="connsiteY5" fmla="*/ 1468354 h 1468354"/>
              <a:gd name="connsiteX6" fmla="*/ 0 w 980075"/>
              <a:gd name="connsiteY6" fmla="*/ 437760 h 1468354"/>
              <a:gd name="connsiteX0" fmla="*/ 0 w 980075"/>
              <a:gd name="connsiteY0" fmla="*/ 439753 h 1470347"/>
              <a:gd name="connsiteX1" fmla="*/ 378895 w 980075"/>
              <a:gd name="connsiteY1" fmla="*/ 60858 h 1470347"/>
              <a:gd name="connsiteX2" fmla="*/ 601180 w 980075"/>
              <a:gd name="connsiteY2" fmla="*/ 60858 h 1470347"/>
              <a:gd name="connsiteX3" fmla="*/ 980075 w 980075"/>
              <a:gd name="connsiteY3" fmla="*/ 439753 h 1470347"/>
              <a:gd name="connsiteX4" fmla="*/ 980075 w 980075"/>
              <a:gd name="connsiteY4" fmla="*/ 1470347 h 1470347"/>
              <a:gd name="connsiteX5" fmla="*/ 5051 w 980075"/>
              <a:gd name="connsiteY5" fmla="*/ 1470347 h 1470347"/>
              <a:gd name="connsiteX6" fmla="*/ 0 w 980075"/>
              <a:gd name="connsiteY6" fmla="*/ 439753 h 1470347"/>
              <a:gd name="connsiteX0" fmla="*/ 0 w 980075"/>
              <a:gd name="connsiteY0" fmla="*/ 445215 h 1475809"/>
              <a:gd name="connsiteX1" fmla="*/ 378895 w 980075"/>
              <a:gd name="connsiteY1" fmla="*/ 66320 h 1475809"/>
              <a:gd name="connsiteX2" fmla="*/ 601180 w 980075"/>
              <a:gd name="connsiteY2" fmla="*/ 66320 h 1475809"/>
              <a:gd name="connsiteX3" fmla="*/ 980075 w 980075"/>
              <a:gd name="connsiteY3" fmla="*/ 445215 h 1475809"/>
              <a:gd name="connsiteX4" fmla="*/ 980075 w 980075"/>
              <a:gd name="connsiteY4" fmla="*/ 1475809 h 1475809"/>
              <a:gd name="connsiteX5" fmla="*/ 5051 w 980075"/>
              <a:gd name="connsiteY5" fmla="*/ 1475809 h 1475809"/>
              <a:gd name="connsiteX6" fmla="*/ 0 w 980075"/>
              <a:gd name="connsiteY6" fmla="*/ 445215 h 1475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80075" h="1475809">
                <a:moveTo>
                  <a:pt x="0" y="445215"/>
                </a:moveTo>
                <a:lnTo>
                  <a:pt x="378895" y="66320"/>
                </a:lnTo>
                <a:cubicBezTo>
                  <a:pt x="458042" y="-24615"/>
                  <a:pt x="511929" y="-19563"/>
                  <a:pt x="601180" y="66320"/>
                </a:cubicBezTo>
                <a:lnTo>
                  <a:pt x="980075" y="445215"/>
                </a:lnTo>
                <a:lnTo>
                  <a:pt x="980075" y="1475809"/>
                </a:lnTo>
                <a:lnTo>
                  <a:pt x="5051" y="1475809"/>
                </a:lnTo>
                <a:cubicBezTo>
                  <a:pt x="3367" y="1132278"/>
                  <a:pt x="1684" y="788746"/>
                  <a:pt x="0" y="445215"/>
                </a:cubicBezTo>
                <a:close/>
              </a:path>
            </a:pathLst>
          </a:custGeom>
          <a:gradFill>
            <a:gsLst>
              <a:gs pos="100000">
                <a:srgbClr val="18478F"/>
              </a:gs>
              <a:gs pos="0">
                <a:srgbClr val="238DED"/>
              </a:gs>
            </a:gsLst>
            <a:lin ang="72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rot="16200000">
            <a:off x="6133154" y="2862184"/>
            <a:ext cx="1115632" cy="1109882"/>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18" name="组合 17"/>
          <p:cNvGrpSpPr/>
          <p:nvPr/>
        </p:nvGrpSpPr>
        <p:grpSpPr>
          <a:xfrm>
            <a:off x="5406710" y="3048863"/>
            <a:ext cx="497052" cy="736524"/>
            <a:chOff x="1788810" y="2276744"/>
            <a:chExt cx="392113" cy="581026"/>
          </a:xfrm>
          <a:solidFill>
            <a:schemeClr val="bg1"/>
          </a:solidFill>
          <a:effectLst/>
        </p:grpSpPr>
        <p:sp>
          <p:nvSpPr>
            <p:cNvPr id="19" name="Freeform 9"/>
            <p:cNvSpPr>
              <a:spLocks noEditPoints="1"/>
            </p:cNvSpPr>
            <p:nvPr/>
          </p:nvSpPr>
          <p:spPr bwMode="auto">
            <a:xfrm>
              <a:off x="1788810" y="2276744"/>
              <a:ext cx="392113" cy="430213"/>
            </a:xfrm>
            <a:custGeom>
              <a:avLst/>
              <a:gdLst>
                <a:gd name="T0" fmla="*/ 108 w 149"/>
                <a:gd name="T1" fmla="*/ 163 h 163"/>
                <a:gd name="T2" fmla="*/ 35 w 149"/>
                <a:gd name="T3" fmla="*/ 163 h 163"/>
                <a:gd name="T4" fmla="*/ 35 w 149"/>
                <a:gd name="T5" fmla="*/ 158 h 163"/>
                <a:gd name="T6" fmla="*/ 30 w 149"/>
                <a:gd name="T7" fmla="*/ 142 h 163"/>
                <a:gd name="T8" fmla="*/ 21 w 149"/>
                <a:gd name="T9" fmla="*/ 127 h 163"/>
                <a:gd name="T10" fmla="*/ 0 w 149"/>
                <a:gd name="T11" fmla="*/ 74 h 163"/>
                <a:gd name="T12" fmla="*/ 74 w 149"/>
                <a:gd name="T13" fmla="*/ 0 h 163"/>
                <a:gd name="T14" fmla="*/ 149 w 149"/>
                <a:gd name="T15" fmla="*/ 74 h 163"/>
                <a:gd name="T16" fmla="*/ 127 w 149"/>
                <a:gd name="T17" fmla="*/ 127 h 163"/>
                <a:gd name="T18" fmla="*/ 118 w 149"/>
                <a:gd name="T19" fmla="*/ 142 h 163"/>
                <a:gd name="T20" fmla="*/ 114 w 149"/>
                <a:gd name="T21" fmla="*/ 158 h 163"/>
                <a:gd name="T22" fmla="*/ 113 w 149"/>
                <a:gd name="T23" fmla="*/ 163 h 163"/>
                <a:gd name="T24" fmla="*/ 108 w 149"/>
                <a:gd name="T25" fmla="*/ 163 h 163"/>
                <a:gd name="T26" fmla="*/ 46 w 149"/>
                <a:gd name="T27" fmla="*/ 151 h 163"/>
                <a:gd name="T28" fmla="*/ 103 w 149"/>
                <a:gd name="T29" fmla="*/ 151 h 163"/>
                <a:gd name="T30" fmla="*/ 108 w 149"/>
                <a:gd name="T31" fmla="*/ 136 h 163"/>
                <a:gd name="T32" fmla="*/ 117 w 149"/>
                <a:gd name="T33" fmla="*/ 120 h 163"/>
                <a:gd name="T34" fmla="*/ 136 w 149"/>
                <a:gd name="T35" fmla="*/ 74 h 163"/>
                <a:gd name="T36" fmla="*/ 74 w 149"/>
                <a:gd name="T37" fmla="*/ 12 h 163"/>
                <a:gd name="T38" fmla="*/ 12 w 149"/>
                <a:gd name="T39" fmla="*/ 74 h 163"/>
                <a:gd name="T40" fmla="*/ 31 w 149"/>
                <a:gd name="T41" fmla="*/ 120 h 163"/>
                <a:gd name="T42" fmla="*/ 41 w 149"/>
                <a:gd name="T43" fmla="*/ 136 h 163"/>
                <a:gd name="T44" fmla="*/ 46 w 149"/>
                <a:gd name="T45" fmla="*/ 151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49" h="163">
                  <a:moveTo>
                    <a:pt x="108" y="163"/>
                  </a:moveTo>
                  <a:cubicBezTo>
                    <a:pt x="35" y="163"/>
                    <a:pt x="35" y="163"/>
                    <a:pt x="35" y="163"/>
                  </a:cubicBezTo>
                  <a:cubicBezTo>
                    <a:pt x="35" y="158"/>
                    <a:pt x="35" y="158"/>
                    <a:pt x="35" y="158"/>
                  </a:cubicBezTo>
                  <a:cubicBezTo>
                    <a:pt x="34" y="153"/>
                    <a:pt x="32" y="144"/>
                    <a:pt x="30" y="142"/>
                  </a:cubicBezTo>
                  <a:cubicBezTo>
                    <a:pt x="28" y="137"/>
                    <a:pt x="24" y="132"/>
                    <a:pt x="21" y="127"/>
                  </a:cubicBezTo>
                  <a:cubicBezTo>
                    <a:pt x="11" y="112"/>
                    <a:pt x="0" y="95"/>
                    <a:pt x="0" y="74"/>
                  </a:cubicBezTo>
                  <a:cubicBezTo>
                    <a:pt x="0" y="33"/>
                    <a:pt x="33" y="0"/>
                    <a:pt x="74" y="0"/>
                  </a:cubicBezTo>
                  <a:cubicBezTo>
                    <a:pt x="115" y="0"/>
                    <a:pt x="149" y="33"/>
                    <a:pt x="149" y="74"/>
                  </a:cubicBezTo>
                  <a:cubicBezTo>
                    <a:pt x="149" y="95"/>
                    <a:pt x="138" y="112"/>
                    <a:pt x="127" y="127"/>
                  </a:cubicBezTo>
                  <a:cubicBezTo>
                    <a:pt x="124" y="132"/>
                    <a:pt x="121" y="137"/>
                    <a:pt x="118" y="142"/>
                  </a:cubicBezTo>
                  <a:cubicBezTo>
                    <a:pt x="117" y="144"/>
                    <a:pt x="115" y="153"/>
                    <a:pt x="114" y="158"/>
                  </a:cubicBezTo>
                  <a:cubicBezTo>
                    <a:pt x="113" y="163"/>
                    <a:pt x="113" y="163"/>
                    <a:pt x="113" y="163"/>
                  </a:cubicBezTo>
                  <a:lnTo>
                    <a:pt x="108" y="163"/>
                  </a:lnTo>
                  <a:close/>
                  <a:moveTo>
                    <a:pt x="46" y="151"/>
                  </a:moveTo>
                  <a:cubicBezTo>
                    <a:pt x="103" y="151"/>
                    <a:pt x="103" y="151"/>
                    <a:pt x="103" y="151"/>
                  </a:cubicBezTo>
                  <a:cubicBezTo>
                    <a:pt x="104" y="146"/>
                    <a:pt x="105" y="139"/>
                    <a:pt x="108" y="136"/>
                  </a:cubicBezTo>
                  <a:cubicBezTo>
                    <a:pt x="111" y="130"/>
                    <a:pt x="114" y="125"/>
                    <a:pt x="117" y="120"/>
                  </a:cubicBezTo>
                  <a:cubicBezTo>
                    <a:pt x="127" y="106"/>
                    <a:pt x="136" y="92"/>
                    <a:pt x="136" y="74"/>
                  </a:cubicBezTo>
                  <a:cubicBezTo>
                    <a:pt x="136" y="40"/>
                    <a:pt x="109" y="12"/>
                    <a:pt x="74" y="12"/>
                  </a:cubicBezTo>
                  <a:cubicBezTo>
                    <a:pt x="40" y="12"/>
                    <a:pt x="12" y="40"/>
                    <a:pt x="12" y="74"/>
                  </a:cubicBezTo>
                  <a:cubicBezTo>
                    <a:pt x="12" y="92"/>
                    <a:pt x="21" y="106"/>
                    <a:pt x="31" y="120"/>
                  </a:cubicBezTo>
                  <a:cubicBezTo>
                    <a:pt x="35" y="125"/>
                    <a:pt x="38" y="130"/>
                    <a:pt x="41" y="136"/>
                  </a:cubicBezTo>
                  <a:cubicBezTo>
                    <a:pt x="43" y="139"/>
                    <a:pt x="45" y="146"/>
                    <a:pt x="46" y="15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0" name="Freeform 10"/>
            <p:cNvSpPr>
              <a:spLocks/>
            </p:cNvSpPr>
            <p:nvPr/>
          </p:nvSpPr>
          <p:spPr bwMode="auto">
            <a:xfrm>
              <a:off x="1884060" y="2729182"/>
              <a:ext cx="195263" cy="128588"/>
            </a:xfrm>
            <a:custGeom>
              <a:avLst/>
              <a:gdLst>
                <a:gd name="T0" fmla="*/ 0 w 74"/>
                <a:gd name="T1" fmla="*/ 0 h 49"/>
                <a:gd name="T2" fmla="*/ 0 w 74"/>
                <a:gd name="T3" fmla="*/ 20 h 49"/>
                <a:gd name="T4" fmla="*/ 37 w 74"/>
                <a:gd name="T5" fmla="*/ 49 h 49"/>
                <a:gd name="T6" fmla="*/ 41 w 74"/>
                <a:gd name="T7" fmla="*/ 49 h 49"/>
                <a:gd name="T8" fmla="*/ 74 w 74"/>
                <a:gd name="T9" fmla="*/ 20 h 49"/>
                <a:gd name="T10" fmla="*/ 74 w 74"/>
                <a:gd name="T11" fmla="*/ 0 h 49"/>
                <a:gd name="T12" fmla="*/ 0 w 74"/>
                <a:gd name="T13" fmla="*/ 0 h 49"/>
              </a:gdLst>
              <a:ahLst/>
              <a:cxnLst>
                <a:cxn ang="0">
                  <a:pos x="T0" y="T1"/>
                </a:cxn>
                <a:cxn ang="0">
                  <a:pos x="T2" y="T3"/>
                </a:cxn>
                <a:cxn ang="0">
                  <a:pos x="T4" y="T5"/>
                </a:cxn>
                <a:cxn ang="0">
                  <a:pos x="T6" y="T7"/>
                </a:cxn>
                <a:cxn ang="0">
                  <a:pos x="T8" y="T9"/>
                </a:cxn>
                <a:cxn ang="0">
                  <a:pos x="T10" y="T11"/>
                </a:cxn>
                <a:cxn ang="0">
                  <a:pos x="T12" y="T13"/>
                </a:cxn>
              </a:cxnLst>
              <a:rect l="0" t="0" r="r" b="b"/>
              <a:pathLst>
                <a:path w="74" h="49">
                  <a:moveTo>
                    <a:pt x="0" y="0"/>
                  </a:moveTo>
                  <a:cubicBezTo>
                    <a:pt x="0" y="20"/>
                    <a:pt x="0" y="20"/>
                    <a:pt x="0" y="20"/>
                  </a:cubicBezTo>
                  <a:cubicBezTo>
                    <a:pt x="0" y="36"/>
                    <a:pt x="17" y="49"/>
                    <a:pt x="37" y="49"/>
                  </a:cubicBezTo>
                  <a:cubicBezTo>
                    <a:pt x="41" y="49"/>
                    <a:pt x="41" y="49"/>
                    <a:pt x="41" y="49"/>
                  </a:cubicBezTo>
                  <a:cubicBezTo>
                    <a:pt x="61" y="49"/>
                    <a:pt x="74" y="36"/>
                    <a:pt x="74" y="20"/>
                  </a:cubicBezTo>
                  <a:cubicBezTo>
                    <a:pt x="74" y="0"/>
                    <a:pt x="74" y="0"/>
                    <a:pt x="74" y="0"/>
                  </a:cubicBez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1" name="Freeform 11"/>
            <p:cNvSpPr>
              <a:spLocks/>
            </p:cNvSpPr>
            <p:nvPr/>
          </p:nvSpPr>
          <p:spPr bwMode="auto">
            <a:xfrm>
              <a:off x="1872947" y="2459307"/>
              <a:ext cx="223838" cy="179388"/>
            </a:xfrm>
            <a:custGeom>
              <a:avLst/>
              <a:gdLst>
                <a:gd name="T0" fmla="*/ 83 w 85"/>
                <a:gd name="T1" fmla="*/ 9 h 68"/>
                <a:gd name="T2" fmla="*/ 62 w 85"/>
                <a:gd name="T3" fmla="*/ 66 h 68"/>
                <a:gd name="T4" fmla="*/ 62 w 85"/>
                <a:gd name="T5" fmla="*/ 68 h 68"/>
                <a:gd name="T6" fmla="*/ 52 w 85"/>
                <a:gd name="T7" fmla="*/ 68 h 68"/>
                <a:gd name="T8" fmla="*/ 53 w 85"/>
                <a:gd name="T9" fmla="*/ 66 h 68"/>
                <a:gd name="T10" fmla="*/ 67 w 85"/>
                <a:gd name="T11" fmla="*/ 17 h 68"/>
                <a:gd name="T12" fmla="*/ 67 w 85"/>
                <a:gd name="T13" fmla="*/ 17 h 68"/>
                <a:gd name="T14" fmla="*/ 66 w 85"/>
                <a:gd name="T15" fmla="*/ 17 h 68"/>
                <a:gd name="T16" fmla="*/ 55 w 85"/>
                <a:gd name="T17" fmla="*/ 13 h 68"/>
                <a:gd name="T18" fmla="*/ 44 w 85"/>
                <a:gd name="T19" fmla="*/ 17 h 68"/>
                <a:gd name="T20" fmla="*/ 30 w 85"/>
                <a:gd name="T21" fmla="*/ 12 h 68"/>
                <a:gd name="T22" fmla="*/ 17 w 85"/>
                <a:gd name="T23" fmla="*/ 16 h 68"/>
                <a:gd name="T24" fmla="*/ 30 w 85"/>
                <a:gd name="T25" fmla="*/ 66 h 68"/>
                <a:gd name="T26" fmla="*/ 31 w 85"/>
                <a:gd name="T27" fmla="*/ 68 h 68"/>
                <a:gd name="T28" fmla="*/ 21 w 85"/>
                <a:gd name="T29" fmla="*/ 68 h 68"/>
                <a:gd name="T30" fmla="*/ 21 w 85"/>
                <a:gd name="T31" fmla="*/ 66 h 68"/>
                <a:gd name="T32" fmla="*/ 2 w 85"/>
                <a:gd name="T33" fmla="*/ 9 h 68"/>
                <a:gd name="T34" fmla="*/ 2 w 85"/>
                <a:gd name="T35" fmla="*/ 9 h 68"/>
                <a:gd name="T36" fmla="*/ 1 w 85"/>
                <a:gd name="T37" fmla="*/ 8 h 68"/>
                <a:gd name="T38" fmla="*/ 1 w 85"/>
                <a:gd name="T39" fmla="*/ 8 h 68"/>
                <a:gd name="T40" fmla="*/ 1 w 85"/>
                <a:gd name="T41" fmla="*/ 7 h 68"/>
                <a:gd name="T42" fmla="*/ 2 w 85"/>
                <a:gd name="T43" fmla="*/ 1 h 68"/>
                <a:gd name="T44" fmla="*/ 9 w 85"/>
                <a:gd name="T45" fmla="*/ 3 h 68"/>
                <a:gd name="T46" fmla="*/ 9 w 85"/>
                <a:gd name="T47" fmla="*/ 3 h 68"/>
                <a:gd name="T48" fmla="*/ 16 w 85"/>
                <a:gd name="T49" fmla="*/ 7 h 68"/>
                <a:gd name="T50" fmla="*/ 27 w 85"/>
                <a:gd name="T51" fmla="*/ 2 h 68"/>
                <a:gd name="T52" fmla="*/ 31 w 85"/>
                <a:gd name="T53" fmla="*/ 1 h 68"/>
                <a:gd name="T54" fmla="*/ 34 w 85"/>
                <a:gd name="T55" fmla="*/ 3 h 68"/>
                <a:gd name="T56" fmla="*/ 43 w 85"/>
                <a:gd name="T57" fmla="*/ 8 h 68"/>
                <a:gd name="T58" fmla="*/ 52 w 85"/>
                <a:gd name="T59" fmla="*/ 3 h 68"/>
                <a:gd name="T60" fmla="*/ 55 w 85"/>
                <a:gd name="T61" fmla="*/ 1 h 68"/>
                <a:gd name="T62" fmla="*/ 59 w 85"/>
                <a:gd name="T63" fmla="*/ 3 h 68"/>
                <a:gd name="T64" fmla="*/ 66 w 85"/>
                <a:gd name="T65" fmla="*/ 8 h 68"/>
                <a:gd name="T66" fmla="*/ 66 w 85"/>
                <a:gd name="T67" fmla="*/ 8 h 68"/>
                <a:gd name="T68" fmla="*/ 76 w 85"/>
                <a:gd name="T69" fmla="*/ 3 h 68"/>
                <a:gd name="T70" fmla="*/ 82 w 85"/>
                <a:gd name="T71" fmla="*/ 2 h 68"/>
                <a:gd name="T72" fmla="*/ 83 w 85"/>
                <a:gd name="T73" fmla="*/ 9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85" h="68">
                  <a:moveTo>
                    <a:pt x="83" y="9"/>
                  </a:moveTo>
                  <a:cubicBezTo>
                    <a:pt x="71" y="25"/>
                    <a:pt x="64" y="44"/>
                    <a:pt x="62" y="66"/>
                  </a:cubicBezTo>
                  <a:cubicBezTo>
                    <a:pt x="62" y="68"/>
                    <a:pt x="62" y="68"/>
                    <a:pt x="62" y="68"/>
                  </a:cubicBezTo>
                  <a:cubicBezTo>
                    <a:pt x="52" y="68"/>
                    <a:pt x="52" y="68"/>
                    <a:pt x="52" y="68"/>
                  </a:cubicBezTo>
                  <a:cubicBezTo>
                    <a:pt x="53" y="66"/>
                    <a:pt x="53" y="66"/>
                    <a:pt x="53" y="66"/>
                  </a:cubicBezTo>
                  <a:cubicBezTo>
                    <a:pt x="55" y="48"/>
                    <a:pt x="59" y="32"/>
                    <a:pt x="67" y="17"/>
                  </a:cubicBezTo>
                  <a:cubicBezTo>
                    <a:pt x="67" y="17"/>
                    <a:pt x="67" y="17"/>
                    <a:pt x="67" y="17"/>
                  </a:cubicBezTo>
                  <a:cubicBezTo>
                    <a:pt x="66" y="17"/>
                    <a:pt x="66" y="17"/>
                    <a:pt x="66" y="17"/>
                  </a:cubicBezTo>
                  <a:cubicBezTo>
                    <a:pt x="63" y="17"/>
                    <a:pt x="59" y="16"/>
                    <a:pt x="55" y="13"/>
                  </a:cubicBezTo>
                  <a:cubicBezTo>
                    <a:pt x="52" y="16"/>
                    <a:pt x="48" y="17"/>
                    <a:pt x="44" y="17"/>
                  </a:cubicBezTo>
                  <a:cubicBezTo>
                    <a:pt x="39" y="17"/>
                    <a:pt x="34" y="16"/>
                    <a:pt x="30" y="12"/>
                  </a:cubicBezTo>
                  <a:cubicBezTo>
                    <a:pt x="26" y="15"/>
                    <a:pt x="21" y="17"/>
                    <a:pt x="17" y="16"/>
                  </a:cubicBezTo>
                  <a:cubicBezTo>
                    <a:pt x="28" y="38"/>
                    <a:pt x="30" y="59"/>
                    <a:pt x="30" y="66"/>
                  </a:cubicBezTo>
                  <a:cubicBezTo>
                    <a:pt x="31" y="68"/>
                    <a:pt x="31" y="68"/>
                    <a:pt x="31" y="68"/>
                  </a:cubicBezTo>
                  <a:cubicBezTo>
                    <a:pt x="21" y="68"/>
                    <a:pt x="21" y="68"/>
                    <a:pt x="21" y="68"/>
                  </a:cubicBezTo>
                  <a:cubicBezTo>
                    <a:pt x="21" y="66"/>
                    <a:pt x="21" y="66"/>
                    <a:pt x="21" y="66"/>
                  </a:cubicBezTo>
                  <a:cubicBezTo>
                    <a:pt x="21" y="58"/>
                    <a:pt x="17" y="31"/>
                    <a:pt x="2" y="9"/>
                  </a:cubicBezTo>
                  <a:cubicBezTo>
                    <a:pt x="2" y="9"/>
                    <a:pt x="2" y="9"/>
                    <a:pt x="2" y="9"/>
                  </a:cubicBezTo>
                  <a:cubicBezTo>
                    <a:pt x="1" y="8"/>
                    <a:pt x="1" y="8"/>
                    <a:pt x="1" y="8"/>
                  </a:cubicBezTo>
                  <a:cubicBezTo>
                    <a:pt x="1" y="8"/>
                    <a:pt x="1" y="8"/>
                    <a:pt x="1" y="8"/>
                  </a:cubicBezTo>
                  <a:cubicBezTo>
                    <a:pt x="1" y="7"/>
                    <a:pt x="1" y="7"/>
                    <a:pt x="1" y="7"/>
                  </a:cubicBezTo>
                  <a:cubicBezTo>
                    <a:pt x="0" y="5"/>
                    <a:pt x="0" y="3"/>
                    <a:pt x="2" y="1"/>
                  </a:cubicBezTo>
                  <a:cubicBezTo>
                    <a:pt x="5" y="0"/>
                    <a:pt x="7" y="1"/>
                    <a:pt x="9" y="3"/>
                  </a:cubicBezTo>
                  <a:cubicBezTo>
                    <a:pt x="9" y="3"/>
                    <a:pt x="9" y="3"/>
                    <a:pt x="9" y="3"/>
                  </a:cubicBezTo>
                  <a:cubicBezTo>
                    <a:pt x="11" y="5"/>
                    <a:pt x="14" y="7"/>
                    <a:pt x="16" y="7"/>
                  </a:cubicBezTo>
                  <a:cubicBezTo>
                    <a:pt x="20" y="7"/>
                    <a:pt x="23" y="6"/>
                    <a:pt x="27" y="2"/>
                  </a:cubicBezTo>
                  <a:cubicBezTo>
                    <a:pt x="28" y="1"/>
                    <a:pt x="29" y="1"/>
                    <a:pt x="31" y="1"/>
                  </a:cubicBezTo>
                  <a:cubicBezTo>
                    <a:pt x="32" y="1"/>
                    <a:pt x="33" y="2"/>
                    <a:pt x="34" y="3"/>
                  </a:cubicBezTo>
                  <a:cubicBezTo>
                    <a:pt x="37" y="6"/>
                    <a:pt x="40" y="8"/>
                    <a:pt x="43" y="8"/>
                  </a:cubicBezTo>
                  <a:cubicBezTo>
                    <a:pt x="47" y="8"/>
                    <a:pt x="50" y="5"/>
                    <a:pt x="52" y="3"/>
                  </a:cubicBezTo>
                  <a:cubicBezTo>
                    <a:pt x="53" y="2"/>
                    <a:pt x="54" y="1"/>
                    <a:pt x="55" y="1"/>
                  </a:cubicBezTo>
                  <a:cubicBezTo>
                    <a:pt x="57" y="1"/>
                    <a:pt x="58" y="2"/>
                    <a:pt x="59" y="3"/>
                  </a:cubicBezTo>
                  <a:cubicBezTo>
                    <a:pt x="61" y="6"/>
                    <a:pt x="63" y="8"/>
                    <a:pt x="66" y="8"/>
                  </a:cubicBezTo>
                  <a:cubicBezTo>
                    <a:pt x="66" y="8"/>
                    <a:pt x="66" y="8"/>
                    <a:pt x="66" y="8"/>
                  </a:cubicBezTo>
                  <a:cubicBezTo>
                    <a:pt x="70" y="8"/>
                    <a:pt x="73" y="6"/>
                    <a:pt x="76" y="3"/>
                  </a:cubicBezTo>
                  <a:cubicBezTo>
                    <a:pt x="78" y="1"/>
                    <a:pt x="81" y="1"/>
                    <a:pt x="82" y="2"/>
                  </a:cubicBezTo>
                  <a:cubicBezTo>
                    <a:pt x="84" y="4"/>
                    <a:pt x="85" y="7"/>
                    <a:pt x="83" y="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22" name="Freeform 13"/>
          <p:cNvSpPr>
            <a:spLocks noEditPoints="1"/>
          </p:cNvSpPr>
          <p:nvPr/>
        </p:nvSpPr>
        <p:spPr bwMode="auto">
          <a:xfrm>
            <a:off x="9280911" y="3113522"/>
            <a:ext cx="434666" cy="744569"/>
          </a:xfrm>
          <a:custGeom>
            <a:avLst/>
            <a:gdLst>
              <a:gd name="T0" fmla="*/ 73 w 130"/>
              <a:gd name="T1" fmla="*/ 98 h 222"/>
              <a:gd name="T2" fmla="*/ 118 w 130"/>
              <a:gd name="T3" fmla="*/ 116 h 222"/>
              <a:gd name="T4" fmla="*/ 130 w 130"/>
              <a:gd name="T5" fmla="*/ 149 h 222"/>
              <a:gd name="T6" fmla="*/ 115 w 130"/>
              <a:gd name="T7" fmla="*/ 186 h 222"/>
              <a:gd name="T8" fmla="*/ 73 w 130"/>
              <a:gd name="T9" fmla="*/ 203 h 222"/>
              <a:gd name="T10" fmla="*/ 73 w 130"/>
              <a:gd name="T11" fmla="*/ 222 h 222"/>
              <a:gd name="T12" fmla="*/ 58 w 130"/>
              <a:gd name="T13" fmla="*/ 222 h 222"/>
              <a:gd name="T14" fmla="*/ 58 w 130"/>
              <a:gd name="T15" fmla="*/ 203 h 222"/>
              <a:gd name="T16" fmla="*/ 0 w 130"/>
              <a:gd name="T17" fmla="*/ 150 h 222"/>
              <a:gd name="T18" fmla="*/ 26 w 130"/>
              <a:gd name="T19" fmla="*/ 150 h 222"/>
              <a:gd name="T20" fmla="*/ 58 w 130"/>
              <a:gd name="T21" fmla="*/ 185 h 222"/>
              <a:gd name="T22" fmla="*/ 58 w 130"/>
              <a:gd name="T23" fmla="*/ 117 h 222"/>
              <a:gd name="T24" fmla="*/ 4 w 130"/>
              <a:gd name="T25" fmla="*/ 69 h 222"/>
              <a:gd name="T26" fmla="*/ 19 w 130"/>
              <a:gd name="T27" fmla="*/ 34 h 222"/>
              <a:gd name="T28" fmla="*/ 58 w 130"/>
              <a:gd name="T29" fmla="*/ 19 h 222"/>
              <a:gd name="T30" fmla="*/ 58 w 130"/>
              <a:gd name="T31" fmla="*/ 0 h 222"/>
              <a:gd name="T32" fmla="*/ 73 w 130"/>
              <a:gd name="T33" fmla="*/ 0 h 222"/>
              <a:gd name="T34" fmla="*/ 73 w 130"/>
              <a:gd name="T35" fmla="*/ 19 h 222"/>
              <a:gd name="T36" fmla="*/ 125 w 130"/>
              <a:gd name="T37" fmla="*/ 63 h 222"/>
              <a:gd name="T38" fmla="*/ 99 w 130"/>
              <a:gd name="T39" fmla="*/ 63 h 222"/>
              <a:gd name="T40" fmla="*/ 73 w 130"/>
              <a:gd name="T41" fmla="*/ 37 h 222"/>
              <a:gd name="T42" fmla="*/ 73 w 130"/>
              <a:gd name="T43" fmla="*/ 98 h 222"/>
              <a:gd name="T44" fmla="*/ 58 w 130"/>
              <a:gd name="T45" fmla="*/ 96 h 222"/>
              <a:gd name="T46" fmla="*/ 58 w 130"/>
              <a:gd name="T47" fmla="*/ 37 h 222"/>
              <a:gd name="T48" fmla="*/ 30 w 130"/>
              <a:gd name="T49" fmla="*/ 67 h 222"/>
              <a:gd name="T50" fmla="*/ 38 w 130"/>
              <a:gd name="T51" fmla="*/ 86 h 222"/>
              <a:gd name="T52" fmla="*/ 58 w 130"/>
              <a:gd name="T53" fmla="*/ 96 h 222"/>
              <a:gd name="T54" fmla="*/ 73 w 130"/>
              <a:gd name="T55" fmla="*/ 185 h 222"/>
              <a:gd name="T56" fmla="*/ 104 w 130"/>
              <a:gd name="T57" fmla="*/ 150 h 222"/>
              <a:gd name="T58" fmla="*/ 97 w 130"/>
              <a:gd name="T59" fmla="*/ 131 h 222"/>
              <a:gd name="T60" fmla="*/ 73 w 130"/>
              <a:gd name="T61" fmla="*/ 120 h 222"/>
              <a:gd name="T62" fmla="*/ 73 w 130"/>
              <a:gd name="T63" fmla="*/ 185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0" h="222">
                <a:moveTo>
                  <a:pt x="73" y="98"/>
                </a:moveTo>
                <a:cubicBezTo>
                  <a:pt x="95" y="103"/>
                  <a:pt x="110" y="109"/>
                  <a:pt x="118" y="116"/>
                </a:cubicBezTo>
                <a:cubicBezTo>
                  <a:pt x="126" y="124"/>
                  <a:pt x="130" y="135"/>
                  <a:pt x="130" y="149"/>
                </a:cubicBezTo>
                <a:cubicBezTo>
                  <a:pt x="130" y="163"/>
                  <a:pt x="125" y="175"/>
                  <a:pt x="115" y="186"/>
                </a:cubicBezTo>
                <a:cubicBezTo>
                  <a:pt x="105" y="196"/>
                  <a:pt x="91" y="202"/>
                  <a:pt x="73" y="203"/>
                </a:cubicBezTo>
                <a:cubicBezTo>
                  <a:pt x="73" y="222"/>
                  <a:pt x="73" y="222"/>
                  <a:pt x="73" y="222"/>
                </a:cubicBezTo>
                <a:cubicBezTo>
                  <a:pt x="58" y="222"/>
                  <a:pt x="58" y="222"/>
                  <a:pt x="58" y="222"/>
                </a:cubicBezTo>
                <a:cubicBezTo>
                  <a:pt x="58" y="203"/>
                  <a:pt x="58" y="203"/>
                  <a:pt x="58" y="203"/>
                </a:cubicBezTo>
                <a:cubicBezTo>
                  <a:pt x="22" y="200"/>
                  <a:pt x="2" y="182"/>
                  <a:pt x="0" y="150"/>
                </a:cubicBezTo>
                <a:cubicBezTo>
                  <a:pt x="26" y="150"/>
                  <a:pt x="26" y="150"/>
                  <a:pt x="26" y="150"/>
                </a:cubicBezTo>
                <a:cubicBezTo>
                  <a:pt x="28" y="170"/>
                  <a:pt x="39" y="182"/>
                  <a:pt x="58" y="185"/>
                </a:cubicBezTo>
                <a:cubicBezTo>
                  <a:pt x="58" y="117"/>
                  <a:pt x="58" y="117"/>
                  <a:pt x="58" y="117"/>
                </a:cubicBezTo>
                <a:cubicBezTo>
                  <a:pt x="22" y="110"/>
                  <a:pt x="4" y="94"/>
                  <a:pt x="4" y="69"/>
                </a:cubicBezTo>
                <a:cubicBezTo>
                  <a:pt x="4" y="54"/>
                  <a:pt x="9" y="43"/>
                  <a:pt x="19" y="34"/>
                </a:cubicBezTo>
                <a:cubicBezTo>
                  <a:pt x="28" y="25"/>
                  <a:pt x="42" y="20"/>
                  <a:pt x="58" y="19"/>
                </a:cubicBezTo>
                <a:cubicBezTo>
                  <a:pt x="58" y="0"/>
                  <a:pt x="58" y="0"/>
                  <a:pt x="58" y="0"/>
                </a:cubicBezTo>
                <a:cubicBezTo>
                  <a:pt x="73" y="0"/>
                  <a:pt x="73" y="0"/>
                  <a:pt x="73" y="0"/>
                </a:cubicBezTo>
                <a:cubicBezTo>
                  <a:pt x="73" y="19"/>
                  <a:pt x="73" y="19"/>
                  <a:pt x="73" y="19"/>
                </a:cubicBezTo>
                <a:cubicBezTo>
                  <a:pt x="105" y="21"/>
                  <a:pt x="122" y="35"/>
                  <a:pt x="125" y="63"/>
                </a:cubicBezTo>
                <a:cubicBezTo>
                  <a:pt x="99" y="63"/>
                  <a:pt x="99" y="63"/>
                  <a:pt x="99" y="63"/>
                </a:cubicBezTo>
                <a:cubicBezTo>
                  <a:pt x="98" y="48"/>
                  <a:pt x="89" y="39"/>
                  <a:pt x="73" y="37"/>
                </a:cubicBezTo>
                <a:lnTo>
                  <a:pt x="73" y="98"/>
                </a:lnTo>
                <a:close/>
                <a:moveTo>
                  <a:pt x="58" y="96"/>
                </a:moveTo>
                <a:cubicBezTo>
                  <a:pt x="58" y="37"/>
                  <a:pt x="58" y="37"/>
                  <a:pt x="58" y="37"/>
                </a:cubicBezTo>
                <a:cubicBezTo>
                  <a:pt x="39" y="40"/>
                  <a:pt x="30" y="50"/>
                  <a:pt x="30" y="67"/>
                </a:cubicBezTo>
                <a:cubicBezTo>
                  <a:pt x="30" y="76"/>
                  <a:pt x="33" y="82"/>
                  <a:pt x="38" y="86"/>
                </a:cubicBezTo>
                <a:cubicBezTo>
                  <a:pt x="43" y="91"/>
                  <a:pt x="50" y="94"/>
                  <a:pt x="58" y="96"/>
                </a:cubicBezTo>
                <a:close/>
                <a:moveTo>
                  <a:pt x="73" y="185"/>
                </a:moveTo>
                <a:cubicBezTo>
                  <a:pt x="93" y="182"/>
                  <a:pt x="104" y="171"/>
                  <a:pt x="104" y="150"/>
                </a:cubicBezTo>
                <a:cubicBezTo>
                  <a:pt x="104" y="142"/>
                  <a:pt x="102" y="135"/>
                  <a:pt x="97" y="131"/>
                </a:cubicBezTo>
                <a:cubicBezTo>
                  <a:pt x="93" y="126"/>
                  <a:pt x="85" y="122"/>
                  <a:pt x="73" y="120"/>
                </a:cubicBezTo>
                <a:lnTo>
                  <a:pt x="73" y="185"/>
                </a:ln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3" name="Freeform 19"/>
          <p:cNvSpPr>
            <a:spLocks noEditPoints="1"/>
          </p:cNvSpPr>
          <p:nvPr/>
        </p:nvSpPr>
        <p:spPr bwMode="auto">
          <a:xfrm>
            <a:off x="7242347" y="4879600"/>
            <a:ext cx="612826" cy="613652"/>
          </a:xfrm>
          <a:custGeom>
            <a:avLst/>
            <a:gdLst>
              <a:gd name="T0" fmla="*/ 281 w 311"/>
              <a:gd name="T1" fmla="*/ 130 h 312"/>
              <a:gd name="T2" fmla="*/ 311 w 311"/>
              <a:gd name="T3" fmla="*/ 116 h 312"/>
              <a:gd name="T4" fmla="*/ 294 w 311"/>
              <a:gd name="T5" fmla="*/ 75 h 312"/>
              <a:gd name="T6" fmla="*/ 263 w 311"/>
              <a:gd name="T7" fmla="*/ 86 h 312"/>
              <a:gd name="T8" fmla="*/ 226 w 311"/>
              <a:gd name="T9" fmla="*/ 48 h 312"/>
              <a:gd name="T10" fmla="*/ 237 w 311"/>
              <a:gd name="T11" fmla="*/ 17 h 312"/>
              <a:gd name="T12" fmla="*/ 197 w 311"/>
              <a:gd name="T13" fmla="*/ 0 h 312"/>
              <a:gd name="T14" fmla="*/ 183 w 311"/>
              <a:gd name="T15" fmla="*/ 30 h 312"/>
              <a:gd name="T16" fmla="*/ 129 w 311"/>
              <a:gd name="T17" fmla="*/ 30 h 312"/>
              <a:gd name="T18" fmla="*/ 115 w 311"/>
              <a:gd name="T19" fmla="*/ 0 h 312"/>
              <a:gd name="T20" fmla="*/ 75 w 311"/>
              <a:gd name="T21" fmla="*/ 17 h 312"/>
              <a:gd name="T22" fmla="*/ 86 w 311"/>
              <a:gd name="T23" fmla="*/ 48 h 312"/>
              <a:gd name="T24" fmla="*/ 48 w 311"/>
              <a:gd name="T25" fmla="*/ 85 h 312"/>
              <a:gd name="T26" fmla="*/ 17 w 311"/>
              <a:gd name="T27" fmla="*/ 74 h 312"/>
              <a:gd name="T28" fmla="*/ 0 w 311"/>
              <a:gd name="T29" fmla="*/ 114 h 312"/>
              <a:gd name="T30" fmla="*/ 30 w 311"/>
              <a:gd name="T31" fmla="*/ 129 h 312"/>
              <a:gd name="T32" fmla="*/ 30 w 311"/>
              <a:gd name="T33" fmla="*/ 182 h 312"/>
              <a:gd name="T34" fmla="*/ 0 w 311"/>
              <a:gd name="T35" fmla="*/ 196 h 312"/>
              <a:gd name="T36" fmla="*/ 16 w 311"/>
              <a:gd name="T37" fmla="*/ 236 h 312"/>
              <a:gd name="T38" fmla="*/ 47 w 311"/>
              <a:gd name="T39" fmla="*/ 225 h 312"/>
              <a:gd name="T40" fmla="*/ 85 w 311"/>
              <a:gd name="T41" fmla="*/ 263 h 312"/>
              <a:gd name="T42" fmla="*/ 73 w 311"/>
              <a:gd name="T43" fmla="*/ 294 h 312"/>
              <a:gd name="T44" fmla="*/ 114 w 311"/>
              <a:gd name="T45" fmla="*/ 311 h 312"/>
              <a:gd name="T46" fmla="*/ 128 w 311"/>
              <a:gd name="T47" fmla="*/ 281 h 312"/>
              <a:gd name="T48" fmla="*/ 181 w 311"/>
              <a:gd name="T49" fmla="*/ 282 h 312"/>
              <a:gd name="T50" fmla="*/ 195 w 311"/>
              <a:gd name="T51" fmla="*/ 312 h 312"/>
              <a:gd name="T52" fmla="*/ 236 w 311"/>
              <a:gd name="T53" fmla="*/ 295 h 312"/>
              <a:gd name="T54" fmla="*/ 225 w 311"/>
              <a:gd name="T55" fmla="*/ 264 h 312"/>
              <a:gd name="T56" fmla="*/ 263 w 311"/>
              <a:gd name="T57" fmla="*/ 226 h 312"/>
              <a:gd name="T58" fmla="*/ 294 w 311"/>
              <a:gd name="T59" fmla="*/ 238 h 312"/>
              <a:gd name="T60" fmla="*/ 311 w 311"/>
              <a:gd name="T61" fmla="*/ 197 h 312"/>
              <a:gd name="T62" fmla="*/ 281 w 311"/>
              <a:gd name="T63" fmla="*/ 183 h 312"/>
              <a:gd name="T64" fmla="*/ 281 w 311"/>
              <a:gd name="T65" fmla="*/ 130 h 312"/>
              <a:gd name="T66" fmla="*/ 155 w 311"/>
              <a:gd name="T67" fmla="*/ 254 h 312"/>
              <a:gd name="T68" fmla="*/ 57 w 311"/>
              <a:gd name="T69" fmla="*/ 156 h 312"/>
              <a:gd name="T70" fmla="*/ 155 w 311"/>
              <a:gd name="T71" fmla="*/ 57 h 312"/>
              <a:gd name="T72" fmla="*/ 254 w 311"/>
              <a:gd name="T73" fmla="*/ 156 h 312"/>
              <a:gd name="T74" fmla="*/ 155 w 311"/>
              <a:gd name="T75" fmla="*/ 254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11" h="312">
                <a:moveTo>
                  <a:pt x="281" y="130"/>
                </a:moveTo>
                <a:cubicBezTo>
                  <a:pt x="311" y="116"/>
                  <a:pt x="311" y="116"/>
                  <a:pt x="311" y="116"/>
                </a:cubicBezTo>
                <a:cubicBezTo>
                  <a:pt x="294" y="75"/>
                  <a:pt x="294" y="75"/>
                  <a:pt x="294" y="75"/>
                </a:cubicBezTo>
                <a:cubicBezTo>
                  <a:pt x="263" y="86"/>
                  <a:pt x="263" y="86"/>
                  <a:pt x="263" y="86"/>
                </a:cubicBezTo>
                <a:cubicBezTo>
                  <a:pt x="253" y="71"/>
                  <a:pt x="240" y="58"/>
                  <a:pt x="226" y="48"/>
                </a:cubicBezTo>
                <a:cubicBezTo>
                  <a:pt x="237" y="17"/>
                  <a:pt x="237" y="17"/>
                  <a:pt x="237" y="17"/>
                </a:cubicBezTo>
                <a:cubicBezTo>
                  <a:pt x="197" y="0"/>
                  <a:pt x="197" y="0"/>
                  <a:pt x="197" y="0"/>
                </a:cubicBezTo>
                <a:cubicBezTo>
                  <a:pt x="183" y="30"/>
                  <a:pt x="183" y="30"/>
                  <a:pt x="183" y="30"/>
                </a:cubicBezTo>
                <a:cubicBezTo>
                  <a:pt x="165" y="27"/>
                  <a:pt x="147" y="26"/>
                  <a:pt x="129" y="30"/>
                </a:cubicBezTo>
                <a:cubicBezTo>
                  <a:pt x="115" y="0"/>
                  <a:pt x="115" y="0"/>
                  <a:pt x="115" y="0"/>
                </a:cubicBezTo>
                <a:cubicBezTo>
                  <a:pt x="75" y="17"/>
                  <a:pt x="75" y="17"/>
                  <a:pt x="75" y="17"/>
                </a:cubicBezTo>
                <a:cubicBezTo>
                  <a:pt x="86" y="48"/>
                  <a:pt x="86" y="48"/>
                  <a:pt x="86" y="48"/>
                </a:cubicBezTo>
                <a:cubicBezTo>
                  <a:pt x="70" y="58"/>
                  <a:pt x="58" y="71"/>
                  <a:pt x="48" y="85"/>
                </a:cubicBezTo>
                <a:cubicBezTo>
                  <a:pt x="17" y="74"/>
                  <a:pt x="17" y="74"/>
                  <a:pt x="17" y="74"/>
                </a:cubicBezTo>
                <a:cubicBezTo>
                  <a:pt x="0" y="114"/>
                  <a:pt x="0" y="114"/>
                  <a:pt x="0" y="114"/>
                </a:cubicBezTo>
                <a:cubicBezTo>
                  <a:pt x="30" y="129"/>
                  <a:pt x="30" y="129"/>
                  <a:pt x="30" y="129"/>
                </a:cubicBezTo>
                <a:cubicBezTo>
                  <a:pt x="26" y="146"/>
                  <a:pt x="26" y="164"/>
                  <a:pt x="30" y="182"/>
                </a:cubicBezTo>
                <a:cubicBezTo>
                  <a:pt x="0" y="196"/>
                  <a:pt x="0" y="196"/>
                  <a:pt x="0" y="196"/>
                </a:cubicBezTo>
                <a:cubicBezTo>
                  <a:pt x="16" y="236"/>
                  <a:pt x="16" y="236"/>
                  <a:pt x="16" y="236"/>
                </a:cubicBezTo>
                <a:cubicBezTo>
                  <a:pt x="47" y="225"/>
                  <a:pt x="47" y="225"/>
                  <a:pt x="47" y="225"/>
                </a:cubicBezTo>
                <a:cubicBezTo>
                  <a:pt x="57" y="241"/>
                  <a:pt x="70" y="253"/>
                  <a:pt x="85" y="263"/>
                </a:cubicBezTo>
                <a:cubicBezTo>
                  <a:pt x="73" y="294"/>
                  <a:pt x="73" y="294"/>
                  <a:pt x="73" y="294"/>
                </a:cubicBezTo>
                <a:cubicBezTo>
                  <a:pt x="114" y="311"/>
                  <a:pt x="114" y="311"/>
                  <a:pt x="114" y="311"/>
                </a:cubicBezTo>
                <a:cubicBezTo>
                  <a:pt x="128" y="281"/>
                  <a:pt x="128" y="281"/>
                  <a:pt x="128" y="281"/>
                </a:cubicBezTo>
                <a:cubicBezTo>
                  <a:pt x="145" y="285"/>
                  <a:pt x="163" y="285"/>
                  <a:pt x="181" y="282"/>
                </a:cubicBezTo>
                <a:cubicBezTo>
                  <a:pt x="195" y="312"/>
                  <a:pt x="195" y="312"/>
                  <a:pt x="195" y="312"/>
                </a:cubicBezTo>
                <a:cubicBezTo>
                  <a:pt x="236" y="295"/>
                  <a:pt x="236" y="295"/>
                  <a:pt x="236" y="295"/>
                </a:cubicBezTo>
                <a:cubicBezTo>
                  <a:pt x="225" y="264"/>
                  <a:pt x="225" y="264"/>
                  <a:pt x="225" y="264"/>
                </a:cubicBezTo>
                <a:cubicBezTo>
                  <a:pt x="240" y="254"/>
                  <a:pt x="253" y="241"/>
                  <a:pt x="263" y="226"/>
                </a:cubicBezTo>
                <a:cubicBezTo>
                  <a:pt x="294" y="238"/>
                  <a:pt x="294" y="238"/>
                  <a:pt x="294" y="238"/>
                </a:cubicBezTo>
                <a:cubicBezTo>
                  <a:pt x="311" y="197"/>
                  <a:pt x="311" y="197"/>
                  <a:pt x="311" y="197"/>
                </a:cubicBezTo>
                <a:cubicBezTo>
                  <a:pt x="281" y="183"/>
                  <a:pt x="281" y="183"/>
                  <a:pt x="281" y="183"/>
                </a:cubicBezTo>
                <a:cubicBezTo>
                  <a:pt x="285" y="166"/>
                  <a:pt x="285" y="148"/>
                  <a:pt x="281" y="130"/>
                </a:cubicBezTo>
                <a:close/>
                <a:moveTo>
                  <a:pt x="155" y="254"/>
                </a:moveTo>
                <a:cubicBezTo>
                  <a:pt x="101" y="254"/>
                  <a:pt x="57" y="210"/>
                  <a:pt x="57" y="156"/>
                </a:cubicBezTo>
                <a:cubicBezTo>
                  <a:pt x="57" y="101"/>
                  <a:pt x="101" y="57"/>
                  <a:pt x="155" y="57"/>
                </a:cubicBezTo>
                <a:cubicBezTo>
                  <a:pt x="210" y="57"/>
                  <a:pt x="254" y="101"/>
                  <a:pt x="254" y="156"/>
                </a:cubicBezTo>
                <a:cubicBezTo>
                  <a:pt x="254" y="210"/>
                  <a:pt x="210" y="254"/>
                  <a:pt x="155" y="254"/>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24" name="组合 23"/>
          <p:cNvGrpSpPr/>
          <p:nvPr/>
        </p:nvGrpSpPr>
        <p:grpSpPr>
          <a:xfrm>
            <a:off x="7298702" y="1432590"/>
            <a:ext cx="583473" cy="561118"/>
            <a:chOff x="2607983" y="4241292"/>
            <a:chExt cx="490600" cy="471805"/>
          </a:xfrm>
          <a:effectLst/>
        </p:grpSpPr>
        <p:sp>
          <p:nvSpPr>
            <p:cNvPr id="25" name="Oval 131"/>
            <p:cNvSpPr>
              <a:spLocks noChangeArrowheads="1"/>
            </p:cNvSpPr>
            <p:nvPr/>
          </p:nvSpPr>
          <p:spPr bwMode="auto">
            <a:xfrm>
              <a:off x="2742898" y="4241292"/>
              <a:ext cx="220770" cy="223595"/>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6" name="Freeform 134"/>
            <p:cNvSpPr>
              <a:spLocks/>
            </p:cNvSpPr>
            <p:nvPr/>
          </p:nvSpPr>
          <p:spPr bwMode="auto">
            <a:xfrm>
              <a:off x="2607983" y="4499759"/>
              <a:ext cx="490600" cy="213338"/>
            </a:xfrm>
            <a:custGeom>
              <a:avLst/>
              <a:gdLst>
                <a:gd name="T0" fmla="*/ 35 w 200"/>
                <a:gd name="T1" fmla="*/ 87 h 87"/>
                <a:gd name="T2" fmla="*/ 35 w 200"/>
                <a:gd name="T3" fmla="*/ 72 h 87"/>
                <a:gd name="T4" fmla="*/ 46 w 200"/>
                <a:gd name="T5" fmla="*/ 72 h 87"/>
                <a:gd name="T6" fmla="*/ 46 w 200"/>
                <a:gd name="T7" fmla="*/ 87 h 87"/>
                <a:gd name="T8" fmla="*/ 155 w 200"/>
                <a:gd name="T9" fmla="*/ 87 h 87"/>
                <a:gd name="T10" fmla="*/ 155 w 200"/>
                <a:gd name="T11" fmla="*/ 72 h 87"/>
                <a:gd name="T12" fmla="*/ 166 w 200"/>
                <a:gd name="T13" fmla="*/ 72 h 87"/>
                <a:gd name="T14" fmla="*/ 166 w 200"/>
                <a:gd name="T15" fmla="*/ 87 h 87"/>
                <a:gd name="T16" fmla="*/ 199 w 200"/>
                <a:gd name="T17" fmla="*/ 87 h 87"/>
                <a:gd name="T18" fmla="*/ 200 w 200"/>
                <a:gd name="T19" fmla="*/ 43 h 87"/>
                <a:gd name="T20" fmla="*/ 156 w 200"/>
                <a:gd name="T21" fmla="*/ 0 h 87"/>
                <a:gd name="T22" fmla="*/ 156 w 200"/>
                <a:gd name="T23" fmla="*/ 0 h 87"/>
                <a:gd name="T24" fmla="*/ 156 w 200"/>
                <a:gd name="T25" fmla="*/ 0 h 87"/>
                <a:gd name="T26" fmla="*/ 140 w 200"/>
                <a:gd name="T27" fmla="*/ 0 h 87"/>
                <a:gd name="T28" fmla="*/ 100 w 200"/>
                <a:gd name="T29" fmla="*/ 80 h 87"/>
                <a:gd name="T30" fmla="*/ 60 w 200"/>
                <a:gd name="T31" fmla="*/ 0 h 87"/>
                <a:gd name="T32" fmla="*/ 45 w 200"/>
                <a:gd name="T33" fmla="*/ 0 h 87"/>
                <a:gd name="T34" fmla="*/ 45 w 200"/>
                <a:gd name="T35" fmla="*/ 0 h 87"/>
                <a:gd name="T36" fmla="*/ 44 w 200"/>
                <a:gd name="T37" fmla="*/ 0 h 87"/>
                <a:gd name="T38" fmla="*/ 1 w 200"/>
                <a:gd name="T39" fmla="*/ 43 h 87"/>
                <a:gd name="T40" fmla="*/ 0 w 200"/>
                <a:gd name="T41" fmla="*/ 87 h 87"/>
                <a:gd name="T42" fmla="*/ 35 w 200"/>
                <a:gd name="T43" fmla="*/ 8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0" h="87">
                  <a:moveTo>
                    <a:pt x="35" y="87"/>
                  </a:moveTo>
                  <a:cubicBezTo>
                    <a:pt x="35" y="72"/>
                    <a:pt x="35" y="72"/>
                    <a:pt x="35" y="72"/>
                  </a:cubicBezTo>
                  <a:cubicBezTo>
                    <a:pt x="46" y="72"/>
                    <a:pt x="46" y="72"/>
                    <a:pt x="46" y="72"/>
                  </a:cubicBezTo>
                  <a:cubicBezTo>
                    <a:pt x="46" y="87"/>
                    <a:pt x="46" y="87"/>
                    <a:pt x="46" y="87"/>
                  </a:cubicBezTo>
                  <a:cubicBezTo>
                    <a:pt x="155" y="87"/>
                    <a:pt x="155" y="87"/>
                    <a:pt x="155" y="87"/>
                  </a:cubicBezTo>
                  <a:cubicBezTo>
                    <a:pt x="155" y="72"/>
                    <a:pt x="155" y="72"/>
                    <a:pt x="155" y="72"/>
                  </a:cubicBezTo>
                  <a:cubicBezTo>
                    <a:pt x="166" y="72"/>
                    <a:pt x="166" y="72"/>
                    <a:pt x="166" y="72"/>
                  </a:cubicBezTo>
                  <a:cubicBezTo>
                    <a:pt x="166" y="87"/>
                    <a:pt x="166" y="87"/>
                    <a:pt x="166" y="87"/>
                  </a:cubicBezTo>
                  <a:cubicBezTo>
                    <a:pt x="199" y="87"/>
                    <a:pt x="199" y="87"/>
                    <a:pt x="199" y="87"/>
                  </a:cubicBezTo>
                  <a:cubicBezTo>
                    <a:pt x="199" y="47"/>
                    <a:pt x="200" y="43"/>
                    <a:pt x="200" y="43"/>
                  </a:cubicBezTo>
                  <a:cubicBezTo>
                    <a:pt x="200" y="19"/>
                    <a:pt x="180" y="0"/>
                    <a:pt x="156" y="0"/>
                  </a:cubicBezTo>
                  <a:cubicBezTo>
                    <a:pt x="156" y="0"/>
                    <a:pt x="156" y="0"/>
                    <a:pt x="156" y="0"/>
                  </a:cubicBezTo>
                  <a:cubicBezTo>
                    <a:pt x="156" y="0"/>
                    <a:pt x="156" y="0"/>
                    <a:pt x="156" y="0"/>
                  </a:cubicBezTo>
                  <a:cubicBezTo>
                    <a:pt x="140" y="0"/>
                    <a:pt x="140" y="0"/>
                    <a:pt x="140" y="0"/>
                  </a:cubicBezTo>
                  <a:cubicBezTo>
                    <a:pt x="100" y="80"/>
                    <a:pt x="100" y="80"/>
                    <a:pt x="100" y="80"/>
                  </a:cubicBezTo>
                  <a:cubicBezTo>
                    <a:pt x="60" y="0"/>
                    <a:pt x="60" y="0"/>
                    <a:pt x="60" y="0"/>
                  </a:cubicBezTo>
                  <a:cubicBezTo>
                    <a:pt x="45" y="0"/>
                    <a:pt x="45" y="0"/>
                    <a:pt x="45" y="0"/>
                  </a:cubicBezTo>
                  <a:cubicBezTo>
                    <a:pt x="45" y="0"/>
                    <a:pt x="45" y="0"/>
                    <a:pt x="45" y="0"/>
                  </a:cubicBezTo>
                  <a:cubicBezTo>
                    <a:pt x="45" y="0"/>
                    <a:pt x="44" y="0"/>
                    <a:pt x="44" y="0"/>
                  </a:cubicBezTo>
                  <a:cubicBezTo>
                    <a:pt x="20" y="0"/>
                    <a:pt x="1" y="19"/>
                    <a:pt x="1" y="43"/>
                  </a:cubicBezTo>
                  <a:cubicBezTo>
                    <a:pt x="1" y="43"/>
                    <a:pt x="0" y="47"/>
                    <a:pt x="0" y="87"/>
                  </a:cubicBezTo>
                  <a:lnTo>
                    <a:pt x="35" y="87"/>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sp>
        <p:nvSpPr>
          <p:cNvPr id="27" name="椭圆 26"/>
          <p:cNvSpPr/>
          <p:nvPr/>
        </p:nvSpPr>
        <p:spPr>
          <a:xfrm>
            <a:off x="7040598" y="2243497"/>
            <a:ext cx="1115632" cy="1109882"/>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8" name="矩形 27"/>
          <p:cNvSpPr/>
          <p:nvPr/>
        </p:nvSpPr>
        <p:spPr>
          <a:xfrm>
            <a:off x="6380362" y="3138997"/>
            <a:ext cx="618894" cy="646331"/>
          </a:xfrm>
          <a:prstGeom prst="rect">
            <a:avLst/>
          </a:prstGeom>
          <a:effectLst/>
        </p:spPr>
        <p:txBody>
          <a:bodyPr wrap="square">
            <a:spAutoFit/>
          </a:bodyPr>
          <a:lstStyle/>
          <a:p>
            <a:pPr algn="ctr"/>
            <a:r>
              <a:rPr lang="zh-CN" altLang="en-US" dirty="0">
                <a:solidFill>
                  <a:srgbClr val="18478F"/>
                </a:solidFill>
                <a:latin typeface="Open Sans" panose="020B0606030504020204" pitchFamily="34" charset="0"/>
                <a:ea typeface="微软雅黑" panose="020B0503020204020204" pitchFamily="34" charset="-122"/>
                <a:cs typeface="Open Sans" panose="020B0606030504020204" pitchFamily="34" charset="0"/>
              </a:rPr>
              <a:t>周磊</a:t>
            </a:r>
          </a:p>
        </p:txBody>
      </p:sp>
      <p:sp>
        <p:nvSpPr>
          <p:cNvPr id="29" name="矩形 28"/>
          <p:cNvSpPr/>
          <p:nvPr/>
        </p:nvSpPr>
        <p:spPr>
          <a:xfrm>
            <a:off x="7294657" y="2475011"/>
            <a:ext cx="618894" cy="707886"/>
          </a:xfrm>
          <a:prstGeom prst="rect">
            <a:avLst/>
          </a:prstGeom>
          <a:effectLst/>
        </p:spPr>
        <p:txBody>
          <a:bodyPr wrap="square">
            <a:spAutoFit/>
          </a:bodyPr>
          <a:lstStyle/>
          <a:p>
            <a:pPr algn="ctr"/>
            <a:r>
              <a:rPr lang="zh-CN" altLang="en-US" sz="2000" dirty="0">
                <a:solidFill>
                  <a:srgbClr val="18478F"/>
                </a:solidFill>
                <a:latin typeface="Open Sans" panose="020B0606030504020204" pitchFamily="34" charset="0"/>
                <a:ea typeface="微软雅黑" panose="020B0503020204020204" pitchFamily="34" charset="-122"/>
                <a:cs typeface="Open Sans" panose="020B0606030504020204" pitchFamily="34" charset="0"/>
              </a:rPr>
              <a:t>许涛</a:t>
            </a:r>
          </a:p>
        </p:txBody>
      </p:sp>
      <p:sp>
        <p:nvSpPr>
          <p:cNvPr id="30" name="矩形 29"/>
          <p:cNvSpPr/>
          <p:nvPr/>
        </p:nvSpPr>
        <p:spPr>
          <a:xfrm>
            <a:off x="8153621" y="3017442"/>
            <a:ext cx="618894" cy="923330"/>
          </a:xfrm>
          <a:prstGeom prst="rect">
            <a:avLst/>
          </a:prstGeom>
          <a:effectLst/>
        </p:spPr>
        <p:txBody>
          <a:bodyPr wrap="square">
            <a:spAutoFit/>
          </a:bodyPr>
          <a:lstStyle/>
          <a:p>
            <a:pPr algn="ctr"/>
            <a:r>
              <a:rPr lang="zh-CN" altLang="en-US" dirty="0">
                <a:solidFill>
                  <a:srgbClr val="18478F"/>
                </a:solidFill>
                <a:latin typeface="Open Sans" panose="020B0606030504020204" pitchFamily="34" charset="0"/>
                <a:ea typeface="微软雅黑" panose="020B0503020204020204" pitchFamily="34" charset="-122"/>
                <a:cs typeface="Open Sans" panose="020B0606030504020204" pitchFamily="34" charset="0"/>
              </a:rPr>
              <a:t>杨际仟</a:t>
            </a:r>
          </a:p>
        </p:txBody>
      </p:sp>
      <p:sp>
        <p:nvSpPr>
          <p:cNvPr id="31" name="矩形 30"/>
          <p:cNvSpPr/>
          <p:nvPr/>
        </p:nvSpPr>
        <p:spPr>
          <a:xfrm>
            <a:off x="7249725" y="3705576"/>
            <a:ext cx="618894" cy="923330"/>
          </a:xfrm>
          <a:prstGeom prst="rect">
            <a:avLst/>
          </a:prstGeom>
          <a:effectLst/>
        </p:spPr>
        <p:txBody>
          <a:bodyPr wrap="square">
            <a:spAutoFit/>
          </a:bodyPr>
          <a:lstStyle/>
          <a:p>
            <a:pPr algn="ctr"/>
            <a:r>
              <a:rPr lang="zh-CN" altLang="en-US" dirty="0">
                <a:solidFill>
                  <a:srgbClr val="18478F"/>
                </a:solidFill>
                <a:latin typeface="Open Sans" panose="020B0606030504020204" pitchFamily="34" charset="0"/>
                <a:ea typeface="微软雅黑" panose="020B0503020204020204" pitchFamily="34" charset="-122"/>
                <a:cs typeface="Open Sans" panose="020B0606030504020204" pitchFamily="34" charset="0"/>
              </a:rPr>
              <a:t>唐敏敏</a:t>
            </a:r>
          </a:p>
        </p:txBody>
      </p:sp>
      <p:sp>
        <p:nvSpPr>
          <p:cNvPr id="3" name="矩形 2"/>
          <p:cNvSpPr/>
          <p:nvPr/>
        </p:nvSpPr>
        <p:spPr>
          <a:xfrm>
            <a:off x="10258140" y="2626174"/>
            <a:ext cx="1938482" cy="1754326"/>
          </a:xfrm>
          <a:prstGeom prst="rect">
            <a:avLst/>
          </a:prstGeom>
        </p:spPr>
        <p:txBody>
          <a:bodyPr wrap="square">
            <a:spAutoFit/>
          </a:bodyPr>
          <a:lstStyle/>
          <a:p>
            <a:r>
              <a:rPr lang="zh-CN" altLang="zh-CN" dirty="0">
                <a:latin typeface="冬青黑体简体中文 W6" pitchFamily="34" charset="-122"/>
                <a:ea typeface="冬青黑体简体中文 W6" pitchFamily="34" charset="-122"/>
              </a:rPr>
              <a:t>杨际仟</a:t>
            </a:r>
            <a:r>
              <a:rPr lang="zh-CN" altLang="en-US" dirty="0" smtClean="0">
                <a:latin typeface="冬青黑体简体中文 W6" pitchFamily="34" charset="-122"/>
                <a:ea typeface="冬青黑体简体中文 W6" pitchFamily="34" charset="-122"/>
              </a:rPr>
              <a:t>：</a:t>
            </a:r>
            <a:r>
              <a:rPr lang="en-US" altLang="zh-CN" dirty="0" smtClean="0">
                <a:latin typeface="冬青黑体简体中文 W6" pitchFamily="34" charset="-122"/>
                <a:ea typeface="冬青黑体简体中文 W6" pitchFamily="34" charset="-122"/>
              </a:rPr>
              <a:t>PPT</a:t>
            </a:r>
            <a:r>
              <a:rPr lang="zh-CN" altLang="en-US" dirty="0" smtClean="0">
                <a:latin typeface="冬青黑体简体中文 W6" pitchFamily="34" charset="-122"/>
                <a:ea typeface="冬青黑体简体中文 W6" pitchFamily="34" charset="-122"/>
              </a:rPr>
              <a:t>制作</a:t>
            </a:r>
            <a:endParaRPr lang="en-US" altLang="zh-CN" dirty="0">
              <a:latin typeface="冬青黑体简体中文 W6" pitchFamily="34" charset="-122"/>
              <a:ea typeface="冬青黑体简体中文 W6" pitchFamily="34" charset="-122"/>
            </a:endParaRPr>
          </a:p>
          <a:p>
            <a:r>
              <a:rPr lang="zh-CN" altLang="en-US" dirty="0">
                <a:latin typeface="冬青黑体简体中文 W6" pitchFamily="34" charset="-122"/>
                <a:ea typeface="冬青黑体简体中文 W6" pitchFamily="34" charset="-122"/>
              </a:rPr>
              <a:t>可行性计划书修改</a:t>
            </a:r>
            <a:endParaRPr lang="en-US" altLang="zh-CN" dirty="0">
              <a:latin typeface="冬青黑体简体中文 W6" pitchFamily="34" charset="-122"/>
              <a:ea typeface="冬青黑体简体中文 W6" pitchFamily="34" charset="-122"/>
            </a:endParaRPr>
          </a:p>
          <a:p>
            <a:r>
              <a:rPr lang="zh-CN" altLang="en-US" dirty="0" smtClean="0">
                <a:latin typeface="冬青黑体简体中文 W6" pitchFamily="34" charset="-122"/>
                <a:ea typeface="冬青黑体简体中文 W6" pitchFamily="34" charset="-122"/>
              </a:rPr>
              <a:t>小组</a:t>
            </a:r>
            <a:r>
              <a:rPr lang="zh-CN" altLang="en-US" dirty="0">
                <a:latin typeface="冬青黑体简体中文 W6" pitchFamily="34" charset="-122"/>
                <a:ea typeface="冬青黑体简体中文 W6" pitchFamily="34" charset="-122"/>
              </a:rPr>
              <a:t>会议记录</a:t>
            </a:r>
            <a:endParaRPr lang="zh-CN" altLang="zh-CN" dirty="0">
              <a:latin typeface="冬青黑体简体中文 W6" pitchFamily="34" charset="-122"/>
              <a:ea typeface="冬青黑体简体中文 W6" pitchFamily="34" charset="-122"/>
            </a:endParaRPr>
          </a:p>
          <a:p>
            <a:r>
              <a:rPr lang="en-US" altLang="zh-CN" dirty="0" smtClean="0">
                <a:solidFill>
                  <a:srgbClr val="FF0000"/>
                </a:solidFill>
                <a:latin typeface="冬青黑体简体中文 W6" pitchFamily="34" charset="-122"/>
                <a:ea typeface="冬青黑体简体中文 W6" pitchFamily="34" charset="-122"/>
              </a:rPr>
              <a:t>8.2/10</a:t>
            </a:r>
            <a:endParaRPr lang="zh-CN" altLang="zh-CN" dirty="0">
              <a:solidFill>
                <a:srgbClr val="FF0000"/>
              </a:solidFill>
              <a:latin typeface="冬青黑体简体中文 W6" pitchFamily="34" charset="-122"/>
              <a:ea typeface="冬青黑体简体中文 W6" pitchFamily="34" charset="-122"/>
            </a:endParaRPr>
          </a:p>
        </p:txBody>
      </p:sp>
      <p:sp>
        <p:nvSpPr>
          <p:cNvPr id="4" name="矩形 3"/>
          <p:cNvSpPr/>
          <p:nvPr/>
        </p:nvSpPr>
        <p:spPr>
          <a:xfrm>
            <a:off x="5064186" y="5846378"/>
            <a:ext cx="6096000" cy="646331"/>
          </a:xfrm>
          <a:prstGeom prst="rect">
            <a:avLst/>
          </a:prstGeom>
        </p:spPr>
        <p:txBody>
          <a:bodyPr>
            <a:spAutoFit/>
          </a:bodyPr>
          <a:lstStyle/>
          <a:p>
            <a:r>
              <a:rPr lang="zh-CN" altLang="zh-CN" dirty="0">
                <a:latin typeface="冬青黑体简体中文 W6" pitchFamily="34" charset="-122"/>
                <a:ea typeface="冬青黑体简体中文 W6" pitchFamily="34" charset="-122"/>
              </a:rPr>
              <a:t>唐敏敏</a:t>
            </a:r>
            <a:r>
              <a:rPr lang="zh-CN" altLang="en-US" dirty="0" smtClean="0">
                <a:latin typeface="冬青黑体简体中文 W6" pitchFamily="34" charset="-122"/>
                <a:ea typeface="冬青黑体简体中文 W6" pitchFamily="34" charset="-122"/>
              </a:rPr>
              <a:t>：用户需求调研        需求分析报告的具体需求调查</a:t>
            </a:r>
            <a:r>
              <a:rPr lang="en-US" altLang="zh-CN" dirty="0" smtClean="0">
                <a:solidFill>
                  <a:srgbClr val="FF0000"/>
                </a:solidFill>
                <a:latin typeface="冬青黑体简体中文 W6" pitchFamily="34" charset="-122"/>
                <a:ea typeface="冬青黑体简体中文 W6" pitchFamily="34" charset="-122"/>
              </a:rPr>
              <a:t>8.7/10</a:t>
            </a:r>
            <a:endParaRPr lang="zh-CN" altLang="zh-CN" i="1" dirty="0">
              <a:solidFill>
                <a:srgbClr val="FF0000"/>
              </a:solidFill>
              <a:latin typeface="冬青黑体简体中文 W6" pitchFamily="34" charset="-122"/>
              <a:ea typeface="冬青黑体简体中文 W6" pitchFamily="34" charset="-122"/>
            </a:endParaRPr>
          </a:p>
        </p:txBody>
      </p:sp>
      <p:sp>
        <p:nvSpPr>
          <p:cNvPr id="5" name="矩形 4"/>
          <p:cNvSpPr/>
          <p:nvPr/>
        </p:nvSpPr>
        <p:spPr>
          <a:xfrm>
            <a:off x="738033" y="3002804"/>
            <a:ext cx="6096000" cy="646331"/>
          </a:xfrm>
          <a:prstGeom prst="rect">
            <a:avLst/>
          </a:prstGeom>
        </p:spPr>
        <p:txBody>
          <a:bodyPr>
            <a:spAutoFit/>
          </a:bodyPr>
          <a:lstStyle/>
          <a:p>
            <a:r>
              <a:rPr lang="zh-CN" altLang="zh-CN" dirty="0">
                <a:latin typeface="冬青黑体简体中文 W6" pitchFamily="34" charset="-122"/>
                <a:ea typeface="冬青黑体简体中文 W6" pitchFamily="34" charset="-122"/>
              </a:rPr>
              <a:t>许涛</a:t>
            </a:r>
            <a:r>
              <a:rPr lang="zh-CN" altLang="en-US" dirty="0">
                <a:latin typeface="冬青黑体简体中文 W6" pitchFamily="34" charset="-122"/>
                <a:ea typeface="冬青黑体简体中文 W6" pitchFamily="34" charset="-122"/>
              </a:rPr>
              <a:t>：</a:t>
            </a:r>
            <a:r>
              <a:rPr lang="zh-CN" altLang="zh-CN" dirty="0">
                <a:latin typeface="冬青黑体简体中文 W6" pitchFamily="34" charset="-122"/>
                <a:ea typeface="冬青黑体简体中文 W6" pitchFamily="34" charset="-122"/>
              </a:rPr>
              <a:t>负责</a:t>
            </a:r>
            <a:r>
              <a:rPr lang="zh-CN" altLang="en-US" dirty="0">
                <a:latin typeface="冬青黑体简体中文 W6" pitchFamily="34" charset="-122"/>
                <a:ea typeface="冬青黑体简体中文 W6" pitchFamily="34" charset="-122"/>
              </a:rPr>
              <a:t>小程序界面的原型设计</a:t>
            </a:r>
            <a:endParaRPr lang="en-US" altLang="zh-CN" dirty="0">
              <a:latin typeface="冬青黑体简体中文 W6" pitchFamily="34" charset="-122"/>
              <a:ea typeface="冬青黑体简体中文 W6" pitchFamily="34" charset="-122"/>
            </a:endParaRPr>
          </a:p>
          <a:p>
            <a:r>
              <a:rPr lang="en-US" altLang="zh-CN" dirty="0" smtClean="0">
                <a:solidFill>
                  <a:srgbClr val="FF0000"/>
                </a:solidFill>
                <a:latin typeface="冬青黑体简体中文 W6" pitchFamily="34" charset="-122"/>
                <a:ea typeface="冬青黑体简体中文 W6" pitchFamily="34" charset="-122"/>
              </a:rPr>
              <a:t>8.8/10</a:t>
            </a:r>
            <a:endParaRPr lang="zh-CN" altLang="zh-CN" dirty="0">
              <a:solidFill>
                <a:srgbClr val="FF0000"/>
              </a:solidFill>
              <a:latin typeface="冬青黑体简体中文 W6" pitchFamily="34" charset="-122"/>
              <a:ea typeface="冬青黑体简体中文 W6" pitchFamily="34" charset="-122"/>
            </a:endParaRPr>
          </a:p>
        </p:txBody>
      </p:sp>
      <p:sp>
        <p:nvSpPr>
          <p:cNvPr id="6" name="矩形 5"/>
          <p:cNvSpPr/>
          <p:nvPr/>
        </p:nvSpPr>
        <p:spPr>
          <a:xfrm>
            <a:off x="5576925" y="321846"/>
            <a:ext cx="6096000" cy="369332"/>
          </a:xfrm>
          <a:prstGeom prst="rect">
            <a:avLst/>
          </a:prstGeom>
        </p:spPr>
        <p:txBody>
          <a:bodyPr>
            <a:spAutoFit/>
          </a:bodyPr>
          <a:lstStyle/>
          <a:p>
            <a:r>
              <a:rPr lang="zh-CN" altLang="zh-CN" dirty="0">
                <a:latin typeface="冬青黑体简体中文 W6" pitchFamily="34" charset="-122"/>
                <a:ea typeface="冬青黑体简体中文 W6" pitchFamily="34" charset="-122"/>
              </a:rPr>
              <a:t>周磊</a:t>
            </a:r>
            <a:r>
              <a:rPr lang="zh-CN" altLang="en-US" dirty="0" smtClean="0">
                <a:latin typeface="冬青黑体简体中文 W6" pitchFamily="34" charset="-122"/>
                <a:ea typeface="冬青黑体简体中文 W6" pitchFamily="34" charset="-122"/>
              </a:rPr>
              <a:t>：需求分析的引言和总体描述  </a:t>
            </a:r>
            <a:r>
              <a:rPr lang="en-US" altLang="zh-CN" dirty="0" smtClean="0">
                <a:solidFill>
                  <a:srgbClr val="FF0000"/>
                </a:solidFill>
                <a:latin typeface="冬青黑体简体中文 W6" pitchFamily="34" charset="-122"/>
                <a:ea typeface="冬青黑体简体中文 W6" pitchFamily="34" charset="-122"/>
              </a:rPr>
              <a:t>8.5/10</a:t>
            </a:r>
            <a:endParaRPr lang="zh-CN" altLang="zh-CN" dirty="0">
              <a:solidFill>
                <a:srgbClr val="FF0000"/>
              </a:solidFill>
              <a:latin typeface="冬青黑体简体中文 W6" pitchFamily="34" charset="-122"/>
              <a:ea typeface="冬青黑体简体中文 W6" pitchFamily="34" charset="-122"/>
            </a:endParaRPr>
          </a:p>
        </p:txBody>
      </p:sp>
    </p:spTree>
    <p:extLst>
      <p:ext uri="{BB962C8B-B14F-4D97-AF65-F5344CB8AC3E}">
        <p14:creationId xmlns:p14="http://schemas.microsoft.com/office/powerpoint/2010/main" val="475681654"/>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14:presetBounceEnd="20000">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14:bounceEnd="20000">
                                          <p:cBhvr additive="base">
                                            <p:cTn id="7" dur="500" fill="hold"/>
                                            <p:tgtEl>
                                              <p:spTgt spid="36"/>
                                            </p:tgtEl>
                                            <p:attrNameLst>
                                              <p:attrName>ppt_x</p:attrName>
                                            </p:attrNameLst>
                                          </p:cBhvr>
                                          <p:tavLst>
                                            <p:tav tm="0">
                                              <p:val>
                                                <p:strVal val="1+#ppt_w/2"/>
                                              </p:val>
                                            </p:tav>
                                            <p:tav tm="100000">
                                              <p:val>
                                                <p:strVal val="#ppt_x"/>
                                              </p:val>
                                            </p:tav>
                                          </p:tavLst>
                                        </p:anim>
                                        <p:anim calcmode="lin" valueType="num" p14:bounceEnd="20000">
                                          <p:cBhvr additive="base">
                                            <p:cTn id="8" dur="500" fill="hold"/>
                                            <p:tgtEl>
                                              <p:spTgt spid="3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14:presetBounceEnd="20000">
                                      <p:stCondLst>
                                        <p:cond delay="500"/>
                                      </p:stCondLst>
                                      <p:childTnLst>
                                        <p:set>
                                          <p:cBhvr>
                                            <p:cTn id="10" dur="1" fill="hold">
                                              <p:stCondLst>
                                                <p:cond delay="0"/>
                                              </p:stCondLst>
                                            </p:cTn>
                                            <p:tgtEl>
                                              <p:spTgt spid="37"/>
                                            </p:tgtEl>
                                            <p:attrNameLst>
                                              <p:attrName>style.visibility</p:attrName>
                                            </p:attrNameLst>
                                          </p:cBhvr>
                                          <p:to>
                                            <p:strVal val="visible"/>
                                          </p:to>
                                        </p:set>
                                        <p:anim calcmode="lin" valueType="num" p14:bounceEnd="20000">
                                          <p:cBhvr additive="base">
                                            <p:cTn id="11" dur="500" fill="hold"/>
                                            <p:tgtEl>
                                              <p:spTgt spid="37"/>
                                            </p:tgtEl>
                                            <p:attrNameLst>
                                              <p:attrName>ppt_x</p:attrName>
                                            </p:attrNameLst>
                                          </p:cBhvr>
                                          <p:tavLst>
                                            <p:tav tm="0">
                                              <p:val>
                                                <p:strVal val="1+#ppt_w/2"/>
                                              </p:val>
                                            </p:tav>
                                            <p:tav tm="100000">
                                              <p:val>
                                                <p:strVal val="#ppt_x"/>
                                              </p:val>
                                            </p:tav>
                                          </p:tavLst>
                                        </p:anim>
                                        <p:anim calcmode="lin" valueType="num" p14:bounceEnd="20000">
                                          <p:cBhvr additive="base">
                                            <p:cTn id="12" dur="500" fill="hold"/>
                                            <p:tgtEl>
                                              <p:spTgt spid="3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14:presetBounceEnd="20000">
                                      <p:stCondLst>
                                        <p:cond delay="250"/>
                                      </p:stCondLst>
                                      <p:childTnLst>
                                        <p:set>
                                          <p:cBhvr>
                                            <p:cTn id="14" dur="1" fill="hold">
                                              <p:stCondLst>
                                                <p:cond delay="0"/>
                                              </p:stCondLst>
                                            </p:cTn>
                                            <p:tgtEl>
                                              <p:spTgt spid="39"/>
                                            </p:tgtEl>
                                            <p:attrNameLst>
                                              <p:attrName>style.visibility</p:attrName>
                                            </p:attrNameLst>
                                          </p:cBhvr>
                                          <p:to>
                                            <p:strVal val="visible"/>
                                          </p:to>
                                        </p:set>
                                        <p:anim calcmode="lin" valueType="num" p14:bounceEnd="20000">
                                          <p:cBhvr additive="base">
                                            <p:cTn id="15" dur="500" fill="hold"/>
                                            <p:tgtEl>
                                              <p:spTgt spid="39"/>
                                            </p:tgtEl>
                                            <p:attrNameLst>
                                              <p:attrName>ppt_x</p:attrName>
                                            </p:attrNameLst>
                                          </p:cBhvr>
                                          <p:tavLst>
                                            <p:tav tm="0">
                                              <p:val>
                                                <p:strVal val="1+#ppt_w/2"/>
                                              </p:val>
                                            </p:tav>
                                            <p:tav tm="100000">
                                              <p:val>
                                                <p:strVal val="#ppt_x"/>
                                              </p:val>
                                            </p:tav>
                                          </p:tavLst>
                                        </p:anim>
                                        <p:anim calcmode="lin" valueType="num" p14:bounceEnd="20000">
                                          <p:cBhvr additive="base">
                                            <p:cTn id="16" dur="500" fill="hold"/>
                                            <p:tgtEl>
                                              <p:spTgt spid="39"/>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14:presetBounceEnd="20000">
                                      <p:stCondLst>
                                        <p:cond delay="0"/>
                                      </p:stCondLst>
                                      <p:childTnLst>
                                        <p:set>
                                          <p:cBhvr>
                                            <p:cTn id="18" dur="1" fill="hold">
                                              <p:stCondLst>
                                                <p:cond delay="0"/>
                                              </p:stCondLst>
                                            </p:cTn>
                                            <p:tgtEl>
                                              <p:spTgt spid="38"/>
                                            </p:tgtEl>
                                            <p:attrNameLst>
                                              <p:attrName>style.visibility</p:attrName>
                                            </p:attrNameLst>
                                          </p:cBhvr>
                                          <p:to>
                                            <p:strVal val="visible"/>
                                          </p:to>
                                        </p:set>
                                        <p:anim calcmode="lin" valueType="num" p14:bounceEnd="20000">
                                          <p:cBhvr additive="base">
                                            <p:cTn id="19" dur="500" fill="hold"/>
                                            <p:tgtEl>
                                              <p:spTgt spid="38"/>
                                            </p:tgtEl>
                                            <p:attrNameLst>
                                              <p:attrName>ppt_x</p:attrName>
                                            </p:attrNameLst>
                                          </p:cBhvr>
                                          <p:tavLst>
                                            <p:tav tm="0">
                                              <p:val>
                                                <p:strVal val="1+#ppt_w/2"/>
                                              </p:val>
                                            </p:tav>
                                            <p:tav tm="100000">
                                              <p:val>
                                                <p:strVal val="#ppt_x"/>
                                              </p:val>
                                            </p:tav>
                                          </p:tavLst>
                                        </p:anim>
                                        <p:anim calcmode="lin" valueType="num" p14:bounceEnd="20000">
                                          <p:cBhvr additive="base">
                                            <p:cTn id="20" dur="500" fill="hold"/>
                                            <p:tgtEl>
                                              <p:spTgt spid="38"/>
                                            </p:tgtEl>
                                            <p:attrNameLst>
                                              <p:attrName>ppt_y</p:attrName>
                                            </p:attrNameLst>
                                          </p:cBhvr>
                                          <p:tavLst>
                                            <p:tav tm="0">
                                              <p:val>
                                                <p:strVal val="0-#ppt_h/2"/>
                                              </p:val>
                                            </p:tav>
                                            <p:tav tm="100000">
                                              <p:val>
                                                <p:strVal val="#ppt_y"/>
                                              </p:val>
                                            </p:tav>
                                          </p:tavLst>
                                        </p:anim>
                                      </p:childTnLst>
                                    </p:cTn>
                                  </p:par>
                                  <p:par>
                                    <p:cTn id="21" presetID="2" presetClass="entr" presetSubtype="4" fill="hold" grpId="0" nodeType="withEffect" p14:presetBounceEnd="50000">
                                      <p:stCondLst>
                                        <p:cond delay="2000"/>
                                      </p:stCondLst>
                                      <p:childTnLst>
                                        <p:set>
                                          <p:cBhvr>
                                            <p:cTn id="22" dur="1" fill="hold">
                                              <p:stCondLst>
                                                <p:cond delay="0"/>
                                              </p:stCondLst>
                                            </p:cTn>
                                            <p:tgtEl>
                                              <p:spTgt spid="14"/>
                                            </p:tgtEl>
                                            <p:attrNameLst>
                                              <p:attrName>style.visibility</p:attrName>
                                            </p:attrNameLst>
                                          </p:cBhvr>
                                          <p:to>
                                            <p:strVal val="visible"/>
                                          </p:to>
                                        </p:set>
                                        <p:anim calcmode="lin" valueType="num" p14:bounceEnd="50000">
                                          <p:cBhvr additive="base">
                                            <p:cTn id="23" dur="1000" fill="hold"/>
                                            <p:tgtEl>
                                              <p:spTgt spid="14"/>
                                            </p:tgtEl>
                                            <p:attrNameLst>
                                              <p:attrName>ppt_x</p:attrName>
                                            </p:attrNameLst>
                                          </p:cBhvr>
                                          <p:tavLst>
                                            <p:tav tm="0">
                                              <p:val>
                                                <p:strVal val="#ppt_x"/>
                                              </p:val>
                                            </p:tav>
                                            <p:tav tm="100000">
                                              <p:val>
                                                <p:strVal val="#ppt_x"/>
                                              </p:val>
                                            </p:tav>
                                          </p:tavLst>
                                        </p:anim>
                                        <p:anim calcmode="lin" valueType="num" p14:bounceEnd="50000">
                                          <p:cBhvr additive="base">
                                            <p:cTn id="24" dur="1000" fill="hold"/>
                                            <p:tgtEl>
                                              <p:spTgt spid="14"/>
                                            </p:tgtEl>
                                            <p:attrNameLst>
                                              <p:attrName>ppt_y</p:attrName>
                                            </p:attrNameLst>
                                          </p:cBhvr>
                                          <p:tavLst>
                                            <p:tav tm="0">
                                              <p:val>
                                                <p:strVal val="1+#ppt_h/2"/>
                                              </p:val>
                                            </p:tav>
                                            <p:tav tm="100000">
                                              <p:val>
                                                <p:strVal val="#ppt_y"/>
                                              </p:val>
                                            </p:tav>
                                          </p:tavLst>
                                        </p:anim>
                                      </p:childTnLst>
                                    </p:cTn>
                                  </p:par>
                                  <p:par>
                                    <p:cTn id="25" presetID="2" presetClass="entr" presetSubtype="8" fill="hold" grpId="0" nodeType="withEffect" p14:presetBounceEnd="50000">
                                      <p:stCondLst>
                                        <p:cond delay="2000"/>
                                      </p:stCondLst>
                                      <p:childTnLst>
                                        <p:set>
                                          <p:cBhvr>
                                            <p:cTn id="26" dur="1" fill="hold">
                                              <p:stCondLst>
                                                <p:cond delay="0"/>
                                              </p:stCondLst>
                                            </p:cTn>
                                            <p:tgtEl>
                                              <p:spTgt spid="16"/>
                                            </p:tgtEl>
                                            <p:attrNameLst>
                                              <p:attrName>style.visibility</p:attrName>
                                            </p:attrNameLst>
                                          </p:cBhvr>
                                          <p:to>
                                            <p:strVal val="visible"/>
                                          </p:to>
                                        </p:set>
                                        <p:anim calcmode="lin" valueType="num" p14:bounceEnd="50000">
                                          <p:cBhvr additive="base">
                                            <p:cTn id="27" dur="1000" fill="hold"/>
                                            <p:tgtEl>
                                              <p:spTgt spid="16"/>
                                            </p:tgtEl>
                                            <p:attrNameLst>
                                              <p:attrName>ppt_x</p:attrName>
                                            </p:attrNameLst>
                                          </p:cBhvr>
                                          <p:tavLst>
                                            <p:tav tm="0">
                                              <p:val>
                                                <p:strVal val="0-#ppt_w/2"/>
                                              </p:val>
                                            </p:tav>
                                            <p:tav tm="100000">
                                              <p:val>
                                                <p:strVal val="#ppt_x"/>
                                              </p:val>
                                            </p:tav>
                                          </p:tavLst>
                                        </p:anim>
                                        <p:anim calcmode="lin" valueType="num" p14:bounceEnd="50000">
                                          <p:cBhvr additive="base">
                                            <p:cTn id="28" dur="1000" fill="hold"/>
                                            <p:tgtEl>
                                              <p:spTgt spid="16"/>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14:presetBounceEnd="50000">
                                      <p:stCondLst>
                                        <p:cond delay="2000"/>
                                      </p:stCondLst>
                                      <p:childTnLst>
                                        <p:set>
                                          <p:cBhvr>
                                            <p:cTn id="30" dur="1" fill="hold">
                                              <p:stCondLst>
                                                <p:cond delay="0"/>
                                              </p:stCondLst>
                                            </p:cTn>
                                            <p:tgtEl>
                                              <p:spTgt spid="12"/>
                                            </p:tgtEl>
                                            <p:attrNameLst>
                                              <p:attrName>style.visibility</p:attrName>
                                            </p:attrNameLst>
                                          </p:cBhvr>
                                          <p:to>
                                            <p:strVal val="visible"/>
                                          </p:to>
                                        </p:set>
                                        <p:anim calcmode="lin" valueType="num" p14:bounceEnd="50000">
                                          <p:cBhvr additive="base">
                                            <p:cTn id="31" dur="1000" fill="hold"/>
                                            <p:tgtEl>
                                              <p:spTgt spid="12"/>
                                            </p:tgtEl>
                                            <p:attrNameLst>
                                              <p:attrName>ppt_x</p:attrName>
                                            </p:attrNameLst>
                                          </p:cBhvr>
                                          <p:tavLst>
                                            <p:tav tm="0">
                                              <p:val>
                                                <p:strVal val="1+#ppt_w/2"/>
                                              </p:val>
                                            </p:tav>
                                            <p:tav tm="100000">
                                              <p:val>
                                                <p:strVal val="#ppt_x"/>
                                              </p:val>
                                            </p:tav>
                                          </p:tavLst>
                                        </p:anim>
                                        <p:anim calcmode="lin" valueType="num" p14:bounceEnd="50000">
                                          <p:cBhvr additive="base">
                                            <p:cTn id="32" dur="1000" fill="hold"/>
                                            <p:tgtEl>
                                              <p:spTgt spid="12"/>
                                            </p:tgtEl>
                                            <p:attrNameLst>
                                              <p:attrName>ppt_y</p:attrName>
                                            </p:attrNameLst>
                                          </p:cBhvr>
                                          <p:tavLst>
                                            <p:tav tm="0">
                                              <p:val>
                                                <p:strVal val="#ppt_y"/>
                                              </p:val>
                                            </p:tav>
                                            <p:tav tm="100000">
                                              <p:val>
                                                <p:strVal val="#ppt_y"/>
                                              </p:val>
                                            </p:tav>
                                          </p:tavLst>
                                        </p:anim>
                                      </p:childTnLst>
                                    </p:cTn>
                                  </p:par>
                                  <p:par>
                                    <p:cTn id="33" presetID="22" presetClass="entr" presetSubtype="4" fill="hold" grpId="0" nodeType="withEffect">
                                      <p:stCondLst>
                                        <p:cond delay="2500"/>
                                      </p:stCondLst>
                                      <p:childTnLst>
                                        <p:set>
                                          <p:cBhvr>
                                            <p:cTn id="34" dur="1" fill="hold">
                                              <p:stCondLst>
                                                <p:cond delay="0"/>
                                              </p:stCondLst>
                                            </p:cTn>
                                            <p:tgtEl>
                                              <p:spTgt spid="10"/>
                                            </p:tgtEl>
                                            <p:attrNameLst>
                                              <p:attrName>style.visibility</p:attrName>
                                            </p:attrNameLst>
                                          </p:cBhvr>
                                          <p:to>
                                            <p:strVal val="visible"/>
                                          </p:to>
                                        </p:set>
                                        <p:animEffect transition="in" filter="wipe(down)">
                                          <p:cBhvr>
                                            <p:cTn id="35" dur="500"/>
                                            <p:tgtEl>
                                              <p:spTgt spid="10"/>
                                            </p:tgtEl>
                                          </p:cBhvr>
                                        </p:animEffect>
                                      </p:childTnLst>
                                    </p:cTn>
                                  </p:par>
                                  <p:par>
                                    <p:cTn id="36" presetID="22" presetClass="entr" presetSubtype="2" fill="hold" grpId="0" nodeType="withEffect">
                                      <p:stCondLst>
                                        <p:cond delay="2500"/>
                                      </p:stCondLst>
                                      <p:childTnLst>
                                        <p:set>
                                          <p:cBhvr>
                                            <p:cTn id="37" dur="1" fill="hold">
                                              <p:stCondLst>
                                                <p:cond delay="0"/>
                                              </p:stCondLst>
                                            </p:cTn>
                                            <p:tgtEl>
                                              <p:spTgt spid="15"/>
                                            </p:tgtEl>
                                            <p:attrNameLst>
                                              <p:attrName>style.visibility</p:attrName>
                                            </p:attrNameLst>
                                          </p:cBhvr>
                                          <p:to>
                                            <p:strVal val="visible"/>
                                          </p:to>
                                        </p:set>
                                        <p:animEffect transition="in" filter="wipe(right)">
                                          <p:cBhvr>
                                            <p:cTn id="38" dur="500"/>
                                            <p:tgtEl>
                                              <p:spTgt spid="15"/>
                                            </p:tgtEl>
                                          </p:cBhvr>
                                        </p:animEffect>
                                      </p:childTnLst>
                                    </p:cTn>
                                  </p:par>
                                  <p:par>
                                    <p:cTn id="39" presetID="22" presetClass="entr" presetSubtype="1" fill="hold" grpId="0" nodeType="withEffect">
                                      <p:stCondLst>
                                        <p:cond delay="2500"/>
                                      </p:stCondLst>
                                      <p:childTnLst>
                                        <p:set>
                                          <p:cBhvr>
                                            <p:cTn id="40" dur="1" fill="hold">
                                              <p:stCondLst>
                                                <p:cond delay="0"/>
                                              </p:stCondLst>
                                            </p:cTn>
                                            <p:tgtEl>
                                              <p:spTgt spid="13"/>
                                            </p:tgtEl>
                                            <p:attrNameLst>
                                              <p:attrName>style.visibility</p:attrName>
                                            </p:attrNameLst>
                                          </p:cBhvr>
                                          <p:to>
                                            <p:strVal val="visible"/>
                                          </p:to>
                                        </p:set>
                                        <p:animEffect transition="in" filter="wipe(up)">
                                          <p:cBhvr>
                                            <p:cTn id="41" dur="500"/>
                                            <p:tgtEl>
                                              <p:spTgt spid="13"/>
                                            </p:tgtEl>
                                          </p:cBhvr>
                                        </p:animEffect>
                                      </p:childTnLst>
                                    </p:cTn>
                                  </p:par>
                                  <p:par>
                                    <p:cTn id="42" presetID="22" presetClass="entr" presetSubtype="8" fill="hold" grpId="0" nodeType="withEffect">
                                      <p:stCondLst>
                                        <p:cond delay="2500"/>
                                      </p:stCondLst>
                                      <p:childTnLst>
                                        <p:set>
                                          <p:cBhvr>
                                            <p:cTn id="43" dur="1" fill="hold">
                                              <p:stCondLst>
                                                <p:cond delay="0"/>
                                              </p:stCondLst>
                                            </p:cTn>
                                            <p:tgtEl>
                                              <p:spTgt spid="11"/>
                                            </p:tgtEl>
                                            <p:attrNameLst>
                                              <p:attrName>style.visibility</p:attrName>
                                            </p:attrNameLst>
                                          </p:cBhvr>
                                          <p:to>
                                            <p:strVal val="visible"/>
                                          </p:to>
                                        </p:set>
                                        <p:animEffect transition="in" filter="wipe(left)">
                                          <p:cBhvr>
                                            <p:cTn id="44" dur="500"/>
                                            <p:tgtEl>
                                              <p:spTgt spid="11"/>
                                            </p:tgtEl>
                                          </p:cBhvr>
                                        </p:animEffect>
                                      </p:childTnLst>
                                    </p:cTn>
                                  </p:par>
                                  <p:par>
                                    <p:cTn id="45" presetID="53" presetClass="entr" presetSubtype="16" fill="hold" grpId="0" nodeType="withEffect">
                                      <p:stCondLst>
                                        <p:cond delay="3000"/>
                                      </p:stCondLst>
                                      <p:childTnLst>
                                        <p:set>
                                          <p:cBhvr>
                                            <p:cTn id="46" dur="1" fill="hold">
                                              <p:stCondLst>
                                                <p:cond delay="0"/>
                                              </p:stCondLst>
                                            </p:cTn>
                                            <p:tgtEl>
                                              <p:spTgt spid="23"/>
                                            </p:tgtEl>
                                            <p:attrNameLst>
                                              <p:attrName>style.visibility</p:attrName>
                                            </p:attrNameLst>
                                          </p:cBhvr>
                                          <p:to>
                                            <p:strVal val="visible"/>
                                          </p:to>
                                        </p:set>
                                        <p:anim calcmode="lin" valueType="num">
                                          <p:cBhvr>
                                            <p:cTn id="47" dur="500" fill="hold"/>
                                            <p:tgtEl>
                                              <p:spTgt spid="23"/>
                                            </p:tgtEl>
                                            <p:attrNameLst>
                                              <p:attrName>ppt_w</p:attrName>
                                            </p:attrNameLst>
                                          </p:cBhvr>
                                          <p:tavLst>
                                            <p:tav tm="0">
                                              <p:val>
                                                <p:fltVal val="0"/>
                                              </p:val>
                                            </p:tav>
                                            <p:tav tm="100000">
                                              <p:val>
                                                <p:strVal val="#ppt_w"/>
                                              </p:val>
                                            </p:tav>
                                          </p:tavLst>
                                        </p:anim>
                                        <p:anim calcmode="lin" valueType="num">
                                          <p:cBhvr>
                                            <p:cTn id="48" dur="500" fill="hold"/>
                                            <p:tgtEl>
                                              <p:spTgt spid="23"/>
                                            </p:tgtEl>
                                            <p:attrNameLst>
                                              <p:attrName>ppt_h</p:attrName>
                                            </p:attrNameLst>
                                          </p:cBhvr>
                                          <p:tavLst>
                                            <p:tav tm="0">
                                              <p:val>
                                                <p:fltVal val="0"/>
                                              </p:val>
                                            </p:tav>
                                            <p:tav tm="100000">
                                              <p:val>
                                                <p:strVal val="#ppt_h"/>
                                              </p:val>
                                            </p:tav>
                                          </p:tavLst>
                                        </p:anim>
                                        <p:animEffect transition="in" filter="fade">
                                          <p:cBhvr>
                                            <p:cTn id="49" dur="500"/>
                                            <p:tgtEl>
                                              <p:spTgt spid="23"/>
                                            </p:tgtEl>
                                          </p:cBhvr>
                                        </p:animEffect>
                                      </p:childTnLst>
                                    </p:cTn>
                                  </p:par>
                                  <p:par>
                                    <p:cTn id="50" presetID="53" presetClass="entr" presetSubtype="16" fill="hold" grpId="0" nodeType="withEffect">
                                      <p:stCondLst>
                                        <p:cond delay="3000"/>
                                      </p:stCondLst>
                                      <p:childTnLst>
                                        <p:set>
                                          <p:cBhvr>
                                            <p:cTn id="51" dur="1" fill="hold">
                                              <p:stCondLst>
                                                <p:cond delay="0"/>
                                              </p:stCondLst>
                                            </p:cTn>
                                            <p:tgtEl>
                                              <p:spTgt spid="22"/>
                                            </p:tgtEl>
                                            <p:attrNameLst>
                                              <p:attrName>style.visibility</p:attrName>
                                            </p:attrNameLst>
                                          </p:cBhvr>
                                          <p:to>
                                            <p:strVal val="visible"/>
                                          </p:to>
                                        </p:set>
                                        <p:anim calcmode="lin" valueType="num">
                                          <p:cBhvr>
                                            <p:cTn id="52" dur="500" fill="hold"/>
                                            <p:tgtEl>
                                              <p:spTgt spid="22"/>
                                            </p:tgtEl>
                                            <p:attrNameLst>
                                              <p:attrName>ppt_w</p:attrName>
                                            </p:attrNameLst>
                                          </p:cBhvr>
                                          <p:tavLst>
                                            <p:tav tm="0">
                                              <p:val>
                                                <p:fltVal val="0"/>
                                              </p:val>
                                            </p:tav>
                                            <p:tav tm="100000">
                                              <p:val>
                                                <p:strVal val="#ppt_w"/>
                                              </p:val>
                                            </p:tav>
                                          </p:tavLst>
                                        </p:anim>
                                        <p:anim calcmode="lin" valueType="num">
                                          <p:cBhvr>
                                            <p:cTn id="53" dur="500" fill="hold"/>
                                            <p:tgtEl>
                                              <p:spTgt spid="22"/>
                                            </p:tgtEl>
                                            <p:attrNameLst>
                                              <p:attrName>ppt_h</p:attrName>
                                            </p:attrNameLst>
                                          </p:cBhvr>
                                          <p:tavLst>
                                            <p:tav tm="0">
                                              <p:val>
                                                <p:fltVal val="0"/>
                                              </p:val>
                                            </p:tav>
                                            <p:tav tm="100000">
                                              <p:val>
                                                <p:strVal val="#ppt_h"/>
                                              </p:val>
                                            </p:tav>
                                          </p:tavLst>
                                        </p:anim>
                                        <p:animEffect transition="in" filter="fade">
                                          <p:cBhvr>
                                            <p:cTn id="54" dur="500"/>
                                            <p:tgtEl>
                                              <p:spTgt spid="22"/>
                                            </p:tgtEl>
                                          </p:cBhvr>
                                        </p:animEffect>
                                      </p:childTnLst>
                                    </p:cTn>
                                  </p:par>
                                  <p:par>
                                    <p:cTn id="55" presetID="53" presetClass="entr" presetSubtype="16" fill="hold" nodeType="withEffect">
                                      <p:stCondLst>
                                        <p:cond delay="3000"/>
                                      </p:stCondLst>
                                      <p:childTnLst>
                                        <p:set>
                                          <p:cBhvr>
                                            <p:cTn id="56" dur="1" fill="hold">
                                              <p:stCondLst>
                                                <p:cond delay="0"/>
                                              </p:stCondLst>
                                            </p:cTn>
                                            <p:tgtEl>
                                              <p:spTgt spid="24"/>
                                            </p:tgtEl>
                                            <p:attrNameLst>
                                              <p:attrName>style.visibility</p:attrName>
                                            </p:attrNameLst>
                                          </p:cBhvr>
                                          <p:to>
                                            <p:strVal val="visible"/>
                                          </p:to>
                                        </p:set>
                                        <p:anim calcmode="lin" valueType="num">
                                          <p:cBhvr>
                                            <p:cTn id="57" dur="500" fill="hold"/>
                                            <p:tgtEl>
                                              <p:spTgt spid="24"/>
                                            </p:tgtEl>
                                            <p:attrNameLst>
                                              <p:attrName>ppt_w</p:attrName>
                                            </p:attrNameLst>
                                          </p:cBhvr>
                                          <p:tavLst>
                                            <p:tav tm="0">
                                              <p:val>
                                                <p:fltVal val="0"/>
                                              </p:val>
                                            </p:tav>
                                            <p:tav tm="100000">
                                              <p:val>
                                                <p:strVal val="#ppt_w"/>
                                              </p:val>
                                            </p:tav>
                                          </p:tavLst>
                                        </p:anim>
                                        <p:anim calcmode="lin" valueType="num">
                                          <p:cBhvr>
                                            <p:cTn id="58" dur="500" fill="hold"/>
                                            <p:tgtEl>
                                              <p:spTgt spid="24"/>
                                            </p:tgtEl>
                                            <p:attrNameLst>
                                              <p:attrName>ppt_h</p:attrName>
                                            </p:attrNameLst>
                                          </p:cBhvr>
                                          <p:tavLst>
                                            <p:tav tm="0">
                                              <p:val>
                                                <p:fltVal val="0"/>
                                              </p:val>
                                            </p:tav>
                                            <p:tav tm="100000">
                                              <p:val>
                                                <p:strVal val="#ppt_h"/>
                                              </p:val>
                                            </p:tav>
                                          </p:tavLst>
                                        </p:anim>
                                        <p:animEffect transition="in" filter="fade">
                                          <p:cBhvr>
                                            <p:cTn id="59" dur="500"/>
                                            <p:tgtEl>
                                              <p:spTgt spid="24"/>
                                            </p:tgtEl>
                                          </p:cBhvr>
                                        </p:animEffect>
                                      </p:childTnLst>
                                    </p:cTn>
                                  </p:par>
                                  <p:par>
                                    <p:cTn id="60" presetID="53" presetClass="entr" presetSubtype="16" fill="hold" nodeType="withEffect">
                                      <p:stCondLst>
                                        <p:cond delay="3000"/>
                                      </p:stCondLst>
                                      <p:childTnLst>
                                        <p:set>
                                          <p:cBhvr>
                                            <p:cTn id="61" dur="1" fill="hold">
                                              <p:stCondLst>
                                                <p:cond delay="0"/>
                                              </p:stCondLst>
                                            </p:cTn>
                                            <p:tgtEl>
                                              <p:spTgt spid="18"/>
                                            </p:tgtEl>
                                            <p:attrNameLst>
                                              <p:attrName>style.visibility</p:attrName>
                                            </p:attrNameLst>
                                          </p:cBhvr>
                                          <p:to>
                                            <p:strVal val="visible"/>
                                          </p:to>
                                        </p:set>
                                        <p:anim calcmode="lin" valueType="num">
                                          <p:cBhvr>
                                            <p:cTn id="62" dur="500" fill="hold"/>
                                            <p:tgtEl>
                                              <p:spTgt spid="18"/>
                                            </p:tgtEl>
                                            <p:attrNameLst>
                                              <p:attrName>ppt_w</p:attrName>
                                            </p:attrNameLst>
                                          </p:cBhvr>
                                          <p:tavLst>
                                            <p:tav tm="0">
                                              <p:val>
                                                <p:fltVal val="0"/>
                                              </p:val>
                                            </p:tav>
                                            <p:tav tm="100000">
                                              <p:val>
                                                <p:strVal val="#ppt_w"/>
                                              </p:val>
                                            </p:tav>
                                          </p:tavLst>
                                        </p:anim>
                                        <p:anim calcmode="lin" valueType="num">
                                          <p:cBhvr>
                                            <p:cTn id="63" dur="500" fill="hold"/>
                                            <p:tgtEl>
                                              <p:spTgt spid="18"/>
                                            </p:tgtEl>
                                            <p:attrNameLst>
                                              <p:attrName>ppt_h</p:attrName>
                                            </p:attrNameLst>
                                          </p:cBhvr>
                                          <p:tavLst>
                                            <p:tav tm="0">
                                              <p:val>
                                                <p:fltVal val="0"/>
                                              </p:val>
                                            </p:tav>
                                            <p:tav tm="100000">
                                              <p:val>
                                                <p:strVal val="#ppt_h"/>
                                              </p:val>
                                            </p:tav>
                                          </p:tavLst>
                                        </p:anim>
                                        <p:animEffect transition="in" filter="fade">
                                          <p:cBhvr>
                                            <p:cTn id="64" dur="500"/>
                                            <p:tgtEl>
                                              <p:spTgt spid="18"/>
                                            </p:tgtEl>
                                          </p:cBhvr>
                                        </p:animEffect>
                                      </p:childTnLst>
                                    </p:cTn>
                                  </p:par>
                                  <p:par>
                                    <p:cTn id="65" presetID="2" presetClass="entr" presetSubtype="1" fill="hold" grpId="0" nodeType="withEffect" p14:presetBounceEnd="50000">
                                      <p:stCondLst>
                                        <p:cond delay="2000"/>
                                      </p:stCondLst>
                                      <p:childTnLst>
                                        <p:set>
                                          <p:cBhvr>
                                            <p:cTn id="66" dur="1" fill="hold">
                                              <p:stCondLst>
                                                <p:cond delay="0"/>
                                              </p:stCondLst>
                                            </p:cTn>
                                            <p:tgtEl>
                                              <p:spTgt spid="27"/>
                                            </p:tgtEl>
                                            <p:attrNameLst>
                                              <p:attrName>style.visibility</p:attrName>
                                            </p:attrNameLst>
                                          </p:cBhvr>
                                          <p:to>
                                            <p:strVal val="visible"/>
                                          </p:to>
                                        </p:set>
                                        <p:anim calcmode="lin" valueType="num" p14:bounceEnd="50000">
                                          <p:cBhvr additive="base">
                                            <p:cTn id="67" dur="1000" fill="hold"/>
                                            <p:tgtEl>
                                              <p:spTgt spid="27"/>
                                            </p:tgtEl>
                                            <p:attrNameLst>
                                              <p:attrName>ppt_x</p:attrName>
                                            </p:attrNameLst>
                                          </p:cBhvr>
                                          <p:tavLst>
                                            <p:tav tm="0">
                                              <p:val>
                                                <p:strVal val="#ppt_x"/>
                                              </p:val>
                                            </p:tav>
                                            <p:tav tm="100000">
                                              <p:val>
                                                <p:strVal val="#ppt_x"/>
                                              </p:val>
                                            </p:tav>
                                          </p:tavLst>
                                        </p:anim>
                                        <p:anim calcmode="lin" valueType="num" p14:bounceEnd="50000">
                                          <p:cBhvr additive="base">
                                            <p:cTn id="68" dur="1000" fill="hold"/>
                                            <p:tgtEl>
                                              <p:spTgt spid="27"/>
                                            </p:tgtEl>
                                            <p:attrNameLst>
                                              <p:attrName>ppt_y</p:attrName>
                                            </p:attrNameLst>
                                          </p:cBhvr>
                                          <p:tavLst>
                                            <p:tav tm="0">
                                              <p:val>
                                                <p:strVal val="0-#ppt_h/2"/>
                                              </p:val>
                                            </p:tav>
                                            <p:tav tm="100000">
                                              <p:val>
                                                <p:strVal val="#ppt_y"/>
                                              </p:val>
                                            </p:tav>
                                          </p:tavLst>
                                        </p:anim>
                                      </p:childTnLst>
                                    </p:cTn>
                                  </p:par>
                                  <p:par>
                                    <p:cTn id="69" presetID="53" presetClass="entr" presetSubtype="16" fill="hold" grpId="0" nodeType="withEffect">
                                      <p:stCondLst>
                                        <p:cond delay="3000"/>
                                      </p:stCondLst>
                                      <p:childTnLst>
                                        <p:set>
                                          <p:cBhvr>
                                            <p:cTn id="70" dur="1" fill="hold">
                                              <p:stCondLst>
                                                <p:cond delay="0"/>
                                              </p:stCondLst>
                                            </p:cTn>
                                            <p:tgtEl>
                                              <p:spTgt spid="28"/>
                                            </p:tgtEl>
                                            <p:attrNameLst>
                                              <p:attrName>style.visibility</p:attrName>
                                            </p:attrNameLst>
                                          </p:cBhvr>
                                          <p:to>
                                            <p:strVal val="visible"/>
                                          </p:to>
                                        </p:set>
                                        <p:anim calcmode="lin" valueType="num">
                                          <p:cBhvr>
                                            <p:cTn id="71" dur="500" fill="hold"/>
                                            <p:tgtEl>
                                              <p:spTgt spid="28"/>
                                            </p:tgtEl>
                                            <p:attrNameLst>
                                              <p:attrName>ppt_w</p:attrName>
                                            </p:attrNameLst>
                                          </p:cBhvr>
                                          <p:tavLst>
                                            <p:tav tm="0">
                                              <p:val>
                                                <p:fltVal val="0"/>
                                              </p:val>
                                            </p:tav>
                                            <p:tav tm="100000">
                                              <p:val>
                                                <p:strVal val="#ppt_w"/>
                                              </p:val>
                                            </p:tav>
                                          </p:tavLst>
                                        </p:anim>
                                        <p:anim calcmode="lin" valueType="num">
                                          <p:cBhvr>
                                            <p:cTn id="72" dur="500" fill="hold"/>
                                            <p:tgtEl>
                                              <p:spTgt spid="28"/>
                                            </p:tgtEl>
                                            <p:attrNameLst>
                                              <p:attrName>ppt_h</p:attrName>
                                            </p:attrNameLst>
                                          </p:cBhvr>
                                          <p:tavLst>
                                            <p:tav tm="0">
                                              <p:val>
                                                <p:fltVal val="0"/>
                                              </p:val>
                                            </p:tav>
                                            <p:tav tm="100000">
                                              <p:val>
                                                <p:strVal val="#ppt_h"/>
                                              </p:val>
                                            </p:tav>
                                          </p:tavLst>
                                        </p:anim>
                                        <p:animEffect transition="in" filter="fade">
                                          <p:cBhvr>
                                            <p:cTn id="73" dur="500"/>
                                            <p:tgtEl>
                                              <p:spTgt spid="28"/>
                                            </p:tgtEl>
                                          </p:cBhvr>
                                        </p:animEffect>
                                      </p:childTnLst>
                                    </p:cTn>
                                  </p:par>
                                  <p:par>
                                    <p:cTn id="74" presetID="53" presetClass="entr" presetSubtype="16" fill="hold" grpId="0" nodeType="withEffect">
                                      <p:stCondLst>
                                        <p:cond delay="3000"/>
                                      </p:stCondLst>
                                      <p:childTnLst>
                                        <p:set>
                                          <p:cBhvr>
                                            <p:cTn id="75" dur="1" fill="hold">
                                              <p:stCondLst>
                                                <p:cond delay="0"/>
                                              </p:stCondLst>
                                            </p:cTn>
                                            <p:tgtEl>
                                              <p:spTgt spid="29"/>
                                            </p:tgtEl>
                                            <p:attrNameLst>
                                              <p:attrName>style.visibility</p:attrName>
                                            </p:attrNameLst>
                                          </p:cBhvr>
                                          <p:to>
                                            <p:strVal val="visible"/>
                                          </p:to>
                                        </p:set>
                                        <p:anim calcmode="lin" valueType="num">
                                          <p:cBhvr>
                                            <p:cTn id="76" dur="500" fill="hold"/>
                                            <p:tgtEl>
                                              <p:spTgt spid="29"/>
                                            </p:tgtEl>
                                            <p:attrNameLst>
                                              <p:attrName>ppt_w</p:attrName>
                                            </p:attrNameLst>
                                          </p:cBhvr>
                                          <p:tavLst>
                                            <p:tav tm="0">
                                              <p:val>
                                                <p:fltVal val="0"/>
                                              </p:val>
                                            </p:tav>
                                            <p:tav tm="100000">
                                              <p:val>
                                                <p:strVal val="#ppt_w"/>
                                              </p:val>
                                            </p:tav>
                                          </p:tavLst>
                                        </p:anim>
                                        <p:anim calcmode="lin" valueType="num">
                                          <p:cBhvr>
                                            <p:cTn id="77" dur="500" fill="hold"/>
                                            <p:tgtEl>
                                              <p:spTgt spid="29"/>
                                            </p:tgtEl>
                                            <p:attrNameLst>
                                              <p:attrName>ppt_h</p:attrName>
                                            </p:attrNameLst>
                                          </p:cBhvr>
                                          <p:tavLst>
                                            <p:tav tm="0">
                                              <p:val>
                                                <p:fltVal val="0"/>
                                              </p:val>
                                            </p:tav>
                                            <p:tav tm="100000">
                                              <p:val>
                                                <p:strVal val="#ppt_h"/>
                                              </p:val>
                                            </p:tav>
                                          </p:tavLst>
                                        </p:anim>
                                        <p:animEffect transition="in" filter="fade">
                                          <p:cBhvr>
                                            <p:cTn id="78" dur="500"/>
                                            <p:tgtEl>
                                              <p:spTgt spid="29"/>
                                            </p:tgtEl>
                                          </p:cBhvr>
                                        </p:animEffect>
                                      </p:childTnLst>
                                    </p:cTn>
                                  </p:par>
                                  <p:par>
                                    <p:cTn id="79" presetID="53" presetClass="entr" presetSubtype="16" fill="hold" grpId="0" nodeType="withEffect">
                                      <p:stCondLst>
                                        <p:cond delay="3000"/>
                                      </p:stCondLst>
                                      <p:childTnLst>
                                        <p:set>
                                          <p:cBhvr>
                                            <p:cTn id="80" dur="1" fill="hold">
                                              <p:stCondLst>
                                                <p:cond delay="0"/>
                                              </p:stCondLst>
                                            </p:cTn>
                                            <p:tgtEl>
                                              <p:spTgt spid="30"/>
                                            </p:tgtEl>
                                            <p:attrNameLst>
                                              <p:attrName>style.visibility</p:attrName>
                                            </p:attrNameLst>
                                          </p:cBhvr>
                                          <p:to>
                                            <p:strVal val="visible"/>
                                          </p:to>
                                        </p:set>
                                        <p:anim calcmode="lin" valueType="num">
                                          <p:cBhvr>
                                            <p:cTn id="81" dur="500" fill="hold"/>
                                            <p:tgtEl>
                                              <p:spTgt spid="30"/>
                                            </p:tgtEl>
                                            <p:attrNameLst>
                                              <p:attrName>ppt_w</p:attrName>
                                            </p:attrNameLst>
                                          </p:cBhvr>
                                          <p:tavLst>
                                            <p:tav tm="0">
                                              <p:val>
                                                <p:fltVal val="0"/>
                                              </p:val>
                                            </p:tav>
                                            <p:tav tm="100000">
                                              <p:val>
                                                <p:strVal val="#ppt_w"/>
                                              </p:val>
                                            </p:tav>
                                          </p:tavLst>
                                        </p:anim>
                                        <p:anim calcmode="lin" valueType="num">
                                          <p:cBhvr>
                                            <p:cTn id="82" dur="500" fill="hold"/>
                                            <p:tgtEl>
                                              <p:spTgt spid="30"/>
                                            </p:tgtEl>
                                            <p:attrNameLst>
                                              <p:attrName>ppt_h</p:attrName>
                                            </p:attrNameLst>
                                          </p:cBhvr>
                                          <p:tavLst>
                                            <p:tav tm="0">
                                              <p:val>
                                                <p:fltVal val="0"/>
                                              </p:val>
                                            </p:tav>
                                            <p:tav tm="100000">
                                              <p:val>
                                                <p:strVal val="#ppt_h"/>
                                              </p:val>
                                            </p:tav>
                                          </p:tavLst>
                                        </p:anim>
                                        <p:animEffect transition="in" filter="fade">
                                          <p:cBhvr>
                                            <p:cTn id="83" dur="500"/>
                                            <p:tgtEl>
                                              <p:spTgt spid="30"/>
                                            </p:tgtEl>
                                          </p:cBhvr>
                                        </p:animEffect>
                                      </p:childTnLst>
                                    </p:cTn>
                                  </p:par>
                                  <p:par>
                                    <p:cTn id="84" presetID="53" presetClass="entr" presetSubtype="16" fill="hold" grpId="0" nodeType="withEffect">
                                      <p:stCondLst>
                                        <p:cond delay="3000"/>
                                      </p:stCondLst>
                                      <p:childTnLst>
                                        <p:set>
                                          <p:cBhvr>
                                            <p:cTn id="85" dur="1" fill="hold">
                                              <p:stCondLst>
                                                <p:cond delay="0"/>
                                              </p:stCondLst>
                                            </p:cTn>
                                            <p:tgtEl>
                                              <p:spTgt spid="31"/>
                                            </p:tgtEl>
                                            <p:attrNameLst>
                                              <p:attrName>style.visibility</p:attrName>
                                            </p:attrNameLst>
                                          </p:cBhvr>
                                          <p:to>
                                            <p:strVal val="visible"/>
                                          </p:to>
                                        </p:set>
                                        <p:anim calcmode="lin" valueType="num">
                                          <p:cBhvr>
                                            <p:cTn id="86" dur="500" fill="hold"/>
                                            <p:tgtEl>
                                              <p:spTgt spid="31"/>
                                            </p:tgtEl>
                                            <p:attrNameLst>
                                              <p:attrName>ppt_w</p:attrName>
                                            </p:attrNameLst>
                                          </p:cBhvr>
                                          <p:tavLst>
                                            <p:tav tm="0">
                                              <p:val>
                                                <p:fltVal val="0"/>
                                              </p:val>
                                            </p:tav>
                                            <p:tav tm="100000">
                                              <p:val>
                                                <p:strVal val="#ppt_w"/>
                                              </p:val>
                                            </p:tav>
                                          </p:tavLst>
                                        </p:anim>
                                        <p:anim calcmode="lin" valueType="num">
                                          <p:cBhvr>
                                            <p:cTn id="87" dur="500" fill="hold"/>
                                            <p:tgtEl>
                                              <p:spTgt spid="31"/>
                                            </p:tgtEl>
                                            <p:attrNameLst>
                                              <p:attrName>ppt_h</p:attrName>
                                            </p:attrNameLst>
                                          </p:cBhvr>
                                          <p:tavLst>
                                            <p:tav tm="0">
                                              <p:val>
                                                <p:fltVal val="0"/>
                                              </p:val>
                                            </p:tav>
                                            <p:tav tm="100000">
                                              <p:val>
                                                <p:strVal val="#ppt_h"/>
                                              </p:val>
                                            </p:tav>
                                          </p:tavLst>
                                        </p:anim>
                                        <p:animEffect transition="in" filter="fade">
                                          <p:cBhvr>
                                            <p:cTn id="88"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8" grpId="0" animBg="1"/>
          <p:bldP spid="39" grpId="0" animBg="1"/>
          <p:bldP spid="10" grpId="0" animBg="1"/>
          <p:bldP spid="11" grpId="0" animBg="1"/>
          <p:bldP spid="12" grpId="0" animBg="1"/>
          <p:bldP spid="13" grpId="0" animBg="1"/>
          <p:bldP spid="14" grpId="0" animBg="1"/>
          <p:bldP spid="15" grpId="0" animBg="1"/>
          <p:bldP spid="16" grpId="0" animBg="1"/>
          <p:bldP spid="22" grpId="0" animBg="1"/>
          <p:bldP spid="23" grpId="0" animBg="1"/>
          <p:bldP spid="27" grpId="0" animBg="1"/>
          <p:bldP spid="28" grpId="0"/>
          <p:bldP spid="29" grpId="0"/>
          <p:bldP spid="30" grpId="0"/>
          <p:bldP spid="31"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1+#ppt_w/2"/>
                                              </p:val>
                                            </p:tav>
                                            <p:tav tm="100000">
                                              <p:val>
                                                <p:strVal val="#ppt_x"/>
                                              </p:val>
                                            </p:tav>
                                          </p:tavLst>
                                        </p:anim>
                                        <p:anim calcmode="lin" valueType="num">
                                          <p:cBhvr additive="base">
                                            <p:cTn id="8" dur="500" fill="hold"/>
                                            <p:tgtEl>
                                              <p:spTgt spid="3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500"/>
                                      </p:stCondLst>
                                      <p:childTnLst>
                                        <p:set>
                                          <p:cBhvr>
                                            <p:cTn id="10" dur="1" fill="hold">
                                              <p:stCondLst>
                                                <p:cond delay="0"/>
                                              </p:stCondLst>
                                            </p:cTn>
                                            <p:tgtEl>
                                              <p:spTgt spid="37"/>
                                            </p:tgtEl>
                                            <p:attrNameLst>
                                              <p:attrName>style.visibility</p:attrName>
                                            </p:attrNameLst>
                                          </p:cBhvr>
                                          <p:to>
                                            <p:strVal val="visible"/>
                                          </p:to>
                                        </p:set>
                                        <p:anim calcmode="lin" valueType="num">
                                          <p:cBhvr additive="base">
                                            <p:cTn id="11" dur="500" fill="hold"/>
                                            <p:tgtEl>
                                              <p:spTgt spid="37"/>
                                            </p:tgtEl>
                                            <p:attrNameLst>
                                              <p:attrName>ppt_x</p:attrName>
                                            </p:attrNameLst>
                                          </p:cBhvr>
                                          <p:tavLst>
                                            <p:tav tm="0">
                                              <p:val>
                                                <p:strVal val="1+#ppt_w/2"/>
                                              </p:val>
                                            </p:tav>
                                            <p:tav tm="100000">
                                              <p:val>
                                                <p:strVal val="#ppt_x"/>
                                              </p:val>
                                            </p:tav>
                                          </p:tavLst>
                                        </p:anim>
                                        <p:anim calcmode="lin" valueType="num">
                                          <p:cBhvr additive="base">
                                            <p:cTn id="12" dur="500" fill="hold"/>
                                            <p:tgtEl>
                                              <p:spTgt spid="3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stCondLst>
                                        <p:cond delay="250"/>
                                      </p:stCondLst>
                                      <p:childTnLst>
                                        <p:set>
                                          <p:cBhvr>
                                            <p:cTn id="14" dur="1" fill="hold">
                                              <p:stCondLst>
                                                <p:cond delay="0"/>
                                              </p:stCondLst>
                                            </p:cTn>
                                            <p:tgtEl>
                                              <p:spTgt spid="39"/>
                                            </p:tgtEl>
                                            <p:attrNameLst>
                                              <p:attrName>style.visibility</p:attrName>
                                            </p:attrNameLst>
                                          </p:cBhvr>
                                          <p:to>
                                            <p:strVal val="visible"/>
                                          </p:to>
                                        </p:set>
                                        <p:anim calcmode="lin" valueType="num">
                                          <p:cBhvr additive="base">
                                            <p:cTn id="15" dur="500" fill="hold"/>
                                            <p:tgtEl>
                                              <p:spTgt spid="39"/>
                                            </p:tgtEl>
                                            <p:attrNameLst>
                                              <p:attrName>ppt_x</p:attrName>
                                            </p:attrNameLst>
                                          </p:cBhvr>
                                          <p:tavLst>
                                            <p:tav tm="0">
                                              <p:val>
                                                <p:strVal val="1+#ppt_w/2"/>
                                              </p:val>
                                            </p:tav>
                                            <p:tav tm="100000">
                                              <p:val>
                                                <p:strVal val="#ppt_x"/>
                                              </p:val>
                                            </p:tav>
                                          </p:tavLst>
                                        </p:anim>
                                        <p:anim calcmode="lin" valueType="num">
                                          <p:cBhvr additive="base">
                                            <p:cTn id="16" dur="500" fill="hold"/>
                                            <p:tgtEl>
                                              <p:spTgt spid="39"/>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stCondLst>
                                        <p:cond delay="0"/>
                                      </p:stCondLst>
                                      <p:childTnLst>
                                        <p:set>
                                          <p:cBhvr>
                                            <p:cTn id="18" dur="1" fill="hold">
                                              <p:stCondLst>
                                                <p:cond delay="0"/>
                                              </p:stCondLst>
                                            </p:cTn>
                                            <p:tgtEl>
                                              <p:spTgt spid="38"/>
                                            </p:tgtEl>
                                            <p:attrNameLst>
                                              <p:attrName>style.visibility</p:attrName>
                                            </p:attrNameLst>
                                          </p:cBhvr>
                                          <p:to>
                                            <p:strVal val="visible"/>
                                          </p:to>
                                        </p:set>
                                        <p:anim calcmode="lin" valueType="num">
                                          <p:cBhvr additive="base">
                                            <p:cTn id="19" dur="500" fill="hold"/>
                                            <p:tgtEl>
                                              <p:spTgt spid="38"/>
                                            </p:tgtEl>
                                            <p:attrNameLst>
                                              <p:attrName>ppt_x</p:attrName>
                                            </p:attrNameLst>
                                          </p:cBhvr>
                                          <p:tavLst>
                                            <p:tav tm="0">
                                              <p:val>
                                                <p:strVal val="1+#ppt_w/2"/>
                                              </p:val>
                                            </p:tav>
                                            <p:tav tm="100000">
                                              <p:val>
                                                <p:strVal val="#ppt_x"/>
                                              </p:val>
                                            </p:tav>
                                          </p:tavLst>
                                        </p:anim>
                                        <p:anim calcmode="lin" valueType="num">
                                          <p:cBhvr additive="base">
                                            <p:cTn id="20" dur="500" fill="hold"/>
                                            <p:tgtEl>
                                              <p:spTgt spid="38"/>
                                            </p:tgtEl>
                                            <p:attrNameLst>
                                              <p:attrName>ppt_y</p:attrName>
                                            </p:attrNameLst>
                                          </p:cBhvr>
                                          <p:tavLst>
                                            <p:tav tm="0">
                                              <p:val>
                                                <p:strVal val="0-#ppt_h/2"/>
                                              </p:val>
                                            </p:tav>
                                            <p:tav tm="100000">
                                              <p:val>
                                                <p:strVal val="#ppt_y"/>
                                              </p:val>
                                            </p:tav>
                                          </p:tavLst>
                                        </p:anim>
                                      </p:childTnLst>
                                    </p:cTn>
                                  </p:par>
                                  <p:par>
                                    <p:cTn id="21" presetID="2" presetClass="entr" presetSubtype="4" fill="hold" grpId="0" nodeType="withEffect">
                                      <p:stCondLst>
                                        <p:cond delay="2000"/>
                                      </p:st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1000" fill="hold"/>
                                            <p:tgtEl>
                                              <p:spTgt spid="14"/>
                                            </p:tgtEl>
                                            <p:attrNameLst>
                                              <p:attrName>ppt_x</p:attrName>
                                            </p:attrNameLst>
                                          </p:cBhvr>
                                          <p:tavLst>
                                            <p:tav tm="0">
                                              <p:val>
                                                <p:strVal val="#ppt_x"/>
                                              </p:val>
                                            </p:tav>
                                            <p:tav tm="100000">
                                              <p:val>
                                                <p:strVal val="#ppt_x"/>
                                              </p:val>
                                            </p:tav>
                                          </p:tavLst>
                                        </p:anim>
                                        <p:anim calcmode="lin" valueType="num">
                                          <p:cBhvr additive="base">
                                            <p:cTn id="24" dur="1000" fill="hold"/>
                                            <p:tgtEl>
                                              <p:spTgt spid="14"/>
                                            </p:tgtEl>
                                            <p:attrNameLst>
                                              <p:attrName>ppt_y</p:attrName>
                                            </p:attrNameLst>
                                          </p:cBhvr>
                                          <p:tavLst>
                                            <p:tav tm="0">
                                              <p:val>
                                                <p:strVal val="1+#ppt_h/2"/>
                                              </p:val>
                                            </p:tav>
                                            <p:tav tm="100000">
                                              <p:val>
                                                <p:strVal val="#ppt_y"/>
                                              </p:val>
                                            </p:tav>
                                          </p:tavLst>
                                        </p:anim>
                                      </p:childTnLst>
                                    </p:cTn>
                                  </p:par>
                                  <p:par>
                                    <p:cTn id="25" presetID="2" presetClass="entr" presetSubtype="8" fill="hold" grpId="0" nodeType="withEffect">
                                      <p:stCondLst>
                                        <p:cond delay="2000"/>
                                      </p:stCondLst>
                                      <p:childTnLst>
                                        <p:set>
                                          <p:cBhvr>
                                            <p:cTn id="26" dur="1" fill="hold">
                                              <p:stCondLst>
                                                <p:cond delay="0"/>
                                              </p:stCondLst>
                                            </p:cTn>
                                            <p:tgtEl>
                                              <p:spTgt spid="16"/>
                                            </p:tgtEl>
                                            <p:attrNameLst>
                                              <p:attrName>style.visibility</p:attrName>
                                            </p:attrNameLst>
                                          </p:cBhvr>
                                          <p:to>
                                            <p:strVal val="visible"/>
                                          </p:to>
                                        </p:set>
                                        <p:anim calcmode="lin" valueType="num">
                                          <p:cBhvr additive="base">
                                            <p:cTn id="27" dur="1000" fill="hold"/>
                                            <p:tgtEl>
                                              <p:spTgt spid="16"/>
                                            </p:tgtEl>
                                            <p:attrNameLst>
                                              <p:attrName>ppt_x</p:attrName>
                                            </p:attrNameLst>
                                          </p:cBhvr>
                                          <p:tavLst>
                                            <p:tav tm="0">
                                              <p:val>
                                                <p:strVal val="0-#ppt_w/2"/>
                                              </p:val>
                                            </p:tav>
                                            <p:tav tm="100000">
                                              <p:val>
                                                <p:strVal val="#ppt_x"/>
                                              </p:val>
                                            </p:tav>
                                          </p:tavLst>
                                        </p:anim>
                                        <p:anim calcmode="lin" valueType="num">
                                          <p:cBhvr additive="base">
                                            <p:cTn id="28" dur="1000" fill="hold"/>
                                            <p:tgtEl>
                                              <p:spTgt spid="16"/>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200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1000" fill="hold"/>
                                            <p:tgtEl>
                                              <p:spTgt spid="12"/>
                                            </p:tgtEl>
                                            <p:attrNameLst>
                                              <p:attrName>ppt_x</p:attrName>
                                            </p:attrNameLst>
                                          </p:cBhvr>
                                          <p:tavLst>
                                            <p:tav tm="0">
                                              <p:val>
                                                <p:strVal val="1+#ppt_w/2"/>
                                              </p:val>
                                            </p:tav>
                                            <p:tav tm="100000">
                                              <p:val>
                                                <p:strVal val="#ppt_x"/>
                                              </p:val>
                                            </p:tav>
                                          </p:tavLst>
                                        </p:anim>
                                        <p:anim calcmode="lin" valueType="num">
                                          <p:cBhvr additive="base">
                                            <p:cTn id="32" dur="1000" fill="hold"/>
                                            <p:tgtEl>
                                              <p:spTgt spid="12"/>
                                            </p:tgtEl>
                                            <p:attrNameLst>
                                              <p:attrName>ppt_y</p:attrName>
                                            </p:attrNameLst>
                                          </p:cBhvr>
                                          <p:tavLst>
                                            <p:tav tm="0">
                                              <p:val>
                                                <p:strVal val="#ppt_y"/>
                                              </p:val>
                                            </p:tav>
                                            <p:tav tm="100000">
                                              <p:val>
                                                <p:strVal val="#ppt_y"/>
                                              </p:val>
                                            </p:tav>
                                          </p:tavLst>
                                        </p:anim>
                                      </p:childTnLst>
                                    </p:cTn>
                                  </p:par>
                                  <p:par>
                                    <p:cTn id="33" presetID="22" presetClass="entr" presetSubtype="4" fill="hold" grpId="0" nodeType="withEffect">
                                      <p:stCondLst>
                                        <p:cond delay="2500"/>
                                      </p:stCondLst>
                                      <p:childTnLst>
                                        <p:set>
                                          <p:cBhvr>
                                            <p:cTn id="34" dur="1" fill="hold">
                                              <p:stCondLst>
                                                <p:cond delay="0"/>
                                              </p:stCondLst>
                                            </p:cTn>
                                            <p:tgtEl>
                                              <p:spTgt spid="10"/>
                                            </p:tgtEl>
                                            <p:attrNameLst>
                                              <p:attrName>style.visibility</p:attrName>
                                            </p:attrNameLst>
                                          </p:cBhvr>
                                          <p:to>
                                            <p:strVal val="visible"/>
                                          </p:to>
                                        </p:set>
                                        <p:animEffect transition="in" filter="wipe(down)">
                                          <p:cBhvr>
                                            <p:cTn id="35" dur="500"/>
                                            <p:tgtEl>
                                              <p:spTgt spid="10"/>
                                            </p:tgtEl>
                                          </p:cBhvr>
                                        </p:animEffect>
                                      </p:childTnLst>
                                    </p:cTn>
                                  </p:par>
                                  <p:par>
                                    <p:cTn id="36" presetID="22" presetClass="entr" presetSubtype="2" fill="hold" grpId="0" nodeType="withEffect">
                                      <p:stCondLst>
                                        <p:cond delay="2500"/>
                                      </p:stCondLst>
                                      <p:childTnLst>
                                        <p:set>
                                          <p:cBhvr>
                                            <p:cTn id="37" dur="1" fill="hold">
                                              <p:stCondLst>
                                                <p:cond delay="0"/>
                                              </p:stCondLst>
                                            </p:cTn>
                                            <p:tgtEl>
                                              <p:spTgt spid="15"/>
                                            </p:tgtEl>
                                            <p:attrNameLst>
                                              <p:attrName>style.visibility</p:attrName>
                                            </p:attrNameLst>
                                          </p:cBhvr>
                                          <p:to>
                                            <p:strVal val="visible"/>
                                          </p:to>
                                        </p:set>
                                        <p:animEffect transition="in" filter="wipe(right)">
                                          <p:cBhvr>
                                            <p:cTn id="38" dur="500"/>
                                            <p:tgtEl>
                                              <p:spTgt spid="15"/>
                                            </p:tgtEl>
                                          </p:cBhvr>
                                        </p:animEffect>
                                      </p:childTnLst>
                                    </p:cTn>
                                  </p:par>
                                  <p:par>
                                    <p:cTn id="39" presetID="22" presetClass="entr" presetSubtype="1" fill="hold" grpId="0" nodeType="withEffect">
                                      <p:stCondLst>
                                        <p:cond delay="2500"/>
                                      </p:stCondLst>
                                      <p:childTnLst>
                                        <p:set>
                                          <p:cBhvr>
                                            <p:cTn id="40" dur="1" fill="hold">
                                              <p:stCondLst>
                                                <p:cond delay="0"/>
                                              </p:stCondLst>
                                            </p:cTn>
                                            <p:tgtEl>
                                              <p:spTgt spid="13"/>
                                            </p:tgtEl>
                                            <p:attrNameLst>
                                              <p:attrName>style.visibility</p:attrName>
                                            </p:attrNameLst>
                                          </p:cBhvr>
                                          <p:to>
                                            <p:strVal val="visible"/>
                                          </p:to>
                                        </p:set>
                                        <p:animEffect transition="in" filter="wipe(up)">
                                          <p:cBhvr>
                                            <p:cTn id="41" dur="500"/>
                                            <p:tgtEl>
                                              <p:spTgt spid="13"/>
                                            </p:tgtEl>
                                          </p:cBhvr>
                                        </p:animEffect>
                                      </p:childTnLst>
                                    </p:cTn>
                                  </p:par>
                                  <p:par>
                                    <p:cTn id="42" presetID="22" presetClass="entr" presetSubtype="8" fill="hold" grpId="0" nodeType="withEffect">
                                      <p:stCondLst>
                                        <p:cond delay="2500"/>
                                      </p:stCondLst>
                                      <p:childTnLst>
                                        <p:set>
                                          <p:cBhvr>
                                            <p:cTn id="43" dur="1" fill="hold">
                                              <p:stCondLst>
                                                <p:cond delay="0"/>
                                              </p:stCondLst>
                                            </p:cTn>
                                            <p:tgtEl>
                                              <p:spTgt spid="11"/>
                                            </p:tgtEl>
                                            <p:attrNameLst>
                                              <p:attrName>style.visibility</p:attrName>
                                            </p:attrNameLst>
                                          </p:cBhvr>
                                          <p:to>
                                            <p:strVal val="visible"/>
                                          </p:to>
                                        </p:set>
                                        <p:animEffect transition="in" filter="wipe(left)">
                                          <p:cBhvr>
                                            <p:cTn id="44" dur="500"/>
                                            <p:tgtEl>
                                              <p:spTgt spid="11"/>
                                            </p:tgtEl>
                                          </p:cBhvr>
                                        </p:animEffect>
                                      </p:childTnLst>
                                    </p:cTn>
                                  </p:par>
                                  <p:par>
                                    <p:cTn id="45" presetID="53" presetClass="entr" presetSubtype="16" fill="hold" grpId="0" nodeType="withEffect">
                                      <p:stCondLst>
                                        <p:cond delay="3000"/>
                                      </p:stCondLst>
                                      <p:childTnLst>
                                        <p:set>
                                          <p:cBhvr>
                                            <p:cTn id="46" dur="1" fill="hold">
                                              <p:stCondLst>
                                                <p:cond delay="0"/>
                                              </p:stCondLst>
                                            </p:cTn>
                                            <p:tgtEl>
                                              <p:spTgt spid="23"/>
                                            </p:tgtEl>
                                            <p:attrNameLst>
                                              <p:attrName>style.visibility</p:attrName>
                                            </p:attrNameLst>
                                          </p:cBhvr>
                                          <p:to>
                                            <p:strVal val="visible"/>
                                          </p:to>
                                        </p:set>
                                        <p:anim calcmode="lin" valueType="num">
                                          <p:cBhvr>
                                            <p:cTn id="47" dur="500" fill="hold"/>
                                            <p:tgtEl>
                                              <p:spTgt spid="23"/>
                                            </p:tgtEl>
                                            <p:attrNameLst>
                                              <p:attrName>ppt_w</p:attrName>
                                            </p:attrNameLst>
                                          </p:cBhvr>
                                          <p:tavLst>
                                            <p:tav tm="0">
                                              <p:val>
                                                <p:fltVal val="0"/>
                                              </p:val>
                                            </p:tav>
                                            <p:tav tm="100000">
                                              <p:val>
                                                <p:strVal val="#ppt_w"/>
                                              </p:val>
                                            </p:tav>
                                          </p:tavLst>
                                        </p:anim>
                                        <p:anim calcmode="lin" valueType="num">
                                          <p:cBhvr>
                                            <p:cTn id="48" dur="500" fill="hold"/>
                                            <p:tgtEl>
                                              <p:spTgt spid="23"/>
                                            </p:tgtEl>
                                            <p:attrNameLst>
                                              <p:attrName>ppt_h</p:attrName>
                                            </p:attrNameLst>
                                          </p:cBhvr>
                                          <p:tavLst>
                                            <p:tav tm="0">
                                              <p:val>
                                                <p:fltVal val="0"/>
                                              </p:val>
                                            </p:tav>
                                            <p:tav tm="100000">
                                              <p:val>
                                                <p:strVal val="#ppt_h"/>
                                              </p:val>
                                            </p:tav>
                                          </p:tavLst>
                                        </p:anim>
                                        <p:animEffect transition="in" filter="fade">
                                          <p:cBhvr>
                                            <p:cTn id="49" dur="500"/>
                                            <p:tgtEl>
                                              <p:spTgt spid="23"/>
                                            </p:tgtEl>
                                          </p:cBhvr>
                                        </p:animEffect>
                                      </p:childTnLst>
                                    </p:cTn>
                                  </p:par>
                                  <p:par>
                                    <p:cTn id="50" presetID="53" presetClass="entr" presetSubtype="16" fill="hold" grpId="0" nodeType="withEffect">
                                      <p:stCondLst>
                                        <p:cond delay="3000"/>
                                      </p:stCondLst>
                                      <p:childTnLst>
                                        <p:set>
                                          <p:cBhvr>
                                            <p:cTn id="51" dur="1" fill="hold">
                                              <p:stCondLst>
                                                <p:cond delay="0"/>
                                              </p:stCondLst>
                                            </p:cTn>
                                            <p:tgtEl>
                                              <p:spTgt spid="22"/>
                                            </p:tgtEl>
                                            <p:attrNameLst>
                                              <p:attrName>style.visibility</p:attrName>
                                            </p:attrNameLst>
                                          </p:cBhvr>
                                          <p:to>
                                            <p:strVal val="visible"/>
                                          </p:to>
                                        </p:set>
                                        <p:anim calcmode="lin" valueType="num">
                                          <p:cBhvr>
                                            <p:cTn id="52" dur="500" fill="hold"/>
                                            <p:tgtEl>
                                              <p:spTgt spid="22"/>
                                            </p:tgtEl>
                                            <p:attrNameLst>
                                              <p:attrName>ppt_w</p:attrName>
                                            </p:attrNameLst>
                                          </p:cBhvr>
                                          <p:tavLst>
                                            <p:tav tm="0">
                                              <p:val>
                                                <p:fltVal val="0"/>
                                              </p:val>
                                            </p:tav>
                                            <p:tav tm="100000">
                                              <p:val>
                                                <p:strVal val="#ppt_w"/>
                                              </p:val>
                                            </p:tav>
                                          </p:tavLst>
                                        </p:anim>
                                        <p:anim calcmode="lin" valueType="num">
                                          <p:cBhvr>
                                            <p:cTn id="53" dur="500" fill="hold"/>
                                            <p:tgtEl>
                                              <p:spTgt spid="22"/>
                                            </p:tgtEl>
                                            <p:attrNameLst>
                                              <p:attrName>ppt_h</p:attrName>
                                            </p:attrNameLst>
                                          </p:cBhvr>
                                          <p:tavLst>
                                            <p:tav tm="0">
                                              <p:val>
                                                <p:fltVal val="0"/>
                                              </p:val>
                                            </p:tav>
                                            <p:tav tm="100000">
                                              <p:val>
                                                <p:strVal val="#ppt_h"/>
                                              </p:val>
                                            </p:tav>
                                          </p:tavLst>
                                        </p:anim>
                                        <p:animEffect transition="in" filter="fade">
                                          <p:cBhvr>
                                            <p:cTn id="54" dur="500"/>
                                            <p:tgtEl>
                                              <p:spTgt spid="22"/>
                                            </p:tgtEl>
                                          </p:cBhvr>
                                        </p:animEffect>
                                      </p:childTnLst>
                                    </p:cTn>
                                  </p:par>
                                  <p:par>
                                    <p:cTn id="55" presetID="53" presetClass="entr" presetSubtype="16" fill="hold" nodeType="withEffect">
                                      <p:stCondLst>
                                        <p:cond delay="3000"/>
                                      </p:stCondLst>
                                      <p:childTnLst>
                                        <p:set>
                                          <p:cBhvr>
                                            <p:cTn id="56" dur="1" fill="hold">
                                              <p:stCondLst>
                                                <p:cond delay="0"/>
                                              </p:stCondLst>
                                            </p:cTn>
                                            <p:tgtEl>
                                              <p:spTgt spid="24"/>
                                            </p:tgtEl>
                                            <p:attrNameLst>
                                              <p:attrName>style.visibility</p:attrName>
                                            </p:attrNameLst>
                                          </p:cBhvr>
                                          <p:to>
                                            <p:strVal val="visible"/>
                                          </p:to>
                                        </p:set>
                                        <p:anim calcmode="lin" valueType="num">
                                          <p:cBhvr>
                                            <p:cTn id="57" dur="500" fill="hold"/>
                                            <p:tgtEl>
                                              <p:spTgt spid="24"/>
                                            </p:tgtEl>
                                            <p:attrNameLst>
                                              <p:attrName>ppt_w</p:attrName>
                                            </p:attrNameLst>
                                          </p:cBhvr>
                                          <p:tavLst>
                                            <p:tav tm="0">
                                              <p:val>
                                                <p:fltVal val="0"/>
                                              </p:val>
                                            </p:tav>
                                            <p:tav tm="100000">
                                              <p:val>
                                                <p:strVal val="#ppt_w"/>
                                              </p:val>
                                            </p:tav>
                                          </p:tavLst>
                                        </p:anim>
                                        <p:anim calcmode="lin" valueType="num">
                                          <p:cBhvr>
                                            <p:cTn id="58" dur="500" fill="hold"/>
                                            <p:tgtEl>
                                              <p:spTgt spid="24"/>
                                            </p:tgtEl>
                                            <p:attrNameLst>
                                              <p:attrName>ppt_h</p:attrName>
                                            </p:attrNameLst>
                                          </p:cBhvr>
                                          <p:tavLst>
                                            <p:tav tm="0">
                                              <p:val>
                                                <p:fltVal val="0"/>
                                              </p:val>
                                            </p:tav>
                                            <p:tav tm="100000">
                                              <p:val>
                                                <p:strVal val="#ppt_h"/>
                                              </p:val>
                                            </p:tav>
                                          </p:tavLst>
                                        </p:anim>
                                        <p:animEffect transition="in" filter="fade">
                                          <p:cBhvr>
                                            <p:cTn id="59" dur="500"/>
                                            <p:tgtEl>
                                              <p:spTgt spid="24"/>
                                            </p:tgtEl>
                                          </p:cBhvr>
                                        </p:animEffect>
                                      </p:childTnLst>
                                    </p:cTn>
                                  </p:par>
                                  <p:par>
                                    <p:cTn id="60" presetID="53" presetClass="entr" presetSubtype="16" fill="hold" nodeType="withEffect">
                                      <p:stCondLst>
                                        <p:cond delay="3000"/>
                                      </p:stCondLst>
                                      <p:childTnLst>
                                        <p:set>
                                          <p:cBhvr>
                                            <p:cTn id="61" dur="1" fill="hold">
                                              <p:stCondLst>
                                                <p:cond delay="0"/>
                                              </p:stCondLst>
                                            </p:cTn>
                                            <p:tgtEl>
                                              <p:spTgt spid="18"/>
                                            </p:tgtEl>
                                            <p:attrNameLst>
                                              <p:attrName>style.visibility</p:attrName>
                                            </p:attrNameLst>
                                          </p:cBhvr>
                                          <p:to>
                                            <p:strVal val="visible"/>
                                          </p:to>
                                        </p:set>
                                        <p:anim calcmode="lin" valueType="num">
                                          <p:cBhvr>
                                            <p:cTn id="62" dur="500" fill="hold"/>
                                            <p:tgtEl>
                                              <p:spTgt spid="18"/>
                                            </p:tgtEl>
                                            <p:attrNameLst>
                                              <p:attrName>ppt_w</p:attrName>
                                            </p:attrNameLst>
                                          </p:cBhvr>
                                          <p:tavLst>
                                            <p:tav tm="0">
                                              <p:val>
                                                <p:fltVal val="0"/>
                                              </p:val>
                                            </p:tav>
                                            <p:tav tm="100000">
                                              <p:val>
                                                <p:strVal val="#ppt_w"/>
                                              </p:val>
                                            </p:tav>
                                          </p:tavLst>
                                        </p:anim>
                                        <p:anim calcmode="lin" valueType="num">
                                          <p:cBhvr>
                                            <p:cTn id="63" dur="500" fill="hold"/>
                                            <p:tgtEl>
                                              <p:spTgt spid="18"/>
                                            </p:tgtEl>
                                            <p:attrNameLst>
                                              <p:attrName>ppt_h</p:attrName>
                                            </p:attrNameLst>
                                          </p:cBhvr>
                                          <p:tavLst>
                                            <p:tav tm="0">
                                              <p:val>
                                                <p:fltVal val="0"/>
                                              </p:val>
                                            </p:tav>
                                            <p:tav tm="100000">
                                              <p:val>
                                                <p:strVal val="#ppt_h"/>
                                              </p:val>
                                            </p:tav>
                                          </p:tavLst>
                                        </p:anim>
                                        <p:animEffect transition="in" filter="fade">
                                          <p:cBhvr>
                                            <p:cTn id="64" dur="500"/>
                                            <p:tgtEl>
                                              <p:spTgt spid="18"/>
                                            </p:tgtEl>
                                          </p:cBhvr>
                                        </p:animEffect>
                                      </p:childTnLst>
                                    </p:cTn>
                                  </p:par>
                                  <p:par>
                                    <p:cTn id="65" presetID="2" presetClass="entr" presetSubtype="1" fill="hold" grpId="0" nodeType="withEffect">
                                      <p:stCondLst>
                                        <p:cond delay="2000"/>
                                      </p:stCondLst>
                                      <p:childTnLst>
                                        <p:set>
                                          <p:cBhvr>
                                            <p:cTn id="66" dur="1" fill="hold">
                                              <p:stCondLst>
                                                <p:cond delay="0"/>
                                              </p:stCondLst>
                                            </p:cTn>
                                            <p:tgtEl>
                                              <p:spTgt spid="27"/>
                                            </p:tgtEl>
                                            <p:attrNameLst>
                                              <p:attrName>style.visibility</p:attrName>
                                            </p:attrNameLst>
                                          </p:cBhvr>
                                          <p:to>
                                            <p:strVal val="visible"/>
                                          </p:to>
                                        </p:set>
                                        <p:anim calcmode="lin" valueType="num">
                                          <p:cBhvr additive="base">
                                            <p:cTn id="67" dur="1000" fill="hold"/>
                                            <p:tgtEl>
                                              <p:spTgt spid="27"/>
                                            </p:tgtEl>
                                            <p:attrNameLst>
                                              <p:attrName>ppt_x</p:attrName>
                                            </p:attrNameLst>
                                          </p:cBhvr>
                                          <p:tavLst>
                                            <p:tav tm="0">
                                              <p:val>
                                                <p:strVal val="#ppt_x"/>
                                              </p:val>
                                            </p:tav>
                                            <p:tav tm="100000">
                                              <p:val>
                                                <p:strVal val="#ppt_x"/>
                                              </p:val>
                                            </p:tav>
                                          </p:tavLst>
                                        </p:anim>
                                        <p:anim calcmode="lin" valueType="num">
                                          <p:cBhvr additive="base">
                                            <p:cTn id="68" dur="1000" fill="hold"/>
                                            <p:tgtEl>
                                              <p:spTgt spid="27"/>
                                            </p:tgtEl>
                                            <p:attrNameLst>
                                              <p:attrName>ppt_y</p:attrName>
                                            </p:attrNameLst>
                                          </p:cBhvr>
                                          <p:tavLst>
                                            <p:tav tm="0">
                                              <p:val>
                                                <p:strVal val="0-#ppt_h/2"/>
                                              </p:val>
                                            </p:tav>
                                            <p:tav tm="100000">
                                              <p:val>
                                                <p:strVal val="#ppt_y"/>
                                              </p:val>
                                            </p:tav>
                                          </p:tavLst>
                                        </p:anim>
                                      </p:childTnLst>
                                    </p:cTn>
                                  </p:par>
                                  <p:par>
                                    <p:cTn id="69" presetID="53" presetClass="entr" presetSubtype="16" fill="hold" grpId="0" nodeType="withEffect">
                                      <p:stCondLst>
                                        <p:cond delay="3000"/>
                                      </p:stCondLst>
                                      <p:childTnLst>
                                        <p:set>
                                          <p:cBhvr>
                                            <p:cTn id="70" dur="1" fill="hold">
                                              <p:stCondLst>
                                                <p:cond delay="0"/>
                                              </p:stCondLst>
                                            </p:cTn>
                                            <p:tgtEl>
                                              <p:spTgt spid="28"/>
                                            </p:tgtEl>
                                            <p:attrNameLst>
                                              <p:attrName>style.visibility</p:attrName>
                                            </p:attrNameLst>
                                          </p:cBhvr>
                                          <p:to>
                                            <p:strVal val="visible"/>
                                          </p:to>
                                        </p:set>
                                        <p:anim calcmode="lin" valueType="num">
                                          <p:cBhvr>
                                            <p:cTn id="71" dur="500" fill="hold"/>
                                            <p:tgtEl>
                                              <p:spTgt spid="28"/>
                                            </p:tgtEl>
                                            <p:attrNameLst>
                                              <p:attrName>ppt_w</p:attrName>
                                            </p:attrNameLst>
                                          </p:cBhvr>
                                          <p:tavLst>
                                            <p:tav tm="0">
                                              <p:val>
                                                <p:fltVal val="0"/>
                                              </p:val>
                                            </p:tav>
                                            <p:tav tm="100000">
                                              <p:val>
                                                <p:strVal val="#ppt_w"/>
                                              </p:val>
                                            </p:tav>
                                          </p:tavLst>
                                        </p:anim>
                                        <p:anim calcmode="lin" valueType="num">
                                          <p:cBhvr>
                                            <p:cTn id="72" dur="500" fill="hold"/>
                                            <p:tgtEl>
                                              <p:spTgt spid="28"/>
                                            </p:tgtEl>
                                            <p:attrNameLst>
                                              <p:attrName>ppt_h</p:attrName>
                                            </p:attrNameLst>
                                          </p:cBhvr>
                                          <p:tavLst>
                                            <p:tav tm="0">
                                              <p:val>
                                                <p:fltVal val="0"/>
                                              </p:val>
                                            </p:tav>
                                            <p:tav tm="100000">
                                              <p:val>
                                                <p:strVal val="#ppt_h"/>
                                              </p:val>
                                            </p:tav>
                                          </p:tavLst>
                                        </p:anim>
                                        <p:animEffect transition="in" filter="fade">
                                          <p:cBhvr>
                                            <p:cTn id="73" dur="500"/>
                                            <p:tgtEl>
                                              <p:spTgt spid="28"/>
                                            </p:tgtEl>
                                          </p:cBhvr>
                                        </p:animEffect>
                                      </p:childTnLst>
                                    </p:cTn>
                                  </p:par>
                                  <p:par>
                                    <p:cTn id="74" presetID="53" presetClass="entr" presetSubtype="16" fill="hold" grpId="0" nodeType="withEffect">
                                      <p:stCondLst>
                                        <p:cond delay="3000"/>
                                      </p:stCondLst>
                                      <p:childTnLst>
                                        <p:set>
                                          <p:cBhvr>
                                            <p:cTn id="75" dur="1" fill="hold">
                                              <p:stCondLst>
                                                <p:cond delay="0"/>
                                              </p:stCondLst>
                                            </p:cTn>
                                            <p:tgtEl>
                                              <p:spTgt spid="29"/>
                                            </p:tgtEl>
                                            <p:attrNameLst>
                                              <p:attrName>style.visibility</p:attrName>
                                            </p:attrNameLst>
                                          </p:cBhvr>
                                          <p:to>
                                            <p:strVal val="visible"/>
                                          </p:to>
                                        </p:set>
                                        <p:anim calcmode="lin" valueType="num">
                                          <p:cBhvr>
                                            <p:cTn id="76" dur="500" fill="hold"/>
                                            <p:tgtEl>
                                              <p:spTgt spid="29"/>
                                            </p:tgtEl>
                                            <p:attrNameLst>
                                              <p:attrName>ppt_w</p:attrName>
                                            </p:attrNameLst>
                                          </p:cBhvr>
                                          <p:tavLst>
                                            <p:tav tm="0">
                                              <p:val>
                                                <p:fltVal val="0"/>
                                              </p:val>
                                            </p:tav>
                                            <p:tav tm="100000">
                                              <p:val>
                                                <p:strVal val="#ppt_w"/>
                                              </p:val>
                                            </p:tav>
                                          </p:tavLst>
                                        </p:anim>
                                        <p:anim calcmode="lin" valueType="num">
                                          <p:cBhvr>
                                            <p:cTn id="77" dur="500" fill="hold"/>
                                            <p:tgtEl>
                                              <p:spTgt spid="29"/>
                                            </p:tgtEl>
                                            <p:attrNameLst>
                                              <p:attrName>ppt_h</p:attrName>
                                            </p:attrNameLst>
                                          </p:cBhvr>
                                          <p:tavLst>
                                            <p:tav tm="0">
                                              <p:val>
                                                <p:fltVal val="0"/>
                                              </p:val>
                                            </p:tav>
                                            <p:tav tm="100000">
                                              <p:val>
                                                <p:strVal val="#ppt_h"/>
                                              </p:val>
                                            </p:tav>
                                          </p:tavLst>
                                        </p:anim>
                                        <p:animEffect transition="in" filter="fade">
                                          <p:cBhvr>
                                            <p:cTn id="78" dur="500"/>
                                            <p:tgtEl>
                                              <p:spTgt spid="29"/>
                                            </p:tgtEl>
                                          </p:cBhvr>
                                        </p:animEffect>
                                      </p:childTnLst>
                                    </p:cTn>
                                  </p:par>
                                  <p:par>
                                    <p:cTn id="79" presetID="53" presetClass="entr" presetSubtype="16" fill="hold" grpId="0" nodeType="withEffect">
                                      <p:stCondLst>
                                        <p:cond delay="3000"/>
                                      </p:stCondLst>
                                      <p:childTnLst>
                                        <p:set>
                                          <p:cBhvr>
                                            <p:cTn id="80" dur="1" fill="hold">
                                              <p:stCondLst>
                                                <p:cond delay="0"/>
                                              </p:stCondLst>
                                            </p:cTn>
                                            <p:tgtEl>
                                              <p:spTgt spid="30"/>
                                            </p:tgtEl>
                                            <p:attrNameLst>
                                              <p:attrName>style.visibility</p:attrName>
                                            </p:attrNameLst>
                                          </p:cBhvr>
                                          <p:to>
                                            <p:strVal val="visible"/>
                                          </p:to>
                                        </p:set>
                                        <p:anim calcmode="lin" valueType="num">
                                          <p:cBhvr>
                                            <p:cTn id="81" dur="500" fill="hold"/>
                                            <p:tgtEl>
                                              <p:spTgt spid="30"/>
                                            </p:tgtEl>
                                            <p:attrNameLst>
                                              <p:attrName>ppt_w</p:attrName>
                                            </p:attrNameLst>
                                          </p:cBhvr>
                                          <p:tavLst>
                                            <p:tav tm="0">
                                              <p:val>
                                                <p:fltVal val="0"/>
                                              </p:val>
                                            </p:tav>
                                            <p:tav tm="100000">
                                              <p:val>
                                                <p:strVal val="#ppt_w"/>
                                              </p:val>
                                            </p:tav>
                                          </p:tavLst>
                                        </p:anim>
                                        <p:anim calcmode="lin" valueType="num">
                                          <p:cBhvr>
                                            <p:cTn id="82" dur="500" fill="hold"/>
                                            <p:tgtEl>
                                              <p:spTgt spid="30"/>
                                            </p:tgtEl>
                                            <p:attrNameLst>
                                              <p:attrName>ppt_h</p:attrName>
                                            </p:attrNameLst>
                                          </p:cBhvr>
                                          <p:tavLst>
                                            <p:tav tm="0">
                                              <p:val>
                                                <p:fltVal val="0"/>
                                              </p:val>
                                            </p:tav>
                                            <p:tav tm="100000">
                                              <p:val>
                                                <p:strVal val="#ppt_h"/>
                                              </p:val>
                                            </p:tav>
                                          </p:tavLst>
                                        </p:anim>
                                        <p:animEffect transition="in" filter="fade">
                                          <p:cBhvr>
                                            <p:cTn id="83" dur="500"/>
                                            <p:tgtEl>
                                              <p:spTgt spid="30"/>
                                            </p:tgtEl>
                                          </p:cBhvr>
                                        </p:animEffect>
                                      </p:childTnLst>
                                    </p:cTn>
                                  </p:par>
                                  <p:par>
                                    <p:cTn id="84" presetID="53" presetClass="entr" presetSubtype="16" fill="hold" grpId="0" nodeType="withEffect">
                                      <p:stCondLst>
                                        <p:cond delay="3000"/>
                                      </p:stCondLst>
                                      <p:childTnLst>
                                        <p:set>
                                          <p:cBhvr>
                                            <p:cTn id="85" dur="1" fill="hold">
                                              <p:stCondLst>
                                                <p:cond delay="0"/>
                                              </p:stCondLst>
                                            </p:cTn>
                                            <p:tgtEl>
                                              <p:spTgt spid="31"/>
                                            </p:tgtEl>
                                            <p:attrNameLst>
                                              <p:attrName>style.visibility</p:attrName>
                                            </p:attrNameLst>
                                          </p:cBhvr>
                                          <p:to>
                                            <p:strVal val="visible"/>
                                          </p:to>
                                        </p:set>
                                        <p:anim calcmode="lin" valueType="num">
                                          <p:cBhvr>
                                            <p:cTn id="86" dur="500" fill="hold"/>
                                            <p:tgtEl>
                                              <p:spTgt spid="31"/>
                                            </p:tgtEl>
                                            <p:attrNameLst>
                                              <p:attrName>ppt_w</p:attrName>
                                            </p:attrNameLst>
                                          </p:cBhvr>
                                          <p:tavLst>
                                            <p:tav tm="0">
                                              <p:val>
                                                <p:fltVal val="0"/>
                                              </p:val>
                                            </p:tav>
                                            <p:tav tm="100000">
                                              <p:val>
                                                <p:strVal val="#ppt_w"/>
                                              </p:val>
                                            </p:tav>
                                          </p:tavLst>
                                        </p:anim>
                                        <p:anim calcmode="lin" valueType="num">
                                          <p:cBhvr>
                                            <p:cTn id="87" dur="500" fill="hold"/>
                                            <p:tgtEl>
                                              <p:spTgt spid="31"/>
                                            </p:tgtEl>
                                            <p:attrNameLst>
                                              <p:attrName>ppt_h</p:attrName>
                                            </p:attrNameLst>
                                          </p:cBhvr>
                                          <p:tavLst>
                                            <p:tav tm="0">
                                              <p:val>
                                                <p:fltVal val="0"/>
                                              </p:val>
                                            </p:tav>
                                            <p:tav tm="100000">
                                              <p:val>
                                                <p:strVal val="#ppt_h"/>
                                              </p:val>
                                            </p:tav>
                                          </p:tavLst>
                                        </p:anim>
                                        <p:animEffect transition="in" filter="fade">
                                          <p:cBhvr>
                                            <p:cTn id="88"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8" grpId="0" animBg="1"/>
          <p:bldP spid="39" grpId="0" animBg="1"/>
          <p:bldP spid="10" grpId="0" animBg="1"/>
          <p:bldP spid="11" grpId="0" animBg="1"/>
          <p:bldP spid="12" grpId="0" animBg="1"/>
          <p:bldP spid="13" grpId="0" animBg="1"/>
          <p:bldP spid="14" grpId="0" animBg="1"/>
          <p:bldP spid="15" grpId="0" animBg="1"/>
          <p:bldP spid="16" grpId="0" animBg="1"/>
          <p:bldP spid="22" grpId="0" animBg="1"/>
          <p:bldP spid="23" grpId="0" animBg="1"/>
          <p:bldP spid="27" grpId="0" animBg="1"/>
          <p:bldP spid="28" grpId="0"/>
          <p:bldP spid="29" grpId="0"/>
          <p:bldP spid="30" grpId="0"/>
          <p:bldP spid="31" grpId="0"/>
        </p:bldLst>
      </p:timing>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椭圆 35"/>
          <p:cNvSpPr/>
          <p:nvPr/>
        </p:nvSpPr>
        <p:spPr>
          <a:xfrm>
            <a:off x="11268220" y="-923780"/>
            <a:ext cx="1847559" cy="1847559"/>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10492598" y="351423"/>
            <a:ext cx="572356" cy="5723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11330482" y="1257699"/>
            <a:ext cx="390938" cy="390938"/>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86"/>
          <p:cNvSpPr txBox="1"/>
          <p:nvPr/>
        </p:nvSpPr>
        <p:spPr>
          <a:xfrm>
            <a:off x="738033" y="306782"/>
            <a:ext cx="3557742" cy="584775"/>
          </a:xfrm>
          <a:prstGeom prst="rect">
            <a:avLst/>
          </a:prstGeom>
          <a:noFill/>
        </p:spPr>
        <p:txBody>
          <a:bodyPr wrap="square" rtlCol="0">
            <a:spAutoFit/>
          </a:bodyPr>
          <a:lstStyle/>
          <a:p>
            <a:pPr algn="dist"/>
            <a:r>
              <a:rPr lang="zh-CN" altLang="en-US" sz="3200" dirty="0" smtClean="0">
                <a:latin typeface="等线" pitchFamily="2" charset="-122"/>
                <a:ea typeface="等线" pitchFamily="2" charset="-122"/>
                <a:cs typeface="+mn-ea"/>
                <a:sym typeface="+mn-lt"/>
              </a:rPr>
              <a:t>本周</a:t>
            </a:r>
            <a:r>
              <a:rPr lang="zh-CN" altLang="en-US" sz="3200" dirty="0">
                <a:latin typeface="等线" pitchFamily="2" charset="-122"/>
                <a:ea typeface="等线" pitchFamily="2" charset="-122"/>
                <a:cs typeface="+mn-ea"/>
                <a:sym typeface="+mn-lt"/>
              </a:rPr>
              <a:t>会议记录</a:t>
            </a:r>
            <a:endParaRPr lang="en-US" altLang="zh-CN" sz="3200" dirty="0">
              <a:latin typeface="等线" pitchFamily="2" charset="-122"/>
              <a:ea typeface="等线" pitchFamily="2" charset="-122"/>
              <a:cs typeface="+mn-ea"/>
              <a:sym typeface="+mn-lt"/>
            </a:endParaRPr>
          </a:p>
        </p:txBody>
      </p:sp>
      <p:sp>
        <p:nvSpPr>
          <p:cNvPr id="8" name="矩形 7">
            <a:extLst>
              <a:ext uri="{FF2B5EF4-FFF2-40B4-BE49-F238E27FC236}">
                <a16:creationId xmlns="" xmlns:a16="http://schemas.microsoft.com/office/drawing/2014/main" id="{91B15B32-D5A7-4EB2-902A-4703504BB2EE}"/>
              </a:ext>
            </a:extLst>
          </p:cNvPr>
          <p:cNvSpPr/>
          <p:nvPr/>
        </p:nvSpPr>
        <p:spPr>
          <a:xfrm>
            <a:off x="431371" y="0"/>
            <a:ext cx="262187" cy="1147157"/>
          </a:xfrm>
          <a:prstGeom prst="rect">
            <a:avLst/>
          </a:prstGeom>
          <a:solidFill>
            <a:srgbClr val="1FAB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60000"/>
                  <a:lumOff val="40000"/>
                </a:schemeClr>
              </a:solidFill>
            </a:endParaRPr>
          </a:p>
        </p:txBody>
      </p:sp>
      <p:sp>
        <p:nvSpPr>
          <p:cNvPr id="2" name="矩形 1"/>
          <p:cNvSpPr/>
          <p:nvPr/>
        </p:nvSpPr>
        <p:spPr>
          <a:xfrm>
            <a:off x="2764536" y="1549748"/>
            <a:ext cx="6489192" cy="3970318"/>
          </a:xfrm>
          <a:prstGeom prst="rect">
            <a:avLst/>
          </a:prstGeom>
        </p:spPr>
        <p:txBody>
          <a:bodyPr wrap="square">
            <a:spAutoFit/>
          </a:bodyPr>
          <a:lstStyle/>
          <a:p>
            <a:r>
              <a:rPr lang="en-US" altLang="zh-CN" dirty="0" smtClean="0"/>
              <a:t>G20</a:t>
            </a:r>
            <a:r>
              <a:rPr lang="zh-CN" altLang="zh-CN" dirty="0" smtClean="0"/>
              <a:t>小组第七周会议纪要</a:t>
            </a:r>
          </a:p>
          <a:p>
            <a:r>
              <a:rPr lang="en-US" altLang="zh-CN" dirty="0" smtClean="0"/>
              <a:t> </a:t>
            </a:r>
            <a:endParaRPr lang="zh-CN" altLang="zh-CN" dirty="0" smtClean="0"/>
          </a:p>
          <a:p>
            <a:r>
              <a:rPr lang="zh-CN" altLang="zh-CN" dirty="0" smtClean="0"/>
              <a:t>会议时间：</a:t>
            </a:r>
            <a:r>
              <a:rPr lang="en-US" altLang="zh-CN" dirty="0" smtClean="0"/>
              <a:t>2019</a:t>
            </a:r>
            <a:r>
              <a:rPr lang="zh-CN" altLang="zh-CN" dirty="0" smtClean="0"/>
              <a:t>年</a:t>
            </a:r>
            <a:r>
              <a:rPr lang="en-US" altLang="zh-CN" dirty="0" smtClean="0"/>
              <a:t>4</a:t>
            </a:r>
            <a:r>
              <a:rPr lang="zh-CN" altLang="zh-CN" dirty="0" smtClean="0"/>
              <a:t>月</a:t>
            </a:r>
            <a:r>
              <a:rPr lang="en-US" altLang="zh-CN" dirty="0" smtClean="0"/>
              <a:t>9</a:t>
            </a:r>
            <a:r>
              <a:rPr lang="zh-CN" altLang="zh-CN" dirty="0" smtClean="0"/>
              <a:t>日</a:t>
            </a:r>
            <a:r>
              <a:rPr lang="en-US" altLang="zh-CN" dirty="0" smtClean="0"/>
              <a:t>22:10-22:30</a:t>
            </a:r>
            <a:endParaRPr lang="zh-CN" altLang="zh-CN" dirty="0" smtClean="0"/>
          </a:p>
          <a:p>
            <a:r>
              <a:rPr lang="zh-CN" altLang="zh-CN" dirty="0" smtClean="0"/>
              <a:t>会议地点：学生宿舍六楼寝室</a:t>
            </a:r>
          </a:p>
          <a:p>
            <a:r>
              <a:rPr lang="zh-CN" altLang="zh-CN" dirty="0" smtClean="0"/>
              <a:t>参加人员：周磊 唐敏敏 许涛 杨际仟</a:t>
            </a:r>
          </a:p>
          <a:p>
            <a:r>
              <a:rPr lang="en-US" altLang="zh-CN" dirty="0" smtClean="0"/>
              <a:t> </a:t>
            </a:r>
            <a:endParaRPr lang="zh-CN" altLang="zh-CN" dirty="0" smtClean="0"/>
          </a:p>
          <a:p>
            <a:r>
              <a:rPr lang="zh-CN" altLang="zh-CN" dirty="0" smtClean="0"/>
              <a:t>会议议题：第七周组内任务分配以及学习计划</a:t>
            </a:r>
          </a:p>
          <a:p>
            <a:r>
              <a:rPr lang="zh-CN" altLang="zh-CN" dirty="0" smtClean="0"/>
              <a:t>会议内容：</a:t>
            </a:r>
          </a:p>
          <a:p>
            <a:pPr lvl="0"/>
            <a:r>
              <a:rPr lang="en-US" altLang="zh-CN" dirty="0" smtClean="0"/>
              <a:t>1.</a:t>
            </a:r>
            <a:r>
              <a:rPr lang="zh-CN" altLang="zh-CN" dirty="0" smtClean="0"/>
              <a:t>组员开始学习前端（</a:t>
            </a:r>
            <a:r>
              <a:rPr lang="en-US" altLang="zh-CN" dirty="0" smtClean="0"/>
              <a:t>MOOC</a:t>
            </a:r>
            <a:r>
              <a:rPr lang="zh-CN" altLang="zh-CN" dirty="0" smtClean="0"/>
              <a:t>、书本和微信开发者文档）以及编</a:t>
            </a:r>
            <a:r>
              <a:rPr lang="en-US" altLang="zh-CN" dirty="0" smtClean="0"/>
              <a:t>   </a:t>
            </a:r>
            <a:r>
              <a:rPr lang="zh-CN" altLang="zh-CN" dirty="0" smtClean="0"/>
              <a:t>写爬虫等</a:t>
            </a:r>
          </a:p>
          <a:p>
            <a:pPr lvl="0"/>
            <a:r>
              <a:rPr lang="en-US" altLang="zh-CN" dirty="0" smtClean="0"/>
              <a:t>2.SRS</a:t>
            </a:r>
            <a:r>
              <a:rPr lang="zh-CN" altLang="zh-CN" dirty="0" smtClean="0"/>
              <a:t>报告修改并完成</a:t>
            </a:r>
            <a:r>
              <a:rPr lang="en-US" altLang="zh-CN" dirty="0" smtClean="0"/>
              <a:t>PPT</a:t>
            </a:r>
            <a:endParaRPr lang="zh-CN" altLang="zh-CN" dirty="0" smtClean="0"/>
          </a:p>
          <a:p>
            <a:pPr lvl="0"/>
            <a:r>
              <a:rPr lang="en-US" altLang="zh-CN" dirty="0" smtClean="0"/>
              <a:t>3.</a:t>
            </a:r>
            <a:r>
              <a:rPr lang="zh-CN" altLang="zh-CN" dirty="0" smtClean="0"/>
              <a:t>对评论、清理账号之类小程序功能的讨论</a:t>
            </a:r>
          </a:p>
          <a:p>
            <a:pPr lvl="0"/>
            <a:r>
              <a:rPr lang="en-US" altLang="zh-CN" dirty="0" smtClean="0"/>
              <a:t>4.</a:t>
            </a:r>
            <a:r>
              <a:rPr lang="zh-CN" altLang="zh-CN" dirty="0" smtClean="0"/>
              <a:t>费用估算、用户分类、数据字典、可行性分析报告修改等事项的分配和说明</a:t>
            </a:r>
            <a:endParaRPr lang="zh-CN" altLang="zh-CN" dirty="0"/>
          </a:p>
        </p:txBody>
      </p:sp>
    </p:spTree>
    <p:extLst>
      <p:ext uri="{BB962C8B-B14F-4D97-AF65-F5344CB8AC3E}">
        <p14:creationId xmlns:p14="http://schemas.microsoft.com/office/powerpoint/2010/main" val="553477604"/>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14:presetBounceEnd="20000">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14:bounceEnd="20000">
                                          <p:cBhvr additive="base">
                                            <p:cTn id="7" dur="500" fill="hold"/>
                                            <p:tgtEl>
                                              <p:spTgt spid="36"/>
                                            </p:tgtEl>
                                            <p:attrNameLst>
                                              <p:attrName>ppt_x</p:attrName>
                                            </p:attrNameLst>
                                          </p:cBhvr>
                                          <p:tavLst>
                                            <p:tav tm="0">
                                              <p:val>
                                                <p:strVal val="1+#ppt_w/2"/>
                                              </p:val>
                                            </p:tav>
                                            <p:tav tm="100000">
                                              <p:val>
                                                <p:strVal val="#ppt_x"/>
                                              </p:val>
                                            </p:tav>
                                          </p:tavLst>
                                        </p:anim>
                                        <p:anim calcmode="lin" valueType="num" p14:bounceEnd="20000">
                                          <p:cBhvr additive="base">
                                            <p:cTn id="8" dur="500" fill="hold"/>
                                            <p:tgtEl>
                                              <p:spTgt spid="3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14:presetBounceEnd="20000">
                                      <p:stCondLst>
                                        <p:cond delay="500"/>
                                      </p:stCondLst>
                                      <p:childTnLst>
                                        <p:set>
                                          <p:cBhvr>
                                            <p:cTn id="10" dur="1" fill="hold">
                                              <p:stCondLst>
                                                <p:cond delay="0"/>
                                              </p:stCondLst>
                                            </p:cTn>
                                            <p:tgtEl>
                                              <p:spTgt spid="37"/>
                                            </p:tgtEl>
                                            <p:attrNameLst>
                                              <p:attrName>style.visibility</p:attrName>
                                            </p:attrNameLst>
                                          </p:cBhvr>
                                          <p:to>
                                            <p:strVal val="visible"/>
                                          </p:to>
                                        </p:set>
                                        <p:anim calcmode="lin" valueType="num" p14:bounceEnd="20000">
                                          <p:cBhvr additive="base">
                                            <p:cTn id="11" dur="500" fill="hold"/>
                                            <p:tgtEl>
                                              <p:spTgt spid="37"/>
                                            </p:tgtEl>
                                            <p:attrNameLst>
                                              <p:attrName>ppt_x</p:attrName>
                                            </p:attrNameLst>
                                          </p:cBhvr>
                                          <p:tavLst>
                                            <p:tav tm="0">
                                              <p:val>
                                                <p:strVal val="1+#ppt_w/2"/>
                                              </p:val>
                                            </p:tav>
                                            <p:tav tm="100000">
                                              <p:val>
                                                <p:strVal val="#ppt_x"/>
                                              </p:val>
                                            </p:tav>
                                          </p:tavLst>
                                        </p:anim>
                                        <p:anim calcmode="lin" valueType="num" p14:bounceEnd="20000">
                                          <p:cBhvr additive="base">
                                            <p:cTn id="12" dur="500" fill="hold"/>
                                            <p:tgtEl>
                                              <p:spTgt spid="3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14:presetBounceEnd="20000">
                                      <p:stCondLst>
                                        <p:cond delay="250"/>
                                      </p:stCondLst>
                                      <p:childTnLst>
                                        <p:set>
                                          <p:cBhvr>
                                            <p:cTn id="14" dur="1" fill="hold">
                                              <p:stCondLst>
                                                <p:cond delay="0"/>
                                              </p:stCondLst>
                                            </p:cTn>
                                            <p:tgtEl>
                                              <p:spTgt spid="39"/>
                                            </p:tgtEl>
                                            <p:attrNameLst>
                                              <p:attrName>style.visibility</p:attrName>
                                            </p:attrNameLst>
                                          </p:cBhvr>
                                          <p:to>
                                            <p:strVal val="visible"/>
                                          </p:to>
                                        </p:set>
                                        <p:anim calcmode="lin" valueType="num" p14:bounceEnd="20000">
                                          <p:cBhvr additive="base">
                                            <p:cTn id="15" dur="500" fill="hold"/>
                                            <p:tgtEl>
                                              <p:spTgt spid="39"/>
                                            </p:tgtEl>
                                            <p:attrNameLst>
                                              <p:attrName>ppt_x</p:attrName>
                                            </p:attrNameLst>
                                          </p:cBhvr>
                                          <p:tavLst>
                                            <p:tav tm="0">
                                              <p:val>
                                                <p:strVal val="1+#ppt_w/2"/>
                                              </p:val>
                                            </p:tav>
                                            <p:tav tm="100000">
                                              <p:val>
                                                <p:strVal val="#ppt_x"/>
                                              </p:val>
                                            </p:tav>
                                          </p:tavLst>
                                        </p:anim>
                                        <p:anim calcmode="lin" valueType="num" p14:bounceEnd="20000">
                                          <p:cBhvr additive="base">
                                            <p:cTn id="16" dur="500" fill="hold"/>
                                            <p:tgtEl>
                                              <p:spTgt spid="3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9"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1+#ppt_w/2"/>
                                              </p:val>
                                            </p:tav>
                                            <p:tav tm="100000">
                                              <p:val>
                                                <p:strVal val="#ppt_x"/>
                                              </p:val>
                                            </p:tav>
                                          </p:tavLst>
                                        </p:anim>
                                        <p:anim calcmode="lin" valueType="num">
                                          <p:cBhvr additive="base">
                                            <p:cTn id="8" dur="500" fill="hold"/>
                                            <p:tgtEl>
                                              <p:spTgt spid="3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500"/>
                                      </p:stCondLst>
                                      <p:childTnLst>
                                        <p:set>
                                          <p:cBhvr>
                                            <p:cTn id="10" dur="1" fill="hold">
                                              <p:stCondLst>
                                                <p:cond delay="0"/>
                                              </p:stCondLst>
                                            </p:cTn>
                                            <p:tgtEl>
                                              <p:spTgt spid="37"/>
                                            </p:tgtEl>
                                            <p:attrNameLst>
                                              <p:attrName>style.visibility</p:attrName>
                                            </p:attrNameLst>
                                          </p:cBhvr>
                                          <p:to>
                                            <p:strVal val="visible"/>
                                          </p:to>
                                        </p:set>
                                        <p:anim calcmode="lin" valueType="num">
                                          <p:cBhvr additive="base">
                                            <p:cTn id="11" dur="500" fill="hold"/>
                                            <p:tgtEl>
                                              <p:spTgt spid="37"/>
                                            </p:tgtEl>
                                            <p:attrNameLst>
                                              <p:attrName>ppt_x</p:attrName>
                                            </p:attrNameLst>
                                          </p:cBhvr>
                                          <p:tavLst>
                                            <p:tav tm="0">
                                              <p:val>
                                                <p:strVal val="1+#ppt_w/2"/>
                                              </p:val>
                                            </p:tav>
                                            <p:tav tm="100000">
                                              <p:val>
                                                <p:strVal val="#ppt_x"/>
                                              </p:val>
                                            </p:tav>
                                          </p:tavLst>
                                        </p:anim>
                                        <p:anim calcmode="lin" valueType="num">
                                          <p:cBhvr additive="base">
                                            <p:cTn id="12" dur="500" fill="hold"/>
                                            <p:tgtEl>
                                              <p:spTgt spid="3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stCondLst>
                                        <p:cond delay="250"/>
                                      </p:stCondLst>
                                      <p:childTnLst>
                                        <p:set>
                                          <p:cBhvr>
                                            <p:cTn id="14" dur="1" fill="hold">
                                              <p:stCondLst>
                                                <p:cond delay="0"/>
                                              </p:stCondLst>
                                            </p:cTn>
                                            <p:tgtEl>
                                              <p:spTgt spid="39"/>
                                            </p:tgtEl>
                                            <p:attrNameLst>
                                              <p:attrName>style.visibility</p:attrName>
                                            </p:attrNameLst>
                                          </p:cBhvr>
                                          <p:to>
                                            <p:strVal val="visible"/>
                                          </p:to>
                                        </p:set>
                                        <p:anim calcmode="lin" valueType="num">
                                          <p:cBhvr additive="base">
                                            <p:cTn id="15" dur="500" fill="hold"/>
                                            <p:tgtEl>
                                              <p:spTgt spid="39"/>
                                            </p:tgtEl>
                                            <p:attrNameLst>
                                              <p:attrName>ppt_x</p:attrName>
                                            </p:attrNameLst>
                                          </p:cBhvr>
                                          <p:tavLst>
                                            <p:tav tm="0">
                                              <p:val>
                                                <p:strVal val="1+#ppt_w/2"/>
                                              </p:val>
                                            </p:tav>
                                            <p:tav tm="100000">
                                              <p:val>
                                                <p:strVal val="#ppt_x"/>
                                              </p:val>
                                            </p:tav>
                                          </p:tavLst>
                                        </p:anim>
                                        <p:anim calcmode="lin" valueType="num">
                                          <p:cBhvr additive="base">
                                            <p:cTn id="16" dur="500" fill="hold"/>
                                            <p:tgtEl>
                                              <p:spTgt spid="3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9" grpId="0" animBg="1"/>
        </p:bldLst>
      </p:timing>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椭圆 19"/>
          <p:cNvSpPr/>
          <p:nvPr/>
        </p:nvSpPr>
        <p:spPr>
          <a:xfrm>
            <a:off x="2276771" y="2221458"/>
            <a:ext cx="2625430" cy="2625428"/>
          </a:xfrm>
          <a:prstGeom prst="ellipse">
            <a:avLst/>
          </a:prstGeom>
          <a:noFill/>
          <a:ln w="28575">
            <a:solidFill>
              <a:srgbClr val="1847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21" name="组合 20"/>
          <p:cNvGrpSpPr/>
          <p:nvPr/>
        </p:nvGrpSpPr>
        <p:grpSpPr>
          <a:xfrm>
            <a:off x="2581581" y="2621254"/>
            <a:ext cx="2052942" cy="1840098"/>
            <a:chOff x="4950565" y="2141272"/>
            <a:chExt cx="3094826" cy="2773962"/>
          </a:xfrm>
        </p:grpSpPr>
        <p:sp>
          <p:nvSpPr>
            <p:cNvPr id="22" name="椭圆 21"/>
            <p:cNvSpPr/>
            <p:nvPr/>
          </p:nvSpPr>
          <p:spPr>
            <a:xfrm>
              <a:off x="4950565" y="2141272"/>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3" name="椭圆 22"/>
            <p:cNvSpPr/>
            <p:nvPr/>
          </p:nvSpPr>
          <p:spPr>
            <a:xfrm>
              <a:off x="7893507" y="4763350"/>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nvGrpSpPr>
          <p:cNvPr id="30" name="组合 29"/>
          <p:cNvGrpSpPr/>
          <p:nvPr/>
        </p:nvGrpSpPr>
        <p:grpSpPr>
          <a:xfrm>
            <a:off x="2582460" y="2625347"/>
            <a:ext cx="2045906" cy="1856228"/>
            <a:chOff x="4953229" y="2141272"/>
            <a:chExt cx="3084220" cy="2798278"/>
          </a:xfrm>
        </p:grpSpPr>
        <p:sp>
          <p:nvSpPr>
            <p:cNvPr id="31" name="椭圆 30"/>
            <p:cNvSpPr/>
            <p:nvPr/>
          </p:nvSpPr>
          <p:spPr>
            <a:xfrm>
              <a:off x="4953229" y="4787666"/>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2" name="椭圆 31"/>
            <p:cNvSpPr/>
            <p:nvPr/>
          </p:nvSpPr>
          <p:spPr>
            <a:xfrm>
              <a:off x="7885565" y="2141272"/>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35" name="椭圆 34"/>
          <p:cNvSpPr/>
          <p:nvPr/>
        </p:nvSpPr>
        <p:spPr>
          <a:xfrm>
            <a:off x="2616618" y="2570728"/>
            <a:ext cx="1946033" cy="19460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5400" dirty="0">
                <a:effectLst>
                  <a:outerShdw blurRad="38100" dist="38100" dir="2700000" algn="tl">
                    <a:srgbClr val="000000">
                      <a:alpha val="43137"/>
                    </a:srgbClr>
                  </a:outerShdw>
                </a:effectLst>
                <a:latin typeface="Impact" panose="020B0806030902050204" pitchFamily="34" charset="0"/>
              </a:rPr>
              <a:t>Last</a:t>
            </a:r>
            <a:endParaRPr lang="zh-CN" altLang="en-US" sz="5400" dirty="0">
              <a:effectLst>
                <a:outerShdw blurRad="38100" dist="38100" dir="2700000" algn="tl">
                  <a:srgbClr val="000000">
                    <a:alpha val="43137"/>
                  </a:srgbClr>
                </a:outerShdw>
              </a:effectLst>
              <a:latin typeface="Impact" panose="020B0806030902050204" pitchFamily="34" charset="0"/>
            </a:endParaRPr>
          </a:p>
        </p:txBody>
      </p:sp>
      <p:sp>
        <p:nvSpPr>
          <p:cNvPr id="36" name="椭圆 35"/>
          <p:cNvSpPr/>
          <p:nvPr/>
        </p:nvSpPr>
        <p:spPr>
          <a:xfrm>
            <a:off x="11268220" y="-923780"/>
            <a:ext cx="1847559" cy="1847559"/>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10492598" y="351423"/>
            <a:ext cx="572356" cy="5723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11179254" y="2141272"/>
            <a:ext cx="302456" cy="3024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11330482" y="1257699"/>
            <a:ext cx="390938" cy="390938"/>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5359400" y="3229653"/>
            <a:ext cx="5046133" cy="523220"/>
          </a:xfrm>
          <a:prstGeom prst="rect">
            <a:avLst/>
          </a:prstGeom>
          <a:ln>
            <a:noFill/>
          </a:ln>
        </p:spPr>
        <p:txBody>
          <a:bodyPr wrap="square">
            <a:spAutoFit/>
          </a:bodyPr>
          <a:lstStyle/>
          <a:p>
            <a:pPr algn="ctr"/>
            <a:r>
              <a:rPr lang="en-US" altLang="zh-CN" sz="280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rPr>
              <a:t>Q&amp;A</a:t>
            </a:r>
          </a:p>
        </p:txBody>
      </p:sp>
    </p:spTree>
    <p:extLst>
      <p:ext uri="{BB962C8B-B14F-4D97-AF65-F5344CB8AC3E}">
        <p14:creationId xmlns:p14="http://schemas.microsoft.com/office/powerpoint/2010/main" val="1699625862"/>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椭圆 5"/>
          <p:cNvSpPr/>
          <p:nvPr/>
        </p:nvSpPr>
        <p:spPr>
          <a:xfrm>
            <a:off x="11207455" y="157627"/>
            <a:ext cx="869659" cy="869659"/>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10494498" y="1027286"/>
            <a:ext cx="572356" cy="5723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10128738" y="2035739"/>
            <a:ext cx="422031" cy="422031"/>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9083385" y="1641843"/>
            <a:ext cx="302456" cy="3024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10104119" y="375750"/>
            <a:ext cx="302456" cy="302456"/>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11118973" y="1944299"/>
            <a:ext cx="390938" cy="390938"/>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190500" y="5924841"/>
            <a:ext cx="1098259" cy="1098259"/>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2184400" y="4749799"/>
            <a:ext cx="622299" cy="622299"/>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2428873" y="5924841"/>
            <a:ext cx="847727" cy="847727"/>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690560" y="5569741"/>
            <a:ext cx="1288259" cy="1288259"/>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284161" y="5093491"/>
            <a:ext cx="622299" cy="622299"/>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292854" y="4279899"/>
            <a:ext cx="204399" cy="204399"/>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a:off x="2082200" y="4482499"/>
            <a:ext cx="204399" cy="204399"/>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1238831" y="5302440"/>
            <a:ext cx="204399" cy="204399"/>
          </a:xfrm>
          <a:prstGeom prst="ellipse">
            <a:avLst/>
          </a:prstGeom>
          <a:gradFill>
            <a:gsLst>
              <a:gs pos="0">
                <a:schemeClr val="bg1"/>
              </a:gs>
              <a:gs pos="100000">
                <a:srgbClr val="D4D2D3"/>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2067119" y="5404639"/>
            <a:ext cx="204399" cy="204399"/>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a:off x="3227778" y="5609038"/>
            <a:ext cx="204399" cy="204399"/>
          </a:xfrm>
          <a:prstGeom prst="ellipse">
            <a:avLst/>
          </a:prstGeom>
          <a:gradFill>
            <a:gsLst>
              <a:gs pos="0">
                <a:schemeClr val="bg1"/>
              </a:gs>
              <a:gs pos="100000">
                <a:srgbClr val="D4D2D3"/>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5370757" y="2710230"/>
            <a:ext cx="1646605" cy="923330"/>
          </a:xfrm>
          <a:prstGeom prst="rect">
            <a:avLst/>
          </a:prstGeom>
          <a:noFill/>
        </p:spPr>
        <p:txBody>
          <a:bodyPr wrap="none" rtlCol="0">
            <a:spAutoFit/>
          </a:bodyPr>
          <a:lstStyle/>
          <a:p>
            <a:pPr algn="ctr"/>
            <a:r>
              <a:rPr lang="zh-CN" altLang="en-US" sz="5400" b="1" spc="300" dirty="0">
                <a:solidFill>
                  <a:schemeClr val="tx1">
                    <a:lumMod val="75000"/>
                    <a:lumOff val="25000"/>
                  </a:schemeClr>
                </a:solidFill>
                <a:latin typeface="微软雅黑" panose="020B0503020204020204" pitchFamily="34" charset="-122"/>
                <a:ea typeface="微软雅黑" panose="020B0503020204020204" pitchFamily="34" charset="-122"/>
              </a:rPr>
              <a:t>感谢</a:t>
            </a:r>
          </a:p>
        </p:txBody>
      </p:sp>
      <p:sp>
        <p:nvSpPr>
          <p:cNvPr id="51" name="文本框 50"/>
          <p:cNvSpPr txBox="1"/>
          <p:nvPr/>
        </p:nvSpPr>
        <p:spPr>
          <a:xfrm>
            <a:off x="4584483" y="3607452"/>
            <a:ext cx="3219151" cy="400110"/>
          </a:xfrm>
          <a:prstGeom prst="rect">
            <a:avLst/>
          </a:prstGeom>
          <a:noFill/>
        </p:spPr>
        <p:txBody>
          <a:bodyPr wrap="none" rtlCol="0">
            <a:spAutoFit/>
          </a:bodyPr>
          <a:lstStyle/>
          <a:p>
            <a:pPr algn="ctr"/>
            <a:r>
              <a:rPr lang="en-US" altLang="zh-CN" sz="2000" dirty="0">
                <a:solidFill>
                  <a:srgbClr val="18478F"/>
                </a:solidFill>
                <a:latin typeface="微软雅黑" panose="020B0503020204020204" pitchFamily="34" charset="-122"/>
                <a:ea typeface="微软雅黑" panose="020B0503020204020204" pitchFamily="34" charset="-122"/>
              </a:rPr>
              <a:t>THANKS FOR LISTENING</a:t>
            </a:r>
            <a:endParaRPr lang="zh-CN" altLang="en-US" sz="2000" dirty="0">
              <a:solidFill>
                <a:srgbClr val="18478F"/>
              </a:solidFill>
              <a:latin typeface="微软雅黑" panose="020B0503020204020204" pitchFamily="34" charset="-122"/>
              <a:ea typeface="微软雅黑" panose="020B0503020204020204" pitchFamily="34" charset="-122"/>
            </a:endParaRPr>
          </a:p>
        </p:txBody>
      </p:sp>
      <p:pic>
        <p:nvPicPr>
          <p:cNvPr id="30" name="图片 2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8498" y="375750"/>
            <a:ext cx="2108201" cy="2108201"/>
          </a:xfrm>
          <a:prstGeom prst="rect">
            <a:avLst/>
          </a:prstGeom>
        </p:spPr>
      </p:pic>
    </p:spTree>
    <p:extLst>
      <p:ext uri="{BB962C8B-B14F-4D97-AF65-F5344CB8AC3E}">
        <p14:creationId xmlns:p14="http://schemas.microsoft.com/office/powerpoint/2010/main" val="1350769979"/>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4"/>
          <p:cNvSpPr/>
          <p:nvPr/>
        </p:nvSpPr>
        <p:spPr>
          <a:xfrm>
            <a:off x="2276771" y="2221458"/>
            <a:ext cx="2625430" cy="2625428"/>
          </a:xfrm>
          <a:prstGeom prst="ellipse">
            <a:avLst/>
          </a:prstGeom>
          <a:noFill/>
          <a:ln w="28575">
            <a:solidFill>
              <a:srgbClr val="1847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7" name="组合 6"/>
          <p:cNvGrpSpPr/>
          <p:nvPr/>
        </p:nvGrpSpPr>
        <p:grpSpPr>
          <a:xfrm>
            <a:off x="2581581" y="2621254"/>
            <a:ext cx="2052942" cy="1840098"/>
            <a:chOff x="4950565" y="2141272"/>
            <a:chExt cx="3094826" cy="2773962"/>
          </a:xfrm>
        </p:grpSpPr>
        <p:sp>
          <p:nvSpPr>
            <p:cNvPr id="44" name="椭圆 43"/>
            <p:cNvSpPr/>
            <p:nvPr/>
          </p:nvSpPr>
          <p:spPr>
            <a:xfrm>
              <a:off x="4950565" y="2141272"/>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5" name="椭圆 44"/>
            <p:cNvSpPr/>
            <p:nvPr/>
          </p:nvSpPr>
          <p:spPr>
            <a:xfrm>
              <a:off x="7893507" y="4763350"/>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nvGrpSpPr>
          <p:cNvPr id="6" name="组合 5"/>
          <p:cNvGrpSpPr/>
          <p:nvPr/>
        </p:nvGrpSpPr>
        <p:grpSpPr>
          <a:xfrm>
            <a:off x="2582460" y="2625347"/>
            <a:ext cx="2045906" cy="1856228"/>
            <a:chOff x="4953229" y="2141272"/>
            <a:chExt cx="3084220" cy="2798278"/>
          </a:xfrm>
        </p:grpSpPr>
        <p:sp>
          <p:nvSpPr>
            <p:cNvPr id="46" name="椭圆 45"/>
            <p:cNvSpPr/>
            <p:nvPr/>
          </p:nvSpPr>
          <p:spPr>
            <a:xfrm>
              <a:off x="4953229" y="4787666"/>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7" name="椭圆 46"/>
            <p:cNvSpPr/>
            <p:nvPr/>
          </p:nvSpPr>
          <p:spPr>
            <a:xfrm>
              <a:off x="7885565" y="2141272"/>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20" name="矩形 19"/>
          <p:cNvSpPr/>
          <p:nvPr/>
        </p:nvSpPr>
        <p:spPr>
          <a:xfrm>
            <a:off x="5484376" y="3171743"/>
            <a:ext cx="3210955" cy="584775"/>
          </a:xfrm>
          <a:prstGeom prst="rect">
            <a:avLst/>
          </a:prstGeom>
          <a:ln>
            <a:noFill/>
          </a:ln>
        </p:spPr>
        <p:txBody>
          <a:bodyPr wrap="square">
            <a:spAutoFit/>
          </a:bodyPr>
          <a:lstStyle/>
          <a:p>
            <a:pPr algn="ctr"/>
            <a:r>
              <a:rPr lang="zh-CN" altLang="en-US" sz="3200" dirty="0" smtClean="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rPr>
              <a:t>引言</a:t>
            </a:r>
            <a:endParaRPr lang="en-US" altLang="zh-CN" sz="320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14" name="椭圆 13"/>
          <p:cNvSpPr/>
          <p:nvPr/>
        </p:nvSpPr>
        <p:spPr>
          <a:xfrm>
            <a:off x="2616618" y="2570728"/>
            <a:ext cx="1946033" cy="19460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5400" dirty="0">
                <a:effectLst>
                  <a:outerShdw blurRad="38100" dist="38100" dir="2700000" algn="tl">
                    <a:srgbClr val="000000">
                      <a:alpha val="43137"/>
                    </a:srgbClr>
                  </a:outerShdw>
                </a:effectLst>
                <a:latin typeface="Impact" panose="020B0806030902050204" pitchFamily="34" charset="0"/>
              </a:rPr>
              <a:t>01</a:t>
            </a:r>
            <a:endParaRPr lang="zh-CN" altLang="en-US" sz="5400" dirty="0">
              <a:effectLst>
                <a:outerShdw blurRad="38100" dist="38100" dir="2700000" algn="tl">
                  <a:srgbClr val="000000">
                    <a:alpha val="43137"/>
                  </a:srgbClr>
                </a:outerShdw>
              </a:effectLst>
              <a:latin typeface="Impact" panose="020B0806030902050204" pitchFamily="34" charset="0"/>
            </a:endParaRPr>
          </a:p>
        </p:txBody>
      </p:sp>
      <p:sp>
        <p:nvSpPr>
          <p:cNvPr id="16" name="椭圆 15"/>
          <p:cNvSpPr/>
          <p:nvPr/>
        </p:nvSpPr>
        <p:spPr>
          <a:xfrm>
            <a:off x="11268220" y="-923780"/>
            <a:ext cx="1847559" cy="1847559"/>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10492598" y="351423"/>
            <a:ext cx="572356" cy="5723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11179254" y="2141272"/>
            <a:ext cx="302456" cy="3024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11330482" y="1257699"/>
            <a:ext cx="390938" cy="390938"/>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97005594"/>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a:grpSpLocks/>
          </p:cNvGrpSpPr>
          <p:nvPr/>
        </p:nvGrpSpPr>
        <p:grpSpPr bwMode="auto">
          <a:xfrm>
            <a:off x="329345" y="1793385"/>
            <a:ext cx="5750496" cy="3282295"/>
            <a:chOff x="8540751" y="4843463"/>
            <a:chExt cx="8012112" cy="4562475"/>
          </a:xfrm>
          <a:effectLst/>
        </p:grpSpPr>
        <p:sp>
          <p:nvSpPr>
            <p:cNvPr id="19" name="任意多边形: 形状 18"/>
            <p:cNvSpPr>
              <a:spLocks/>
            </p:cNvSpPr>
            <p:nvPr/>
          </p:nvSpPr>
          <p:spPr bwMode="auto">
            <a:xfrm>
              <a:off x="9321800" y="4843463"/>
              <a:ext cx="6480176" cy="4421188"/>
            </a:xfrm>
            <a:custGeom>
              <a:avLst/>
              <a:gdLst>
                <a:gd name="T0" fmla="*/ 17508 w 18000"/>
                <a:gd name="T1" fmla="*/ 12280 h 12281"/>
                <a:gd name="T2" fmla="*/ 491 w 18000"/>
                <a:gd name="T3" fmla="*/ 12280 h 12281"/>
                <a:gd name="T4" fmla="*/ 0 w 18000"/>
                <a:gd name="T5" fmla="*/ 11792 h 12281"/>
                <a:gd name="T6" fmla="*/ 0 w 18000"/>
                <a:gd name="T7" fmla="*/ 488 h 12281"/>
                <a:gd name="T8" fmla="*/ 491 w 18000"/>
                <a:gd name="T9" fmla="*/ 0 h 12281"/>
                <a:gd name="T10" fmla="*/ 17508 w 18000"/>
                <a:gd name="T11" fmla="*/ 0 h 12281"/>
                <a:gd name="T12" fmla="*/ 17999 w 18000"/>
                <a:gd name="T13" fmla="*/ 488 h 12281"/>
                <a:gd name="T14" fmla="*/ 17999 w 18000"/>
                <a:gd name="T15" fmla="*/ 11792 h 12281"/>
                <a:gd name="T16" fmla="*/ 17508 w 18000"/>
                <a:gd name="T17" fmla="*/ 12280 h 1228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000"/>
                <a:gd name="T28" fmla="*/ 0 h 12281"/>
                <a:gd name="T29" fmla="*/ 18000 w 18000"/>
                <a:gd name="T30" fmla="*/ 12281 h 1228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000" h="12281">
                  <a:moveTo>
                    <a:pt x="17508" y="12280"/>
                  </a:moveTo>
                  <a:lnTo>
                    <a:pt x="491" y="12280"/>
                  </a:lnTo>
                  <a:cubicBezTo>
                    <a:pt x="220" y="12280"/>
                    <a:pt x="0" y="12061"/>
                    <a:pt x="0" y="11792"/>
                  </a:cubicBezTo>
                  <a:lnTo>
                    <a:pt x="0" y="488"/>
                  </a:lnTo>
                  <a:cubicBezTo>
                    <a:pt x="0" y="219"/>
                    <a:pt x="220" y="0"/>
                    <a:pt x="491" y="0"/>
                  </a:cubicBezTo>
                  <a:lnTo>
                    <a:pt x="17508" y="0"/>
                  </a:lnTo>
                  <a:cubicBezTo>
                    <a:pt x="17779" y="0"/>
                    <a:pt x="17999" y="219"/>
                    <a:pt x="17999" y="488"/>
                  </a:cubicBezTo>
                  <a:lnTo>
                    <a:pt x="17999" y="11792"/>
                  </a:lnTo>
                  <a:cubicBezTo>
                    <a:pt x="17999" y="12061"/>
                    <a:pt x="17779" y="12280"/>
                    <a:pt x="17508" y="12280"/>
                  </a:cubicBezTo>
                </a:path>
              </a:pathLst>
            </a:custGeom>
            <a:solidFill>
              <a:schemeClr val="tx2">
                <a:lumMod val="50000"/>
              </a:schemeClr>
            </a:solidFill>
            <a:ln>
              <a:noFill/>
            </a:ln>
            <a:extLst>
              <a:ext uri="{91240B29-F687-4F45-9708-019B960494DF}">
                <a14:hiddenLine xmlns:a14="http://schemas.microsoft.com/office/drawing/2010/main" w="9525">
                  <a:solidFill>
                    <a:srgbClr val="000000"/>
                  </a:solidFill>
                  <a:bevel/>
                  <a:headEnd/>
                  <a:tailEnd/>
                </a14:hiddenLine>
              </a:ext>
            </a:extLst>
          </p:spPr>
          <p:txBody>
            <a:bodyPr anchor="ctr"/>
            <a:lstStyle/>
            <a:p>
              <a:pPr algn="ctr"/>
              <a:endParaRPr>
                <a:latin typeface="+mn-lt"/>
                <a:ea typeface="+mn-ea"/>
                <a:cs typeface="+mn-ea"/>
                <a:sym typeface="+mn-lt"/>
              </a:endParaRPr>
            </a:p>
          </p:txBody>
        </p:sp>
        <p:sp>
          <p:nvSpPr>
            <p:cNvPr id="20" name="任意多边形: 形状 19"/>
            <p:cNvSpPr>
              <a:spLocks/>
            </p:cNvSpPr>
            <p:nvPr/>
          </p:nvSpPr>
          <p:spPr bwMode="auto">
            <a:xfrm>
              <a:off x="8542336" y="9169402"/>
              <a:ext cx="8008936" cy="142874"/>
            </a:xfrm>
            <a:custGeom>
              <a:avLst/>
              <a:gdLst>
                <a:gd name="T0" fmla="*/ 22247 w 22248"/>
                <a:gd name="T1" fmla="*/ 398 h 657"/>
                <a:gd name="T2" fmla="*/ 21410 w 22248"/>
                <a:gd name="T3" fmla="*/ 656 h 657"/>
                <a:gd name="T4" fmla="*/ 870 w 22248"/>
                <a:gd name="T5" fmla="*/ 656 h 657"/>
                <a:gd name="T6" fmla="*/ 0 w 22248"/>
                <a:gd name="T7" fmla="*/ 398 h 657"/>
                <a:gd name="T8" fmla="*/ 0 w 22248"/>
                <a:gd name="T9" fmla="*/ 0 h 657"/>
                <a:gd name="T10" fmla="*/ 22247 w 22248"/>
                <a:gd name="T11" fmla="*/ 0 h 657"/>
                <a:gd name="T12" fmla="*/ 22247 w 22248"/>
                <a:gd name="T13" fmla="*/ 398 h 657"/>
                <a:gd name="T14" fmla="*/ 0 60000 65536"/>
                <a:gd name="T15" fmla="*/ 0 60000 65536"/>
                <a:gd name="T16" fmla="*/ 0 60000 65536"/>
                <a:gd name="T17" fmla="*/ 0 60000 65536"/>
                <a:gd name="T18" fmla="*/ 0 60000 65536"/>
                <a:gd name="T19" fmla="*/ 0 60000 65536"/>
                <a:gd name="T20" fmla="*/ 0 60000 65536"/>
                <a:gd name="T21" fmla="*/ 0 w 22248"/>
                <a:gd name="T22" fmla="*/ 0 h 657"/>
                <a:gd name="T23" fmla="*/ 22248 w 22248"/>
                <a:gd name="T24" fmla="*/ 657 h 65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248" h="657">
                  <a:moveTo>
                    <a:pt x="22247" y="398"/>
                  </a:moveTo>
                  <a:cubicBezTo>
                    <a:pt x="22247" y="398"/>
                    <a:pt x="21890" y="656"/>
                    <a:pt x="21410" y="656"/>
                  </a:cubicBezTo>
                  <a:lnTo>
                    <a:pt x="870" y="656"/>
                  </a:lnTo>
                  <a:cubicBezTo>
                    <a:pt x="462" y="656"/>
                    <a:pt x="0" y="398"/>
                    <a:pt x="0" y="398"/>
                  </a:cubicBezTo>
                  <a:lnTo>
                    <a:pt x="0" y="0"/>
                  </a:lnTo>
                  <a:lnTo>
                    <a:pt x="22247" y="0"/>
                  </a:lnTo>
                  <a:lnTo>
                    <a:pt x="22247" y="398"/>
                  </a:lnTo>
                </a:path>
              </a:pathLst>
            </a:custGeom>
            <a:solidFill>
              <a:schemeClr val="bg1">
                <a:lumMod val="95000"/>
              </a:schemeClr>
            </a:solidFill>
            <a:ln>
              <a:noFill/>
            </a:ln>
            <a:extLst>
              <a:ext uri="{91240B29-F687-4F45-9708-019B960494DF}">
                <a14:hiddenLine xmlns:a14="http://schemas.microsoft.com/office/drawing/2010/main" w="9525">
                  <a:solidFill>
                    <a:srgbClr val="000000"/>
                  </a:solidFill>
                  <a:bevel/>
                  <a:headEnd/>
                  <a:tailEnd/>
                </a14:hiddenLine>
              </a:ext>
            </a:extLst>
          </p:spPr>
          <p:txBody>
            <a:bodyPr anchor="ctr"/>
            <a:lstStyle/>
            <a:p>
              <a:pPr algn="ctr"/>
              <a:endParaRPr>
                <a:latin typeface="+mn-lt"/>
                <a:ea typeface="+mn-ea"/>
                <a:cs typeface="+mn-ea"/>
                <a:sym typeface="+mn-lt"/>
              </a:endParaRPr>
            </a:p>
          </p:txBody>
        </p:sp>
        <p:sp>
          <p:nvSpPr>
            <p:cNvPr id="21" name="任意多边形: 形状 20"/>
            <p:cNvSpPr>
              <a:spLocks/>
            </p:cNvSpPr>
            <p:nvPr/>
          </p:nvSpPr>
          <p:spPr bwMode="auto">
            <a:xfrm>
              <a:off x="8542339" y="9169399"/>
              <a:ext cx="8008939" cy="236539"/>
            </a:xfrm>
            <a:custGeom>
              <a:avLst/>
              <a:gdLst>
                <a:gd name="T0" fmla="*/ 22247 w 22248"/>
                <a:gd name="T1" fmla="*/ 398 h 657"/>
                <a:gd name="T2" fmla="*/ 21410 w 22248"/>
                <a:gd name="T3" fmla="*/ 656 h 657"/>
                <a:gd name="T4" fmla="*/ 870 w 22248"/>
                <a:gd name="T5" fmla="*/ 656 h 657"/>
                <a:gd name="T6" fmla="*/ 0 w 22248"/>
                <a:gd name="T7" fmla="*/ 398 h 657"/>
                <a:gd name="T8" fmla="*/ 0 w 22248"/>
                <a:gd name="T9" fmla="*/ 0 h 657"/>
                <a:gd name="T10" fmla="*/ 22247 w 22248"/>
                <a:gd name="T11" fmla="*/ 0 h 657"/>
                <a:gd name="T12" fmla="*/ 22247 w 22248"/>
                <a:gd name="T13" fmla="*/ 398 h 657"/>
                <a:gd name="T14" fmla="*/ 0 60000 65536"/>
                <a:gd name="T15" fmla="*/ 0 60000 65536"/>
                <a:gd name="T16" fmla="*/ 0 60000 65536"/>
                <a:gd name="T17" fmla="*/ 0 60000 65536"/>
                <a:gd name="T18" fmla="*/ 0 60000 65536"/>
                <a:gd name="T19" fmla="*/ 0 60000 65536"/>
                <a:gd name="T20" fmla="*/ 0 60000 65536"/>
                <a:gd name="T21" fmla="*/ 0 w 22248"/>
                <a:gd name="T22" fmla="*/ 0 h 657"/>
                <a:gd name="T23" fmla="*/ 22248 w 22248"/>
                <a:gd name="T24" fmla="*/ 657 h 65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248" h="657">
                  <a:moveTo>
                    <a:pt x="22247" y="398"/>
                  </a:moveTo>
                  <a:cubicBezTo>
                    <a:pt x="22247" y="398"/>
                    <a:pt x="21890" y="656"/>
                    <a:pt x="21410" y="656"/>
                  </a:cubicBezTo>
                  <a:lnTo>
                    <a:pt x="870" y="656"/>
                  </a:lnTo>
                  <a:cubicBezTo>
                    <a:pt x="462" y="656"/>
                    <a:pt x="0" y="398"/>
                    <a:pt x="0" y="398"/>
                  </a:cubicBezTo>
                  <a:lnTo>
                    <a:pt x="0" y="0"/>
                  </a:lnTo>
                  <a:lnTo>
                    <a:pt x="22247" y="0"/>
                  </a:lnTo>
                  <a:lnTo>
                    <a:pt x="22247" y="398"/>
                  </a:lnTo>
                </a:path>
              </a:pathLst>
            </a:custGeom>
            <a:noFill/>
            <a:ln w="1008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a:latin typeface="+mn-lt"/>
                <a:ea typeface="+mn-ea"/>
                <a:cs typeface="+mn-ea"/>
                <a:sym typeface="+mn-lt"/>
              </a:endParaRPr>
            </a:p>
          </p:txBody>
        </p:sp>
        <p:sp>
          <p:nvSpPr>
            <p:cNvPr id="22" name="任意多边形: 形状 21"/>
            <p:cNvSpPr>
              <a:spLocks/>
            </p:cNvSpPr>
            <p:nvPr/>
          </p:nvSpPr>
          <p:spPr bwMode="auto">
            <a:xfrm>
              <a:off x="8540751" y="9312275"/>
              <a:ext cx="8012112" cy="93663"/>
            </a:xfrm>
            <a:custGeom>
              <a:avLst/>
              <a:gdLst>
                <a:gd name="T0" fmla="*/ 0 w 22256"/>
                <a:gd name="T1" fmla="*/ 0 h 262"/>
                <a:gd name="T2" fmla="*/ 870 w 22256"/>
                <a:gd name="T3" fmla="*/ 261 h 262"/>
                <a:gd name="T4" fmla="*/ 21418 w 22256"/>
                <a:gd name="T5" fmla="*/ 261 h 262"/>
                <a:gd name="T6" fmla="*/ 22255 w 22256"/>
                <a:gd name="T7" fmla="*/ 0 h 262"/>
                <a:gd name="T8" fmla="*/ 0 w 22256"/>
                <a:gd name="T9" fmla="*/ 0 h 262"/>
                <a:gd name="T10" fmla="*/ 0 60000 65536"/>
                <a:gd name="T11" fmla="*/ 0 60000 65536"/>
                <a:gd name="T12" fmla="*/ 0 60000 65536"/>
                <a:gd name="T13" fmla="*/ 0 60000 65536"/>
                <a:gd name="T14" fmla="*/ 0 60000 65536"/>
                <a:gd name="T15" fmla="*/ 0 w 22256"/>
                <a:gd name="T16" fmla="*/ 0 h 262"/>
                <a:gd name="T17" fmla="*/ 22256 w 22256"/>
                <a:gd name="T18" fmla="*/ 262 h 262"/>
              </a:gdLst>
              <a:ahLst/>
              <a:cxnLst>
                <a:cxn ang="T10">
                  <a:pos x="T0" y="T1"/>
                </a:cxn>
                <a:cxn ang="T11">
                  <a:pos x="T2" y="T3"/>
                </a:cxn>
                <a:cxn ang="T12">
                  <a:pos x="T4" y="T5"/>
                </a:cxn>
                <a:cxn ang="T13">
                  <a:pos x="T6" y="T7"/>
                </a:cxn>
                <a:cxn ang="T14">
                  <a:pos x="T8" y="T9"/>
                </a:cxn>
              </a:cxnLst>
              <a:rect l="T15" t="T16" r="T17" b="T18"/>
              <a:pathLst>
                <a:path w="22256" h="262">
                  <a:moveTo>
                    <a:pt x="0" y="0"/>
                  </a:moveTo>
                  <a:cubicBezTo>
                    <a:pt x="0" y="0"/>
                    <a:pt x="462" y="261"/>
                    <a:pt x="870" y="261"/>
                  </a:cubicBezTo>
                  <a:lnTo>
                    <a:pt x="21418" y="261"/>
                  </a:lnTo>
                  <a:cubicBezTo>
                    <a:pt x="21898" y="261"/>
                    <a:pt x="22255" y="0"/>
                    <a:pt x="22255" y="0"/>
                  </a:cubicBezTo>
                  <a:lnTo>
                    <a:pt x="0" y="0"/>
                  </a:lnTo>
                </a:path>
              </a:pathLst>
            </a:custGeom>
            <a:solidFill>
              <a:schemeClr val="tx2">
                <a:lumMod val="50000"/>
              </a:schemeClr>
            </a:solidFill>
            <a:ln>
              <a:noFill/>
            </a:ln>
            <a:extLst>
              <a:ext uri="{91240B29-F687-4F45-9708-019B960494DF}">
                <a14:hiddenLine xmlns:a14="http://schemas.microsoft.com/office/drawing/2010/main" w="9525">
                  <a:solidFill>
                    <a:srgbClr val="000000"/>
                  </a:solidFill>
                  <a:bevel/>
                  <a:headEnd/>
                  <a:tailEnd/>
                </a14:hiddenLine>
              </a:ext>
            </a:extLst>
          </p:spPr>
          <p:txBody>
            <a:bodyPr anchor="ctr"/>
            <a:lstStyle/>
            <a:p>
              <a:pPr algn="ctr"/>
              <a:endParaRPr>
                <a:latin typeface="+mn-lt"/>
                <a:ea typeface="+mn-ea"/>
                <a:cs typeface="+mn-ea"/>
                <a:sym typeface="+mn-lt"/>
              </a:endParaRPr>
            </a:p>
          </p:txBody>
        </p:sp>
        <p:sp>
          <p:nvSpPr>
            <p:cNvPr id="23" name="任意多边形: 形状 22"/>
            <p:cNvSpPr>
              <a:spLocks/>
            </p:cNvSpPr>
            <p:nvPr/>
          </p:nvSpPr>
          <p:spPr bwMode="auto">
            <a:xfrm>
              <a:off x="11979275" y="9167813"/>
              <a:ext cx="1141413" cy="88900"/>
            </a:xfrm>
            <a:custGeom>
              <a:avLst/>
              <a:gdLst>
                <a:gd name="T0" fmla="*/ 0 w 3171"/>
                <a:gd name="T1" fmla="*/ 0 h 249"/>
                <a:gd name="T2" fmla="*/ 349 w 3171"/>
                <a:gd name="T3" fmla="*/ 248 h 249"/>
                <a:gd name="T4" fmla="*/ 2821 w 3171"/>
                <a:gd name="T5" fmla="*/ 248 h 249"/>
                <a:gd name="T6" fmla="*/ 3170 w 3171"/>
                <a:gd name="T7" fmla="*/ 0 h 249"/>
                <a:gd name="T8" fmla="*/ 0 w 3171"/>
                <a:gd name="T9" fmla="*/ 0 h 249"/>
                <a:gd name="T10" fmla="*/ 0 60000 65536"/>
                <a:gd name="T11" fmla="*/ 0 60000 65536"/>
                <a:gd name="T12" fmla="*/ 0 60000 65536"/>
                <a:gd name="T13" fmla="*/ 0 60000 65536"/>
                <a:gd name="T14" fmla="*/ 0 60000 65536"/>
                <a:gd name="T15" fmla="*/ 0 w 3171"/>
                <a:gd name="T16" fmla="*/ 0 h 249"/>
                <a:gd name="T17" fmla="*/ 3171 w 3171"/>
                <a:gd name="T18" fmla="*/ 249 h 249"/>
              </a:gdLst>
              <a:ahLst/>
              <a:cxnLst>
                <a:cxn ang="T10">
                  <a:pos x="T0" y="T1"/>
                </a:cxn>
                <a:cxn ang="T11">
                  <a:pos x="T2" y="T3"/>
                </a:cxn>
                <a:cxn ang="T12">
                  <a:pos x="T4" y="T5"/>
                </a:cxn>
                <a:cxn ang="T13">
                  <a:pos x="T6" y="T7"/>
                </a:cxn>
                <a:cxn ang="T14">
                  <a:pos x="T8" y="T9"/>
                </a:cxn>
              </a:cxnLst>
              <a:rect l="T15" t="T16" r="T17" b="T18"/>
              <a:pathLst>
                <a:path w="3171" h="249">
                  <a:moveTo>
                    <a:pt x="0" y="0"/>
                  </a:moveTo>
                  <a:cubicBezTo>
                    <a:pt x="49" y="144"/>
                    <a:pt x="187" y="248"/>
                    <a:pt x="349" y="248"/>
                  </a:cubicBezTo>
                  <a:lnTo>
                    <a:pt x="2821" y="248"/>
                  </a:lnTo>
                  <a:cubicBezTo>
                    <a:pt x="2983" y="248"/>
                    <a:pt x="3120" y="144"/>
                    <a:pt x="3170" y="0"/>
                  </a:cubicBezTo>
                  <a:lnTo>
                    <a:pt x="0" y="0"/>
                  </a:lnTo>
                </a:path>
              </a:pathLst>
            </a:custGeom>
            <a:solidFill>
              <a:schemeClr val="tx2">
                <a:lumMod val="50000"/>
              </a:schemeClr>
            </a:solidFill>
            <a:ln>
              <a:noFill/>
            </a:ln>
            <a:extLst>
              <a:ext uri="{91240B29-F687-4F45-9708-019B960494DF}">
                <a14:hiddenLine xmlns:a14="http://schemas.microsoft.com/office/drawing/2010/main" w="9525">
                  <a:solidFill>
                    <a:srgbClr val="000000"/>
                  </a:solidFill>
                  <a:bevel/>
                  <a:headEnd/>
                  <a:tailEnd/>
                </a14:hiddenLine>
              </a:ext>
            </a:extLst>
          </p:spPr>
          <p:txBody>
            <a:bodyPr anchor="ctr"/>
            <a:lstStyle/>
            <a:p>
              <a:pPr algn="ctr"/>
              <a:endParaRPr>
                <a:latin typeface="+mn-lt"/>
                <a:ea typeface="+mn-ea"/>
                <a:cs typeface="+mn-ea"/>
                <a:sym typeface="+mn-lt"/>
              </a:endParaRPr>
            </a:p>
          </p:txBody>
        </p:sp>
        <p:sp>
          <p:nvSpPr>
            <p:cNvPr id="24" name="任意多边形: 形状 23"/>
            <p:cNvSpPr>
              <a:spLocks/>
            </p:cNvSpPr>
            <p:nvPr/>
          </p:nvSpPr>
          <p:spPr bwMode="auto">
            <a:xfrm>
              <a:off x="12571413" y="4937125"/>
              <a:ext cx="38100" cy="36513"/>
            </a:xfrm>
            <a:custGeom>
              <a:avLst/>
              <a:gdLst>
                <a:gd name="T0" fmla="*/ 51 w 104"/>
                <a:gd name="T1" fmla="*/ 102 h 103"/>
                <a:gd name="T2" fmla="*/ 0 w 104"/>
                <a:gd name="T3" fmla="*/ 51 h 103"/>
                <a:gd name="T4" fmla="*/ 51 w 104"/>
                <a:gd name="T5" fmla="*/ 0 h 103"/>
                <a:gd name="T6" fmla="*/ 103 w 104"/>
                <a:gd name="T7" fmla="*/ 51 h 103"/>
                <a:gd name="T8" fmla="*/ 51 w 104"/>
                <a:gd name="T9" fmla="*/ 102 h 103"/>
                <a:gd name="T10" fmla="*/ 0 60000 65536"/>
                <a:gd name="T11" fmla="*/ 0 60000 65536"/>
                <a:gd name="T12" fmla="*/ 0 60000 65536"/>
                <a:gd name="T13" fmla="*/ 0 60000 65536"/>
                <a:gd name="T14" fmla="*/ 0 60000 65536"/>
                <a:gd name="T15" fmla="*/ 0 w 104"/>
                <a:gd name="T16" fmla="*/ 0 h 103"/>
                <a:gd name="T17" fmla="*/ 104 w 104"/>
                <a:gd name="T18" fmla="*/ 103 h 103"/>
              </a:gdLst>
              <a:ahLst/>
              <a:cxnLst>
                <a:cxn ang="T10">
                  <a:pos x="T0" y="T1"/>
                </a:cxn>
                <a:cxn ang="T11">
                  <a:pos x="T2" y="T3"/>
                </a:cxn>
                <a:cxn ang="T12">
                  <a:pos x="T4" y="T5"/>
                </a:cxn>
                <a:cxn ang="T13">
                  <a:pos x="T6" y="T7"/>
                </a:cxn>
                <a:cxn ang="T14">
                  <a:pos x="T8" y="T9"/>
                </a:cxn>
              </a:cxnLst>
              <a:rect l="T15" t="T16" r="T17" b="T18"/>
              <a:pathLst>
                <a:path w="104" h="103">
                  <a:moveTo>
                    <a:pt x="51" y="102"/>
                  </a:moveTo>
                  <a:cubicBezTo>
                    <a:pt x="23" y="102"/>
                    <a:pt x="0" y="79"/>
                    <a:pt x="0" y="51"/>
                  </a:cubicBezTo>
                  <a:cubicBezTo>
                    <a:pt x="0" y="22"/>
                    <a:pt x="23" y="0"/>
                    <a:pt x="51" y="0"/>
                  </a:cubicBezTo>
                  <a:cubicBezTo>
                    <a:pt x="80" y="0"/>
                    <a:pt x="103" y="22"/>
                    <a:pt x="103" y="51"/>
                  </a:cubicBezTo>
                  <a:cubicBezTo>
                    <a:pt x="103" y="79"/>
                    <a:pt x="80" y="102"/>
                    <a:pt x="51" y="102"/>
                  </a:cubicBezTo>
                </a:path>
              </a:pathLst>
            </a:custGeom>
            <a:solidFill>
              <a:srgbClr val="FFFFFF"/>
            </a:solidFill>
            <a:ln>
              <a:noFill/>
            </a:ln>
            <a:extLst>
              <a:ext uri="{91240B29-F687-4F45-9708-019B960494DF}">
                <a14:hiddenLine xmlns:a14="http://schemas.microsoft.com/office/drawing/2010/main" w="9525">
                  <a:solidFill>
                    <a:srgbClr val="000000"/>
                  </a:solidFill>
                  <a:bevel/>
                  <a:headEnd/>
                  <a:tailEnd/>
                </a14:hiddenLine>
              </a:ext>
            </a:extLst>
          </p:spPr>
          <p:txBody>
            <a:bodyPr anchor="ctr"/>
            <a:lstStyle/>
            <a:p>
              <a:pPr algn="ctr"/>
              <a:endParaRPr>
                <a:latin typeface="+mn-lt"/>
                <a:ea typeface="+mn-ea"/>
                <a:cs typeface="+mn-ea"/>
                <a:sym typeface="+mn-lt"/>
              </a:endParaRPr>
            </a:p>
          </p:txBody>
        </p:sp>
      </p:grpSp>
      <p:grpSp>
        <p:nvGrpSpPr>
          <p:cNvPr id="2" name="组合 1"/>
          <p:cNvGrpSpPr/>
          <p:nvPr/>
        </p:nvGrpSpPr>
        <p:grpSpPr>
          <a:xfrm>
            <a:off x="6112160" y="1782322"/>
            <a:ext cx="5784851" cy="1612572"/>
            <a:chOff x="4584120" y="1336741"/>
            <a:chExt cx="4338638" cy="1209429"/>
          </a:xfrm>
        </p:grpSpPr>
        <p:sp>
          <p:nvSpPr>
            <p:cNvPr id="5" name="矩形 4"/>
            <p:cNvSpPr/>
            <p:nvPr/>
          </p:nvSpPr>
          <p:spPr bwMode="auto">
            <a:xfrm>
              <a:off x="4584120" y="1336741"/>
              <a:ext cx="4338638" cy="1209429"/>
            </a:xfrm>
            <a:prstGeom prst="rect">
              <a:avLst/>
            </a:prstGeom>
            <a:solidFill>
              <a:schemeClr val="accent1">
                <a:lumMod val="100000"/>
              </a:schemeClr>
            </a:solidFill>
            <a:ln w="19050">
              <a:noFill/>
              <a:round/>
              <a:headEnd/>
              <a:tailEnd/>
            </a:ln>
          </p:spPr>
          <p:txBody>
            <a:bodyPr anchor="ctr"/>
            <a:lstStyle/>
            <a:p>
              <a:pPr algn="ctr"/>
              <a:endParaRPr>
                <a:latin typeface="+mn-lt"/>
                <a:ea typeface="+mn-ea"/>
                <a:cs typeface="+mn-ea"/>
                <a:sym typeface="+mn-lt"/>
              </a:endParaRPr>
            </a:p>
          </p:txBody>
        </p:sp>
        <p:sp>
          <p:nvSpPr>
            <p:cNvPr id="7" name="椭圆 6"/>
            <p:cNvSpPr/>
            <p:nvPr/>
          </p:nvSpPr>
          <p:spPr bwMode="auto">
            <a:xfrm>
              <a:off x="4750139" y="1603918"/>
              <a:ext cx="675075" cy="675075"/>
            </a:xfrm>
            <a:prstGeom prst="ellipse">
              <a:avLst/>
            </a:prstGeom>
            <a:solidFill>
              <a:schemeClr val="bg1"/>
            </a:solidFill>
            <a:ln w="19050">
              <a:noFill/>
              <a:round/>
              <a:headEnd/>
              <a:tailEnd/>
            </a:ln>
          </p:spPr>
          <p:txBody>
            <a:bodyPr anchor="ctr"/>
            <a:lstStyle/>
            <a:p>
              <a:pPr algn="ctr"/>
              <a:endParaRPr>
                <a:latin typeface="+mn-lt"/>
                <a:ea typeface="+mn-ea"/>
                <a:cs typeface="+mn-ea"/>
                <a:sym typeface="+mn-lt"/>
              </a:endParaRPr>
            </a:p>
          </p:txBody>
        </p:sp>
        <p:sp>
          <p:nvSpPr>
            <p:cNvPr id="9" name="任意多边形: 形状 8"/>
            <p:cNvSpPr/>
            <p:nvPr/>
          </p:nvSpPr>
          <p:spPr bwMode="auto">
            <a:xfrm>
              <a:off x="4886301" y="1745753"/>
              <a:ext cx="402750" cy="391405"/>
            </a:xfrm>
            <a:custGeom>
              <a:avLst/>
              <a:gdLst>
                <a:gd name="connsiteX0" fmla="*/ 279778 w 338138"/>
                <a:gd name="connsiteY0" fmla="*/ 231775 h 328613"/>
                <a:gd name="connsiteX1" fmla="*/ 289126 w 338138"/>
                <a:gd name="connsiteY1" fmla="*/ 271719 h 328613"/>
                <a:gd name="connsiteX2" fmla="*/ 283784 w 338138"/>
                <a:gd name="connsiteY2" fmla="*/ 279708 h 328613"/>
                <a:gd name="connsiteX3" fmla="*/ 282449 w 338138"/>
                <a:gd name="connsiteY3" fmla="*/ 279708 h 328613"/>
                <a:gd name="connsiteX4" fmla="*/ 275771 w 338138"/>
                <a:gd name="connsiteY4" fmla="*/ 274382 h 328613"/>
                <a:gd name="connsiteX5" fmla="*/ 265087 w 338138"/>
                <a:gd name="connsiteY5" fmla="*/ 234438 h 328613"/>
                <a:gd name="connsiteX6" fmla="*/ 239712 w 338138"/>
                <a:gd name="connsiteY6" fmla="*/ 273050 h 328613"/>
                <a:gd name="connsiteX7" fmla="*/ 282449 w 338138"/>
                <a:gd name="connsiteY7" fmla="*/ 314325 h 328613"/>
                <a:gd name="connsiteX8" fmla="*/ 323850 w 338138"/>
                <a:gd name="connsiteY8" fmla="*/ 273050 h 328613"/>
                <a:gd name="connsiteX9" fmla="*/ 282449 w 338138"/>
                <a:gd name="connsiteY9" fmla="*/ 231775 h 328613"/>
                <a:gd name="connsiteX10" fmla="*/ 279778 w 338138"/>
                <a:gd name="connsiteY10" fmla="*/ 231775 h 328613"/>
                <a:gd name="connsiteX11" fmla="*/ 55688 w 338138"/>
                <a:gd name="connsiteY11" fmla="*/ 231775 h 328613"/>
                <a:gd name="connsiteX12" fmla="*/ 14287 w 338138"/>
                <a:gd name="connsiteY12" fmla="*/ 273050 h 328613"/>
                <a:gd name="connsiteX13" fmla="*/ 55688 w 338138"/>
                <a:gd name="connsiteY13" fmla="*/ 314325 h 328613"/>
                <a:gd name="connsiteX14" fmla="*/ 98425 w 338138"/>
                <a:gd name="connsiteY14" fmla="*/ 273050 h 328613"/>
                <a:gd name="connsiteX15" fmla="*/ 97089 w 338138"/>
                <a:gd name="connsiteY15" fmla="*/ 265062 h 328613"/>
                <a:gd name="connsiteX16" fmla="*/ 58359 w 338138"/>
                <a:gd name="connsiteY16" fmla="*/ 279708 h 328613"/>
                <a:gd name="connsiteX17" fmla="*/ 55688 w 338138"/>
                <a:gd name="connsiteY17" fmla="*/ 279708 h 328613"/>
                <a:gd name="connsiteX18" fmla="*/ 49011 w 338138"/>
                <a:gd name="connsiteY18" fmla="*/ 275713 h 328613"/>
                <a:gd name="connsiteX19" fmla="*/ 53017 w 338138"/>
                <a:gd name="connsiteY19" fmla="*/ 266393 h 328613"/>
                <a:gd name="connsiteX20" fmla="*/ 91747 w 338138"/>
                <a:gd name="connsiteY20" fmla="*/ 251747 h 328613"/>
                <a:gd name="connsiteX21" fmla="*/ 55688 w 338138"/>
                <a:gd name="connsiteY21" fmla="*/ 231775 h 328613"/>
                <a:gd name="connsiteX22" fmla="*/ 39613 w 338138"/>
                <a:gd name="connsiteY22" fmla="*/ 195263 h 328613"/>
                <a:gd name="connsiteX23" fmla="*/ 92431 w 338138"/>
                <a:gd name="connsiteY23" fmla="*/ 195263 h 328613"/>
                <a:gd name="connsiteX24" fmla="*/ 97713 w 338138"/>
                <a:gd name="connsiteY24" fmla="*/ 196583 h 328613"/>
                <a:gd name="connsiteX25" fmla="*/ 138647 w 338138"/>
                <a:gd name="connsiteY25" fmla="*/ 237513 h 328613"/>
                <a:gd name="connsiteX26" fmla="*/ 139967 w 338138"/>
                <a:gd name="connsiteY26" fmla="*/ 244114 h 328613"/>
                <a:gd name="connsiteX27" fmla="*/ 136006 w 338138"/>
                <a:gd name="connsiteY27" fmla="*/ 249395 h 328613"/>
                <a:gd name="connsiteX28" fmla="*/ 109597 w 338138"/>
                <a:gd name="connsiteY28" fmla="*/ 259958 h 328613"/>
                <a:gd name="connsiteX29" fmla="*/ 110918 w 338138"/>
                <a:gd name="connsiteY29" fmla="*/ 273161 h 328613"/>
                <a:gd name="connsiteX30" fmla="*/ 55459 w 338138"/>
                <a:gd name="connsiteY30" fmla="*/ 328613 h 328613"/>
                <a:gd name="connsiteX31" fmla="*/ 0 w 338138"/>
                <a:gd name="connsiteY31" fmla="*/ 273161 h 328613"/>
                <a:gd name="connsiteX32" fmla="*/ 55459 w 338138"/>
                <a:gd name="connsiteY32" fmla="*/ 217708 h 328613"/>
                <a:gd name="connsiteX33" fmla="*/ 104315 w 338138"/>
                <a:gd name="connsiteY33" fmla="*/ 246755 h 328613"/>
                <a:gd name="connsiteX34" fmla="*/ 121481 w 338138"/>
                <a:gd name="connsiteY34" fmla="*/ 240153 h 328613"/>
                <a:gd name="connsiteX35" fmla="*/ 89790 w 338138"/>
                <a:gd name="connsiteY35" fmla="*/ 208466 h 328613"/>
                <a:gd name="connsiteX36" fmla="*/ 39613 w 338138"/>
                <a:gd name="connsiteY36" fmla="*/ 208466 h 328613"/>
                <a:gd name="connsiteX37" fmla="*/ 33011 w 338138"/>
                <a:gd name="connsiteY37" fmla="*/ 201864 h 328613"/>
                <a:gd name="connsiteX38" fmla="*/ 39613 w 338138"/>
                <a:gd name="connsiteY38" fmla="*/ 195263 h 328613"/>
                <a:gd name="connsiteX39" fmla="*/ 155575 w 338138"/>
                <a:gd name="connsiteY39" fmla="*/ 0 h 328613"/>
                <a:gd name="connsiteX40" fmla="*/ 191294 w 338138"/>
                <a:gd name="connsiteY40" fmla="*/ 35490 h 328613"/>
                <a:gd name="connsiteX41" fmla="*/ 156898 w 338138"/>
                <a:gd name="connsiteY41" fmla="*/ 70980 h 328613"/>
                <a:gd name="connsiteX42" fmla="*/ 167481 w 338138"/>
                <a:gd name="connsiteY42" fmla="*/ 80181 h 328613"/>
                <a:gd name="connsiteX43" fmla="*/ 168804 w 338138"/>
                <a:gd name="connsiteY43" fmla="*/ 81496 h 328613"/>
                <a:gd name="connsiteX44" fmla="*/ 196586 w 338138"/>
                <a:gd name="connsiteY44" fmla="*/ 126187 h 328613"/>
                <a:gd name="connsiteX45" fmla="*/ 225690 w 338138"/>
                <a:gd name="connsiteY45" fmla="*/ 130131 h 328613"/>
                <a:gd name="connsiteX46" fmla="*/ 234950 w 338138"/>
                <a:gd name="connsiteY46" fmla="*/ 138017 h 328613"/>
                <a:gd name="connsiteX47" fmla="*/ 257440 w 338138"/>
                <a:gd name="connsiteY47" fmla="*/ 149847 h 328613"/>
                <a:gd name="connsiteX48" fmla="*/ 260086 w 338138"/>
                <a:gd name="connsiteY48" fmla="*/ 155105 h 328613"/>
                <a:gd name="connsiteX49" fmla="*/ 270669 w 338138"/>
                <a:gd name="connsiteY49" fmla="*/ 197168 h 328613"/>
                <a:gd name="connsiteX50" fmla="*/ 278607 w 338138"/>
                <a:gd name="connsiteY50" fmla="*/ 197168 h 328613"/>
                <a:gd name="connsiteX51" fmla="*/ 315648 w 338138"/>
                <a:gd name="connsiteY51" fmla="*/ 205054 h 328613"/>
                <a:gd name="connsiteX52" fmla="*/ 319617 w 338138"/>
                <a:gd name="connsiteY52" fmla="*/ 214255 h 328613"/>
                <a:gd name="connsiteX53" fmla="*/ 310357 w 338138"/>
                <a:gd name="connsiteY53" fmla="*/ 216884 h 328613"/>
                <a:gd name="connsiteX54" fmla="*/ 278607 w 338138"/>
                <a:gd name="connsiteY54" fmla="*/ 210312 h 328613"/>
                <a:gd name="connsiteX55" fmla="*/ 274638 w 338138"/>
                <a:gd name="connsiteY55" fmla="*/ 211627 h 328613"/>
                <a:gd name="connsiteX56" fmla="*/ 275961 w 338138"/>
                <a:gd name="connsiteY56" fmla="*/ 218199 h 328613"/>
                <a:gd name="connsiteX57" fmla="*/ 282575 w 338138"/>
                <a:gd name="connsiteY57" fmla="*/ 218199 h 328613"/>
                <a:gd name="connsiteX58" fmla="*/ 338138 w 338138"/>
                <a:gd name="connsiteY58" fmla="*/ 273406 h 328613"/>
                <a:gd name="connsiteX59" fmla="*/ 282575 w 338138"/>
                <a:gd name="connsiteY59" fmla="*/ 328613 h 328613"/>
                <a:gd name="connsiteX60" fmla="*/ 229659 w 338138"/>
                <a:gd name="connsiteY60" fmla="*/ 289180 h 328613"/>
                <a:gd name="connsiteX61" fmla="*/ 183356 w 338138"/>
                <a:gd name="connsiteY61" fmla="*/ 289180 h 328613"/>
                <a:gd name="connsiteX62" fmla="*/ 175419 w 338138"/>
                <a:gd name="connsiteY62" fmla="*/ 282607 h 328613"/>
                <a:gd name="connsiteX63" fmla="*/ 183356 w 338138"/>
                <a:gd name="connsiteY63" fmla="*/ 276035 h 328613"/>
                <a:gd name="connsiteX64" fmla="*/ 227013 w 338138"/>
                <a:gd name="connsiteY64" fmla="*/ 276035 h 328613"/>
                <a:gd name="connsiteX65" fmla="*/ 227013 w 338138"/>
                <a:gd name="connsiteY65" fmla="*/ 273406 h 328613"/>
                <a:gd name="connsiteX66" fmla="*/ 262732 w 338138"/>
                <a:gd name="connsiteY66" fmla="*/ 222142 h 328613"/>
                <a:gd name="connsiteX67" fmla="*/ 261409 w 338138"/>
                <a:gd name="connsiteY67" fmla="*/ 214255 h 328613"/>
                <a:gd name="connsiteX68" fmla="*/ 230981 w 338138"/>
                <a:gd name="connsiteY68" fmla="*/ 239231 h 328613"/>
                <a:gd name="connsiteX69" fmla="*/ 224367 w 338138"/>
                <a:gd name="connsiteY69" fmla="*/ 243174 h 328613"/>
                <a:gd name="connsiteX70" fmla="*/ 221721 w 338138"/>
                <a:gd name="connsiteY70" fmla="*/ 241859 h 328613"/>
                <a:gd name="connsiteX71" fmla="*/ 219075 w 338138"/>
                <a:gd name="connsiteY71" fmla="*/ 232658 h 328613"/>
                <a:gd name="connsiteX72" fmla="*/ 257440 w 338138"/>
                <a:gd name="connsiteY72" fmla="*/ 201111 h 328613"/>
                <a:gd name="connsiteX73" fmla="*/ 248180 w 338138"/>
                <a:gd name="connsiteY73" fmla="*/ 160363 h 328613"/>
                <a:gd name="connsiteX74" fmla="*/ 228336 w 338138"/>
                <a:gd name="connsiteY74" fmla="*/ 151162 h 328613"/>
                <a:gd name="connsiteX75" fmla="*/ 227013 w 338138"/>
                <a:gd name="connsiteY75" fmla="*/ 149847 h 328613"/>
                <a:gd name="connsiteX76" fmla="*/ 224367 w 338138"/>
                <a:gd name="connsiteY76" fmla="*/ 149847 h 328613"/>
                <a:gd name="connsiteX77" fmla="*/ 188648 w 338138"/>
                <a:gd name="connsiteY77" fmla="*/ 149847 h 328613"/>
                <a:gd name="connsiteX78" fmla="*/ 179388 w 338138"/>
                <a:gd name="connsiteY78" fmla="*/ 145904 h 328613"/>
                <a:gd name="connsiteX79" fmla="*/ 178065 w 338138"/>
                <a:gd name="connsiteY79" fmla="*/ 144589 h 328613"/>
                <a:gd name="connsiteX80" fmla="*/ 170127 w 338138"/>
                <a:gd name="connsiteY80" fmla="*/ 134074 h 328613"/>
                <a:gd name="connsiteX81" fmla="*/ 168804 w 338138"/>
                <a:gd name="connsiteY81" fmla="*/ 140646 h 328613"/>
                <a:gd name="connsiteX82" fmla="*/ 167481 w 338138"/>
                <a:gd name="connsiteY82" fmla="*/ 148533 h 328613"/>
                <a:gd name="connsiteX83" fmla="*/ 166158 w 338138"/>
                <a:gd name="connsiteY83" fmla="*/ 152476 h 328613"/>
                <a:gd name="connsiteX84" fmla="*/ 166158 w 338138"/>
                <a:gd name="connsiteY84" fmla="*/ 156420 h 328613"/>
                <a:gd name="connsiteX85" fmla="*/ 163513 w 338138"/>
                <a:gd name="connsiteY85" fmla="*/ 164306 h 328613"/>
                <a:gd name="connsiteX86" fmla="*/ 162190 w 338138"/>
                <a:gd name="connsiteY86" fmla="*/ 170879 h 328613"/>
                <a:gd name="connsiteX87" fmla="*/ 160867 w 338138"/>
                <a:gd name="connsiteY87" fmla="*/ 173507 h 328613"/>
                <a:gd name="connsiteX88" fmla="*/ 200554 w 338138"/>
                <a:gd name="connsiteY88" fmla="*/ 182709 h 328613"/>
                <a:gd name="connsiteX89" fmla="*/ 201877 w 338138"/>
                <a:gd name="connsiteY89" fmla="*/ 182709 h 328613"/>
                <a:gd name="connsiteX90" fmla="*/ 215106 w 338138"/>
                <a:gd name="connsiteY90" fmla="*/ 205054 h 328613"/>
                <a:gd name="connsiteX91" fmla="*/ 212461 w 338138"/>
                <a:gd name="connsiteY91" fmla="*/ 210312 h 328613"/>
                <a:gd name="connsiteX92" fmla="*/ 163513 w 338138"/>
                <a:gd name="connsiteY92" fmla="*/ 289180 h 328613"/>
                <a:gd name="connsiteX93" fmla="*/ 144992 w 338138"/>
                <a:gd name="connsiteY93" fmla="*/ 293123 h 328613"/>
                <a:gd name="connsiteX94" fmla="*/ 139700 w 338138"/>
                <a:gd name="connsiteY94" fmla="*/ 276035 h 328613"/>
                <a:gd name="connsiteX95" fmla="*/ 168804 w 338138"/>
                <a:gd name="connsiteY95" fmla="*/ 214255 h 328613"/>
                <a:gd name="connsiteX96" fmla="*/ 125148 w 338138"/>
                <a:gd name="connsiteY96" fmla="*/ 206369 h 328613"/>
                <a:gd name="connsiteX97" fmla="*/ 103981 w 338138"/>
                <a:gd name="connsiteY97" fmla="*/ 195853 h 328613"/>
                <a:gd name="connsiteX98" fmla="*/ 97367 w 338138"/>
                <a:gd name="connsiteY98" fmla="*/ 164306 h 328613"/>
                <a:gd name="connsiteX99" fmla="*/ 121179 w 338138"/>
                <a:gd name="connsiteY99" fmla="*/ 95955 h 328613"/>
                <a:gd name="connsiteX100" fmla="*/ 121179 w 338138"/>
                <a:gd name="connsiteY100" fmla="*/ 90697 h 328613"/>
                <a:gd name="connsiteX101" fmla="*/ 143669 w 338138"/>
                <a:gd name="connsiteY101" fmla="*/ 68351 h 328613"/>
                <a:gd name="connsiteX102" fmla="*/ 119856 w 338138"/>
                <a:gd name="connsiteY102" fmla="*/ 35490 h 328613"/>
                <a:gd name="connsiteX103" fmla="*/ 155575 w 338138"/>
                <a:gd name="connsiteY103" fmla="*/ 0 h 328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338138" h="328613">
                  <a:moveTo>
                    <a:pt x="279778" y="231775"/>
                  </a:moveTo>
                  <a:cubicBezTo>
                    <a:pt x="279778" y="231775"/>
                    <a:pt x="279778" y="231775"/>
                    <a:pt x="289126" y="271719"/>
                  </a:cubicBezTo>
                  <a:cubicBezTo>
                    <a:pt x="290462" y="275713"/>
                    <a:pt x="287791" y="278376"/>
                    <a:pt x="283784" y="279708"/>
                  </a:cubicBezTo>
                  <a:cubicBezTo>
                    <a:pt x="283784" y="279708"/>
                    <a:pt x="282449" y="279708"/>
                    <a:pt x="282449" y="279708"/>
                  </a:cubicBezTo>
                  <a:cubicBezTo>
                    <a:pt x="279778" y="279708"/>
                    <a:pt x="275771" y="278376"/>
                    <a:pt x="275771" y="274382"/>
                  </a:cubicBezTo>
                  <a:cubicBezTo>
                    <a:pt x="275771" y="274382"/>
                    <a:pt x="275771" y="274382"/>
                    <a:pt x="265087" y="234438"/>
                  </a:cubicBezTo>
                  <a:cubicBezTo>
                    <a:pt x="250396" y="241095"/>
                    <a:pt x="239712" y="255741"/>
                    <a:pt x="239712" y="273050"/>
                  </a:cubicBezTo>
                  <a:cubicBezTo>
                    <a:pt x="239712" y="295685"/>
                    <a:pt x="259745" y="314325"/>
                    <a:pt x="282449" y="314325"/>
                  </a:cubicBezTo>
                  <a:cubicBezTo>
                    <a:pt x="305153" y="314325"/>
                    <a:pt x="323850" y="295685"/>
                    <a:pt x="323850" y="273050"/>
                  </a:cubicBezTo>
                  <a:cubicBezTo>
                    <a:pt x="323850" y="250416"/>
                    <a:pt x="305153" y="231775"/>
                    <a:pt x="282449" y="231775"/>
                  </a:cubicBezTo>
                  <a:cubicBezTo>
                    <a:pt x="281113" y="231775"/>
                    <a:pt x="279778" y="231775"/>
                    <a:pt x="279778" y="231775"/>
                  </a:cubicBezTo>
                  <a:close/>
                  <a:moveTo>
                    <a:pt x="55688" y="231775"/>
                  </a:moveTo>
                  <a:cubicBezTo>
                    <a:pt x="32984" y="231775"/>
                    <a:pt x="14287" y="250416"/>
                    <a:pt x="14287" y="273050"/>
                  </a:cubicBezTo>
                  <a:cubicBezTo>
                    <a:pt x="14287" y="295685"/>
                    <a:pt x="32984" y="314325"/>
                    <a:pt x="55688" y="314325"/>
                  </a:cubicBezTo>
                  <a:cubicBezTo>
                    <a:pt x="78392" y="314325"/>
                    <a:pt x="98425" y="295685"/>
                    <a:pt x="98425" y="273050"/>
                  </a:cubicBezTo>
                  <a:cubicBezTo>
                    <a:pt x="98425" y="270387"/>
                    <a:pt x="97089" y="267724"/>
                    <a:pt x="97089" y="265062"/>
                  </a:cubicBezTo>
                  <a:cubicBezTo>
                    <a:pt x="97089" y="265062"/>
                    <a:pt x="97089" y="265062"/>
                    <a:pt x="58359" y="279708"/>
                  </a:cubicBezTo>
                  <a:cubicBezTo>
                    <a:pt x="57024" y="279708"/>
                    <a:pt x="57024" y="279708"/>
                    <a:pt x="55688" y="279708"/>
                  </a:cubicBezTo>
                  <a:cubicBezTo>
                    <a:pt x="53017" y="279708"/>
                    <a:pt x="50346" y="278376"/>
                    <a:pt x="49011" y="275713"/>
                  </a:cubicBezTo>
                  <a:cubicBezTo>
                    <a:pt x="47675" y="271719"/>
                    <a:pt x="49011" y="267724"/>
                    <a:pt x="53017" y="266393"/>
                  </a:cubicBezTo>
                  <a:cubicBezTo>
                    <a:pt x="53017" y="266393"/>
                    <a:pt x="53017" y="266393"/>
                    <a:pt x="91747" y="251747"/>
                  </a:cubicBezTo>
                  <a:cubicBezTo>
                    <a:pt x="83734" y="239764"/>
                    <a:pt x="70379" y="231775"/>
                    <a:pt x="55688" y="231775"/>
                  </a:cubicBezTo>
                  <a:close/>
                  <a:moveTo>
                    <a:pt x="39613" y="195263"/>
                  </a:moveTo>
                  <a:cubicBezTo>
                    <a:pt x="39613" y="195263"/>
                    <a:pt x="39613" y="195263"/>
                    <a:pt x="92431" y="195263"/>
                  </a:cubicBezTo>
                  <a:cubicBezTo>
                    <a:pt x="95072" y="195263"/>
                    <a:pt x="96393" y="195263"/>
                    <a:pt x="97713" y="196583"/>
                  </a:cubicBezTo>
                  <a:cubicBezTo>
                    <a:pt x="97713" y="196583"/>
                    <a:pt x="97713" y="196583"/>
                    <a:pt x="138647" y="237513"/>
                  </a:cubicBezTo>
                  <a:cubicBezTo>
                    <a:pt x="139967" y="238833"/>
                    <a:pt x="141288" y="241474"/>
                    <a:pt x="139967" y="244114"/>
                  </a:cubicBezTo>
                  <a:cubicBezTo>
                    <a:pt x="139967" y="246755"/>
                    <a:pt x="138647" y="248075"/>
                    <a:pt x="136006" y="249395"/>
                  </a:cubicBezTo>
                  <a:cubicBezTo>
                    <a:pt x="136006" y="249395"/>
                    <a:pt x="136006" y="249395"/>
                    <a:pt x="109597" y="259958"/>
                  </a:cubicBezTo>
                  <a:cubicBezTo>
                    <a:pt x="110918" y="263919"/>
                    <a:pt x="110918" y="267880"/>
                    <a:pt x="110918" y="273161"/>
                  </a:cubicBezTo>
                  <a:cubicBezTo>
                    <a:pt x="110918" y="303528"/>
                    <a:pt x="85829" y="328613"/>
                    <a:pt x="55459" y="328613"/>
                  </a:cubicBezTo>
                  <a:cubicBezTo>
                    <a:pt x="25088" y="328613"/>
                    <a:pt x="0" y="303528"/>
                    <a:pt x="0" y="273161"/>
                  </a:cubicBezTo>
                  <a:cubicBezTo>
                    <a:pt x="0" y="242794"/>
                    <a:pt x="25088" y="217708"/>
                    <a:pt x="55459" y="217708"/>
                  </a:cubicBezTo>
                  <a:cubicBezTo>
                    <a:pt x="76586" y="217708"/>
                    <a:pt x="95072" y="229590"/>
                    <a:pt x="104315" y="246755"/>
                  </a:cubicBezTo>
                  <a:cubicBezTo>
                    <a:pt x="104315" y="246755"/>
                    <a:pt x="104315" y="246755"/>
                    <a:pt x="121481" y="240153"/>
                  </a:cubicBezTo>
                  <a:cubicBezTo>
                    <a:pt x="121481" y="240153"/>
                    <a:pt x="121481" y="240153"/>
                    <a:pt x="89790" y="208466"/>
                  </a:cubicBezTo>
                  <a:cubicBezTo>
                    <a:pt x="89790" y="208466"/>
                    <a:pt x="89790" y="208466"/>
                    <a:pt x="39613" y="208466"/>
                  </a:cubicBezTo>
                  <a:cubicBezTo>
                    <a:pt x="35652" y="208466"/>
                    <a:pt x="33011" y="205825"/>
                    <a:pt x="33011" y="201864"/>
                  </a:cubicBezTo>
                  <a:cubicBezTo>
                    <a:pt x="33011" y="197903"/>
                    <a:pt x="35652" y="195263"/>
                    <a:pt x="39613" y="195263"/>
                  </a:cubicBezTo>
                  <a:close/>
                  <a:moveTo>
                    <a:pt x="155575" y="0"/>
                  </a:moveTo>
                  <a:cubicBezTo>
                    <a:pt x="175419" y="0"/>
                    <a:pt x="191294" y="15773"/>
                    <a:pt x="191294" y="35490"/>
                  </a:cubicBezTo>
                  <a:cubicBezTo>
                    <a:pt x="191294" y="53892"/>
                    <a:pt x="175419" y="69666"/>
                    <a:pt x="156898" y="70980"/>
                  </a:cubicBezTo>
                  <a:cubicBezTo>
                    <a:pt x="160867" y="72295"/>
                    <a:pt x="164835" y="76238"/>
                    <a:pt x="167481" y="80181"/>
                  </a:cubicBezTo>
                  <a:cubicBezTo>
                    <a:pt x="168804" y="80181"/>
                    <a:pt x="168804" y="80181"/>
                    <a:pt x="168804" y="81496"/>
                  </a:cubicBezTo>
                  <a:cubicBezTo>
                    <a:pt x="168804" y="81496"/>
                    <a:pt x="168804" y="81496"/>
                    <a:pt x="196586" y="126187"/>
                  </a:cubicBezTo>
                  <a:cubicBezTo>
                    <a:pt x="196586" y="126187"/>
                    <a:pt x="196586" y="126187"/>
                    <a:pt x="225690" y="130131"/>
                  </a:cubicBezTo>
                  <a:cubicBezTo>
                    <a:pt x="230981" y="130131"/>
                    <a:pt x="234950" y="134074"/>
                    <a:pt x="234950" y="138017"/>
                  </a:cubicBezTo>
                  <a:cubicBezTo>
                    <a:pt x="234950" y="138017"/>
                    <a:pt x="234950" y="138017"/>
                    <a:pt x="257440" y="149847"/>
                  </a:cubicBezTo>
                  <a:cubicBezTo>
                    <a:pt x="258763" y="151162"/>
                    <a:pt x="260086" y="152476"/>
                    <a:pt x="260086" y="155105"/>
                  </a:cubicBezTo>
                  <a:cubicBezTo>
                    <a:pt x="260086" y="155105"/>
                    <a:pt x="260086" y="155105"/>
                    <a:pt x="270669" y="197168"/>
                  </a:cubicBezTo>
                  <a:cubicBezTo>
                    <a:pt x="273315" y="197168"/>
                    <a:pt x="275961" y="197168"/>
                    <a:pt x="278607" y="197168"/>
                  </a:cubicBezTo>
                  <a:cubicBezTo>
                    <a:pt x="291836" y="195853"/>
                    <a:pt x="303742" y="198482"/>
                    <a:pt x="315648" y="205054"/>
                  </a:cubicBezTo>
                  <a:cubicBezTo>
                    <a:pt x="319617" y="206369"/>
                    <a:pt x="320940" y="210312"/>
                    <a:pt x="319617" y="214255"/>
                  </a:cubicBezTo>
                  <a:cubicBezTo>
                    <a:pt x="316971" y="216884"/>
                    <a:pt x="313003" y="219513"/>
                    <a:pt x="310357" y="216884"/>
                  </a:cubicBezTo>
                  <a:cubicBezTo>
                    <a:pt x="299773" y="211627"/>
                    <a:pt x="289190" y="210312"/>
                    <a:pt x="278607" y="210312"/>
                  </a:cubicBezTo>
                  <a:cubicBezTo>
                    <a:pt x="277284" y="210312"/>
                    <a:pt x="275961" y="210312"/>
                    <a:pt x="274638" y="211627"/>
                  </a:cubicBezTo>
                  <a:cubicBezTo>
                    <a:pt x="274638" y="211627"/>
                    <a:pt x="274638" y="211627"/>
                    <a:pt x="275961" y="218199"/>
                  </a:cubicBezTo>
                  <a:cubicBezTo>
                    <a:pt x="278607" y="218199"/>
                    <a:pt x="279930" y="218199"/>
                    <a:pt x="282575" y="218199"/>
                  </a:cubicBezTo>
                  <a:cubicBezTo>
                    <a:pt x="313003" y="218199"/>
                    <a:pt x="338138" y="243174"/>
                    <a:pt x="338138" y="273406"/>
                  </a:cubicBezTo>
                  <a:cubicBezTo>
                    <a:pt x="338138" y="303639"/>
                    <a:pt x="313003" y="328613"/>
                    <a:pt x="282575" y="328613"/>
                  </a:cubicBezTo>
                  <a:cubicBezTo>
                    <a:pt x="257440" y="328613"/>
                    <a:pt x="236273" y="312840"/>
                    <a:pt x="229659" y="289180"/>
                  </a:cubicBezTo>
                  <a:cubicBezTo>
                    <a:pt x="229659" y="289180"/>
                    <a:pt x="229659" y="289180"/>
                    <a:pt x="183356" y="289180"/>
                  </a:cubicBezTo>
                  <a:cubicBezTo>
                    <a:pt x="179388" y="289180"/>
                    <a:pt x="175419" y="286551"/>
                    <a:pt x="175419" y="282607"/>
                  </a:cubicBezTo>
                  <a:cubicBezTo>
                    <a:pt x="175419" y="278664"/>
                    <a:pt x="179388" y="276035"/>
                    <a:pt x="183356" y="276035"/>
                  </a:cubicBezTo>
                  <a:cubicBezTo>
                    <a:pt x="183356" y="276035"/>
                    <a:pt x="183356" y="276035"/>
                    <a:pt x="227013" y="276035"/>
                  </a:cubicBezTo>
                  <a:cubicBezTo>
                    <a:pt x="227013" y="274721"/>
                    <a:pt x="227013" y="274721"/>
                    <a:pt x="227013" y="273406"/>
                  </a:cubicBezTo>
                  <a:cubicBezTo>
                    <a:pt x="227013" y="249746"/>
                    <a:pt x="241565" y="230029"/>
                    <a:pt x="262732" y="222142"/>
                  </a:cubicBezTo>
                  <a:cubicBezTo>
                    <a:pt x="262732" y="222142"/>
                    <a:pt x="262732" y="222142"/>
                    <a:pt x="261409" y="214255"/>
                  </a:cubicBezTo>
                  <a:cubicBezTo>
                    <a:pt x="248180" y="219513"/>
                    <a:pt x="237596" y="228714"/>
                    <a:pt x="230981" y="239231"/>
                  </a:cubicBezTo>
                  <a:cubicBezTo>
                    <a:pt x="229659" y="241859"/>
                    <a:pt x="227013" y="243174"/>
                    <a:pt x="224367" y="243174"/>
                  </a:cubicBezTo>
                  <a:cubicBezTo>
                    <a:pt x="224367" y="243174"/>
                    <a:pt x="223044" y="243174"/>
                    <a:pt x="221721" y="241859"/>
                  </a:cubicBezTo>
                  <a:cubicBezTo>
                    <a:pt x="217752" y="240545"/>
                    <a:pt x="216429" y="235287"/>
                    <a:pt x="219075" y="232658"/>
                  </a:cubicBezTo>
                  <a:cubicBezTo>
                    <a:pt x="228336" y="218199"/>
                    <a:pt x="241565" y="206369"/>
                    <a:pt x="257440" y="201111"/>
                  </a:cubicBezTo>
                  <a:cubicBezTo>
                    <a:pt x="257440" y="201111"/>
                    <a:pt x="257440" y="201111"/>
                    <a:pt x="248180" y="160363"/>
                  </a:cubicBezTo>
                  <a:cubicBezTo>
                    <a:pt x="248180" y="160363"/>
                    <a:pt x="248180" y="160363"/>
                    <a:pt x="228336" y="151162"/>
                  </a:cubicBezTo>
                  <a:cubicBezTo>
                    <a:pt x="228336" y="151162"/>
                    <a:pt x="228336" y="149847"/>
                    <a:pt x="227013" y="149847"/>
                  </a:cubicBezTo>
                  <a:cubicBezTo>
                    <a:pt x="227013" y="149847"/>
                    <a:pt x="225690" y="149847"/>
                    <a:pt x="224367" y="149847"/>
                  </a:cubicBezTo>
                  <a:cubicBezTo>
                    <a:pt x="224367" y="149847"/>
                    <a:pt x="224367" y="149847"/>
                    <a:pt x="188648" y="149847"/>
                  </a:cubicBezTo>
                  <a:cubicBezTo>
                    <a:pt x="184679" y="149847"/>
                    <a:pt x="180711" y="148533"/>
                    <a:pt x="179388" y="145904"/>
                  </a:cubicBezTo>
                  <a:cubicBezTo>
                    <a:pt x="179388" y="145904"/>
                    <a:pt x="179388" y="145904"/>
                    <a:pt x="178065" y="144589"/>
                  </a:cubicBezTo>
                  <a:cubicBezTo>
                    <a:pt x="178065" y="144589"/>
                    <a:pt x="178065" y="144589"/>
                    <a:pt x="170127" y="134074"/>
                  </a:cubicBezTo>
                  <a:cubicBezTo>
                    <a:pt x="170127" y="136703"/>
                    <a:pt x="170127" y="138017"/>
                    <a:pt x="168804" y="140646"/>
                  </a:cubicBezTo>
                  <a:cubicBezTo>
                    <a:pt x="168804" y="143275"/>
                    <a:pt x="167481" y="145904"/>
                    <a:pt x="167481" y="148533"/>
                  </a:cubicBezTo>
                  <a:cubicBezTo>
                    <a:pt x="167481" y="149847"/>
                    <a:pt x="167481" y="151162"/>
                    <a:pt x="166158" y="152476"/>
                  </a:cubicBezTo>
                  <a:cubicBezTo>
                    <a:pt x="166158" y="153791"/>
                    <a:pt x="166158" y="155105"/>
                    <a:pt x="166158" y="156420"/>
                  </a:cubicBezTo>
                  <a:cubicBezTo>
                    <a:pt x="164835" y="159048"/>
                    <a:pt x="164835" y="161677"/>
                    <a:pt x="163513" y="164306"/>
                  </a:cubicBezTo>
                  <a:cubicBezTo>
                    <a:pt x="163513" y="166935"/>
                    <a:pt x="162190" y="168250"/>
                    <a:pt x="162190" y="170879"/>
                  </a:cubicBezTo>
                  <a:cubicBezTo>
                    <a:pt x="160867" y="172193"/>
                    <a:pt x="160867" y="172193"/>
                    <a:pt x="160867" y="173507"/>
                  </a:cubicBezTo>
                  <a:cubicBezTo>
                    <a:pt x="160867" y="173507"/>
                    <a:pt x="160867" y="173507"/>
                    <a:pt x="200554" y="182709"/>
                  </a:cubicBezTo>
                  <a:cubicBezTo>
                    <a:pt x="200554" y="182709"/>
                    <a:pt x="200554" y="182709"/>
                    <a:pt x="201877" y="182709"/>
                  </a:cubicBezTo>
                  <a:cubicBezTo>
                    <a:pt x="211138" y="185337"/>
                    <a:pt x="217752" y="195853"/>
                    <a:pt x="215106" y="205054"/>
                  </a:cubicBezTo>
                  <a:cubicBezTo>
                    <a:pt x="215106" y="206369"/>
                    <a:pt x="213784" y="208998"/>
                    <a:pt x="212461" y="210312"/>
                  </a:cubicBezTo>
                  <a:cubicBezTo>
                    <a:pt x="212461" y="210312"/>
                    <a:pt x="212461" y="210312"/>
                    <a:pt x="163513" y="289180"/>
                  </a:cubicBezTo>
                  <a:cubicBezTo>
                    <a:pt x="159544" y="294437"/>
                    <a:pt x="151606" y="297066"/>
                    <a:pt x="144992" y="293123"/>
                  </a:cubicBezTo>
                  <a:cubicBezTo>
                    <a:pt x="138377" y="289180"/>
                    <a:pt x="137054" y="281293"/>
                    <a:pt x="139700" y="276035"/>
                  </a:cubicBezTo>
                  <a:cubicBezTo>
                    <a:pt x="139700" y="276035"/>
                    <a:pt x="139700" y="276035"/>
                    <a:pt x="168804" y="214255"/>
                  </a:cubicBezTo>
                  <a:cubicBezTo>
                    <a:pt x="168804" y="214255"/>
                    <a:pt x="168804" y="214255"/>
                    <a:pt x="125148" y="206369"/>
                  </a:cubicBezTo>
                  <a:cubicBezTo>
                    <a:pt x="115887" y="203740"/>
                    <a:pt x="107950" y="201111"/>
                    <a:pt x="103981" y="195853"/>
                  </a:cubicBezTo>
                  <a:cubicBezTo>
                    <a:pt x="96044" y="186652"/>
                    <a:pt x="92075" y="176136"/>
                    <a:pt x="97367" y="164306"/>
                  </a:cubicBezTo>
                  <a:cubicBezTo>
                    <a:pt x="115887" y="124873"/>
                    <a:pt x="121179" y="95955"/>
                    <a:pt x="121179" y="95955"/>
                  </a:cubicBezTo>
                  <a:cubicBezTo>
                    <a:pt x="121179" y="95955"/>
                    <a:pt x="121179" y="95955"/>
                    <a:pt x="121179" y="90697"/>
                  </a:cubicBezTo>
                  <a:cubicBezTo>
                    <a:pt x="122502" y="78867"/>
                    <a:pt x="131763" y="69666"/>
                    <a:pt x="143669" y="68351"/>
                  </a:cubicBezTo>
                  <a:cubicBezTo>
                    <a:pt x="130440" y="63093"/>
                    <a:pt x="119856" y="49949"/>
                    <a:pt x="119856" y="35490"/>
                  </a:cubicBezTo>
                  <a:cubicBezTo>
                    <a:pt x="119856" y="15773"/>
                    <a:pt x="135731" y="0"/>
                    <a:pt x="155575" y="0"/>
                  </a:cubicBezTo>
                  <a:close/>
                </a:path>
              </a:pathLst>
            </a:custGeom>
            <a:solidFill>
              <a:schemeClr val="accent1">
                <a:lumMod val="100000"/>
              </a:schemeClr>
            </a:solidFill>
            <a:ln w="19050">
              <a:noFill/>
              <a:round/>
              <a:headEnd/>
              <a:tailEnd/>
            </a:ln>
          </p:spPr>
          <p:txBody>
            <a:bodyPr anchor="ctr"/>
            <a:lstStyle/>
            <a:p>
              <a:pPr algn="ctr"/>
              <a:endParaRPr>
                <a:latin typeface="+mn-lt"/>
                <a:ea typeface="+mn-ea"/>
                <a:cs typeface="+mn-ea"/>
                <a:sym typeface="+mn-lt"/>
              </a:endParaRPr>
            </a:p>
          </p:txBody>
        </p:sp>
        <p:grpSp>
          <p:nvGrpSpPr>
            <p:cNvPr id="11" name="组合 10"/>
            <p:cNvGrpSpPr/>
            <p:nvPr/>
          </p:nvGrpSpPr>
          <p:grpSpPr>
            <a:xfrm>
              <a:off x="5591232" y="1569491"/>
              <a:ext cx="3155350" cy="843275"/>
              <a:chOff x="7505490" y="2041661"/>
              <a:chExt cx="4207134" cy="1124368"/>
            </a:xfrm>
          </p:grpSpPr>
          <p:sp>
            <p:nvSpPr>
              <p:cNvPr id="15" name="文本框 20"/>
              <p:cNvSpPr txBox="1"/>
              <p:nvPr/>
            </p:nvSpPr>
            <p:spPr>
              <a:xfrm>
                <a:off x="7505490" y="2041661"/>
                <a:ext cx="4207134" cy="422405"/>
              </a:xfrm>
              <a:prstGeom prst="rect">
                <a:avLst/>
              </a:prstGeom>
              <a:noFill/>
            </p:spPr>
            <p:txBody>
              <a:bodyPr wrap="none" lIns="72000" tIns="72000" rIns="72000" bIns="72000" anchor="b" anchorCtr="0">
                <a:normAutofit/>
              </a:bodyPr>
              <a:lstStyle/>
              <a:p>
                <a:r>
                  <a:rPr lang="zh-CN" altLang="en-US" b="1" dirty="0">
                    <a:solidFill>
                      <a:schemeClr val="bg1"/>
                    </a:solidFill>
                    <a:latin typeface="+mn-lt"/>
                    <a:ea typeface="+mn-ea"/>
                    <a:cs typeface="+mn-ea"/>
                    <a:sym typeface="+mn-lt"/>
                  </a:rPr>
                  <a:t>初衷</a:t>
                </a:r>
              </a:p>
            </p:txBody>
          </p:sp>
          <p:sp>
            <p:nvSpPr>
              <p:cNvPr id="16" name="文本框 21"/>
              <p:cNvSpPr txBox="1"/>
              <p:nvPr/>
            </p:nvSpPr>
            <p:spPr>
              <a:xfrm>
                <a:off x="7505490" y="2464065"/>
                <a:ext cx="4207134" cy="701964"/>
              </a:xfrm>
              <a:prstGeom prst="rect">
                <a:avLst/>
              </a:prstGeom>
              <a:noFill/>
            </p:spPr>
            <p:txBody>
              <a:bodyPr wrap="square" lIns="72000" tIns="72000" rIns="72000" bIns="72000" anchor="t" anchorCtr="0">
                <a:normAutofit fontScale="77500" lnSpcReduction="20000"/>
              </a:bodyPr>
              <a:lstStyle/>
              <a:p>
                <a:pPr>
                  <a:lnSpc>
                    <a:spcPct val="120000"/>
                  </a:lnSpc>
                </a:pPr>
                <a:r>
                  <a:rPr lang="zh-CN" altLang="en-US" sz="1600" dirty="0">
                    <a:solidFill>
                      <a:schemeClr val="bg1"/>
                    </a:solidFill>
                    <a:cs typeface="+mn-ea"/>
                    <a:sym typeface="+mn-lt"/>
                  </a:rPr>
                  <a:t>我们小组希望能做出一款能够在不占用你太多时间的前提下能够使你进步的计算机资讯集合软件，项目在小平台上实现。</a:t>
                </a:r>
              </a:p>
            </p:txBody>
          </p:sp>
        </p:grpSp>
      </p:grpSp>
      <p:grpSp>
        <p:nvGrpSpPr>
          <p:cNvPr id="26" name="组合 25"/>
          <p:cNvGrpSpPr/>
          <p:nvPr/>
        </p:nvGrpSpPr>
        <p:grpSpPr>
          <a:xfrm>
            <a:off x="6112160" y="3463106"/>
            <a:ext cx="5810224" cy="1990043"/>
            <a:chOff x="4584120" y="2597330"/>
            <a:chExt cx="4338638" cy="1209429"/>
          </a:xfrm>
        </p:grpSpPr>
        <p:sp>
          <p:nvSpPr>
            <p:cNvPr id="6" name="矩形 5"/>
            <p:cNvSpPr/>
            <p:nvPr/>
          </p:nvSpPr>
          <p:spPr bwMode="auto">
            <a:xfrm>
              <a:off x="4584120" y="2597330"/>
              <a:ext cx="4338638" cy="1209429"/>
            </a:xfrm>
            <a:prstGeom prst="rect">
              <a:avLst/>
            </a:prstGeom>
            <a:solidFill>
              <a:schemeClr val="accent2"/>
            </a:solidFill>
            <a:ln w="19050">
              <a:noFill/>
              <a:round/>
              <a:headEnd/>
              <a:tailEnd/>
            </a:ln>
          </p:spPr>
          <p:txBody>
            <a:bodyPr anchor="ctr"/>
            <a:lstStyle/>
            <a:p>
              <a:pPr algn="ctr"/>
              <a:endParaRPr>
                <a:latin typeface="+mn-lt"/>
                <a:ea typeface="+mn-ea"/>
                <a:cs typeface="+mn-ea"/>
                <a:sym typeface="+mn-lt"/>
              </a:endParaRPr>
            </a:p>
          </p:txBody>
        </p:sp>
        <p:sp>
          <p:nvSpPr>
            <p:cNvPr id="8" name="椭圆 7"/>
            <p:cNvSpPr/>
            <p:nvPr/>
          </p:nvSpPr>
          <p:spPr bwMode="auto">
            <a:xfrm>
              <a:off x="4750139" y="2864507"/>
              <a:ext cx="675075" cy="675075"/>
            </a:xfrm>
            <a:prstGeom prst="ellipse">
              <a:avLst/>
            </a:prstGeom>
            <a:solidFill>
              <a:schemeClr val="bg1"/>
            </a:solidFill>
            <a:ln w="19050">
              <a:noFill/>
              <a:round/>
              <a:headEnd/>
              <a:tailEnd/>
            </a:ln>
          </p:spPr>
          <p:txBody>
            <a:bodyPr anchor="ctr"/>
            <a:lstStyle/>
            <a:p>
              <a:pPr algn="ctr"/>
              <a:endParaRPr>
                <a:latin typeface="+mn-lt"/>
                <a:ea typeface="+mn-ea"/>
                <a:cs typeface="+mn-ea"/>
                <a:sym typeface="+mn-lt"/>
              </a:endParaRPr>
            </a:p>
          </p:txBody>
        </p:sp>
        <p:sp>
          <p:nvSpPr>
            <p:cNvPr id="10" name="任意多边形: 形状 9"/>
            <p:cNvSpPr/>
            <p:nvPr/>
          </p:nvSpPr>
          <p:spPr bwMode="auto">
            <a:xfrm>
              <a:off x="4886301" y="3037798"/>
              <a:ext cx="402750" cy="328492"/>
            </a:xfrm>
            <a:custGeom>
              <a:avLst/>
              <a:gdLst>
                <a:gd name="connsiteX0" fmla="*/ 39952 w 338667"/>
                <a:gd name="connsiteY0" fmla="*/ 252412 h 276225"/>
                <a:gd name="connsiteX1" fmla="*/ 297127 w 338667"/>
                <a:gd name="connsiteY1" fmla="*/ 252412 h 276225"/>
                <a:gd name="connsiteX2" fmla="*/ 297127 w 338667"/>
                <a:gd name="connsiteY2" fmla="*/ 276225 h 276225"/>
                <a:gd name="connsiteX3" fmla="*/ 39952 w 338667"/>
                <a:gd name="connsiteY3" fmla="*/ 276225 h 276225"/>
                <a:gd name="connsiteX4" fmla="*/ 169334 w 338667"/>
                <a:gd name="connsiteY4" fmla="*/ 98425 h 276225"/>
                <a:gd name="connsiteX5" fmla="*/ 225690 w 338667"/>
                <a:gd name="connsiteY5" fmla="*/ 154918 h 276225"/>
                <a:gd name="connsiteX6" fmla="*/ 221758 w 338667"/>
                <a:gd name="connsiteY6" fmla="*/ 177253 h 276225"/>
                <a:gd name="connsiteX7" fmla="*/ 206031 w 338667"/>
                <a:gd name="connsiteY7" fmla="*/ 169370 h 276225"/>
                <a:gd name="connsiteX8" fmla="*/ 206031 w 338667"/>
                <a:gd name="connsiteY8" fmla="*/ 168056 h 276225"/>
                <a:gd name="connsiteX9" fmla="*/ 208652 w 338667"/>
                <a:gd name="connsiteY9" fmla="*/ 154918 h 276225"/>
                <a:gd name="connsiteX10" fmla="*/ 169334 w 338667"/>
                <a:gd name="connsiteY10" fmla="*/ 116818 h 276225"/>
                <a:gd name="connsiteX11" fmla="*/ 130015 w 338667"/>
                <a:gd name="connsiteY11" fmla="*/ 154918 h 276225"/>
                <a:gd name="connsiteX12" fmla="*/ 169334 w 338667"/>
                <a:gd name="connsiteY12" fmla="*/ 194332 h 276225"/>
                <a:gd name="connsiteX13" fmla="*/ 198167 w 338667"/>
                <a:gd name="connsiteY13" fmla="*/ 181194 h 276225"/>
                <a:gd name="connsiteX14" fmla="*/ 199478 w 338667"/>
                <a:gd name="connsiteY14" fmla="*/ 181194 h 276225"/>
                <a:gd name="connsiteX15" fmla="*/ 213895 w 338667"/>
                <a:gd name="connsiteY15" fmla="*/ 190391 h 276225"/>
                <a:gd name="connsiteX16" fmla="*/ 169334 w 338667"/>
                <a:gd name="connsiteY16" fmla="*/ 212725 h 276225"/>
                <a:gd name="connsiteX17" fmla="*/ 112977 w 338667"/>
                <a:gd name="connsiteY17" fmla="*/ 156232 h 276225"/>
                <a:gd name="connsiteX18" fmla="*/ 169334 w 338667"/>
                <a:gd name="connsiteY18" fmla="*/ 98425 h 276225"/>
                <a:gd name="connsiteX19" fmla="*/ 169740 w 338667"/>
                <a:gd name="connsiteY19" fmla="*/ 84137 h 276225"/>
                <a:gd name="connsiteX20" fmla="*/ 98689 w 338667"/>
                <a:gd name="connsiteY20" fmla="*/ 157031 h 276225"/>
                <a:gd name="connsiteX21" fmla="*/ 169740 w 338667"/>
                <a:gd name="connsiteY21" fmla="*/ 228600 h 276225"/>
                <a:gd name="connsiteX22" fmla="*/ 227634 w 338667"/>
                <a:gd name="connsiteY22" fmla="*/ 198117 h 276225"/>
                <a:gd name="connsiteX23" fmla="*/ 236845 w 338667"/>
                <a:gd name="connsiteY23" fmla="*/ 203418 h 276225"/>
                <a:gd name="connsiteX24" fmla="*/ 242108 w 338667"/>
                <a:gd name="connsiteY24" fmla="*/ 199442 h 276225"/>
                <a:gd name="connsiteX25" fmla="*/ 239476 w 338667"/>
                <a:gd name="connsiteY25" fmla="*/ 190165 h 276225"/>
                <a:gd name="connsiteX26" fmla="*/ 234213 w 338667"/>
                <a:gd name="connsiteY26" fmla="*/ 186189 h 276225"/>
                <a:gd name="connsiteX27" fmla="*/ 240792 w 338667"/>
                <a:gd name="connsiteY27" fmla="*/ 157031 h 276225"/>
                <a:gd name="connsiteX28" fmla="*/ 169740 w 338667"/>
                <a:gd name="connsiteY28" fmla="*/ 84137 h 276225"/>
                <a:gd name="connsiteX29" fmla="*/ 280981 w 338667"/>
                <a:gd name="connsiteY29" fmla="*/ 82550 h 276225"/>
                <a:gd name="connsiteX30" fmla="*/ 333639 w 338667"/>
                <a:gd name="connsiteY30" fmla="*/ 82550 h 276225"/>
                <a:gd name="connsiteX31" fmla="*/ 331006 w 338667"/>
                <a:gd name="connsiteY31" fmla="*/ 92075 h 276225"/>
                <a:gd name="connsiteX32" fmla="*/ 279664 w 338667"/>
                <a:gd name="connsiteY32" fmla="*/ 92075 h 276225"/>
                <a:gd name="connsiteX33" fmla="*/ 280981 w 338667"/>
                <a:gd name="connsiteY33" fmla="*/ 82550 h 276225"/>
                <a:gd name="connsiteX34" fmla="*/ 5027 w 338667"/>
                <a:gd name="connsiteY34" fmla="*/ 82550 h 276225"/>
                <a:gd name="connsiteX35" fmla="*/ 57685 w 338667"/>
                <a:gd name="connsiteY35" fmla="*/ 82550 h 276225"/>
                <a:gd name="connsiteX36" fmla="*/ 59002 w 338667"/>
                <a:gd name="connsiteY36" fmla="*/ 92075 h 276225"/>
                <a:gd name="connsiteX37" fmla="*/ 7660 w 338667"/>
                <a:gd name="connsiteY37" fmla="*/ 92075 h 276225"/>
                <a:gd name="connsiteX38" fmla="*/ 5027 w 338667"/>
                <a:gd name="connsiteY38" fmla="*/ 82550 h 276225"/>
                <a:gd name="connsiteX39" fmla="*/ 106627 w 338667"/>
                <a:gd name="connsiteY39" fmla="*/ 47625 h 276225"/>
                <a:gd name="connsiteX40" fmla="*/ 128852 w 338667"/>
                <a:gd name="connsiteY40" fmla="*/ 47625 h 276225"/>
                <a:gd name="connsiteX41" fmla="*/ 128852 w 338667"/>
                <a:gd name="connsiteY41" fmla="*/ 66675 h 276225"/>
                <a:gd name="connsiteX42" fmla="*/ 209815 w 338667"/>
                <a:gd name="connsiteY42" fmla="*/ 66675 h 276225"/>
                <a:gd name="connsiteX43" fmla="*/ 209815 w 338667"/>
                <a:gd name="connsiteY43" fmla="*/ 47625 h 276225"/>
                <a:gd name="connsiteX44" fmla="*/ 232040 w 338667"/>
                <a:gd name="connsiteY44" fmla="*/ 47625 h 276225"/>
                <a:gd name="connsiteX45" fmla="*/ 232040 w 338667"/>
                <a:gd name="connsiteY45" fmla="*/ 66675 h 276225"/>
                <a:gd name="connsiteX46" fmla="*/ 254265 w 338667"/>
                <a:gd name="connsiteY46" fmla="*/ 66675 h 276225"/>
                <a:gd name="connsiteX47" fmla="*/ 295540 w 338667"/>
                <a:gd name="connsiteY47" fmla="*/ 238125 h 276225"/>
                <a:gd name="connsiteX48" fmla="*/ 43127 w 338667"/>
                <a:gd name="connsiteY48" fmla="*/ 238125 h 276225"/>
                <a:gd name="connsiteX49" fmla="*/ 84402 w 338667"/>
                <a:gd name="connsiteY49" fmla="*/ 66675 h 276225"/>
                <a:gd name="connsiteX50" fmla="*/ 106627 w 338667"/>
                <a:gd name="connsiteY50" fmla="*/ 66675 h 276225"/>
                <a:gd name="connsiteX51" fmla="*/ 169334 w 338667"/>
                <a:gd name="connsiteY51" fmla="*/ 0 h 276225"/>
                <a:gd name="connsiteX52" fmla="*/ 333376 w 338667"/>
                <a:gd name="connsiteY52" fmla="*/ 30193 h 276225"/>
                <a:gd name="connsiteX53" fmla="*/ 337344 w 338667"/>
                <a:gd name="connsiteY53" fmla="*/ 68263 h 276225"/>
                <a:gd name="connsiteX54" fmla="*/ 281782 w 338667"/>
                <a:gd name="connsiteY54" fmla="*/ 68263 h 276225"/>
                <a:gd name="connsiteX55" fmla="*/ 275167 w 338667"/>
                <a:gd name="connsiteY55" fmla="*/ 45946 h 276225"/>
                <a:gd name="connsiteX56" fmla="*/ 169334 w 338667"/>
                <a:gd name="connsiteY56" fmla="*/ 19691 h 276225"/>
                <a:gd name="connsiteX57" fmla="*/ 63500 w 338667"/>
                <a:gd name="connsiteY57" fmla="*/ 45946 h 276225"/>
                <a:gd name="connsiteX58" fmla="*/ 56885 w 338667"/>
                <a:gd name="connsiteY58" fmla="*/ 68263 h 276225"/>
                <a:gd name="connsiteX59" fmla="*/ 1323 w 338667"/>
                <a:gd name="connsiteY59" fmla="*/ 68263 h 276225"/>
                <a:gd name="connsiteX60" fmla="*/ 5291 w 338667"/>
                <a:gd name="connsiteY60" fmla="*/ 30193 h 276225"/>
                <a:gd name="connsiteX61" fmla="*/ 169334 w 338667"/>
                <a:gd name="connsiteY61" fmla="*/ 0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338667" h="276225">
                  <a:moveTo>
                    <a:pt x="39952" y="252412"/>
                  </a:moveTo>
                  <a:lnTo>
                    <a:pt x="297127" y="252412"/>
                  </a:lnTo>
                  <a:lnTo>
                    <a:pt x="297127" y="276225"/>
                  </a:lnTo>
                  <a:lnTo>
                    <a:pt x="39952" y="276225"/>
                  </a:lnTo>
                  <a:close/>
                  <a:moveTo>
                    <a:pt x="169334" y="98425"/>
                  </a:moveTo>
                  <a:cubicBezTo>
                    <a:pt x="200788" y="98425"/>
                    <a:pt x="225690" y="124701"/>
                    <a:pt x="225690" y="154918"/>
                  </a:cubicBezTo>
                  <a:cubicBezTo>
                    <a:pt x="225690" y="162801"/>
                    <a:pt x="224380" y="170684"/>
                    <a:pt x="221758" y="177253"/>
                  </a:cubicBezTo>
                  <a:cubicBezTo>
                    <a:pt x="221758" y="177253"/>
                    <a:pt x="221758" y="177253"/>
                    <a:pt x="206031" y="169370"/>
                  </a:cubicBezTo>
                  <a:cubicBezTo>
                    <a:pt x="206031" y="169370"/>
                    <a:pt x="206031" y="168056"/>
                    <a:pt x="206031" y="168056"/>
                  </a:cubicBezTo>
                  <a:cubicBezTo>
                    <a:pt x="207342" y="164115"/>
                    <a:pt x="208652" y="160173"/>
                    <a:pt x="208652" y="154918"/>
                  </a:cubicBezTo>
                  <a:cubicBezTo>
                    <a:pt x="208652" y="133897"/>
                    <a:pt x="190303" y="116818"/>
                    <a:pt x="169334" y="116818"/>
                  </a:cubicBezTo>
                  <a:cubicBezTo>
                    <a:pt x="148364" y="116818"/>
                    <a:pt x="130015" y="133897"/>
                    <a:pt x="130015" y="154918"/>
                  </a:cubicBezTo>
                  <a:cubicBezTo>
                    <a:pt x="130015" y="177253"/>
                    <a:pt x="148364" y="194332"/>
                    <a:pt x="169334" y="194332"/>
                  </a:cubicBezTo>
                  <a:cubicBezTo>
                    <a:pt x="181129" y="194332"/>
                    <a:pt x="191614" y="189077"/>
                    <a:pt x="198167" y="181194"/>
                  </a:cubicBezTo>
                  <a:cubicBezTo>
                    <a:pt x="199478" y="181194"/>
                    <a:pt x="199478" y="181194"/>
                    <a:pt x="199478" y="181194"/>
                  </a:cubicBezTo>
                  <a:cubicBezTo>
                    <a:pt x="199478" y="181194"/>
                    <a:pt x="199478" y="181194"/>
                    <a:pt x="213895" y="190391"/>
                  </a:cubicBezTo>
                  <a:cubicBezTo>
                    <a:pt x="203410" y="203528"/>
                    <a:pt x="187682" y="212725"/>
                    <a:pt x="169334" y="212725"/>
                  </a:cubicBezTo>
                  <a:cubicBezTo>
                    <a:pt x="137879" y="212725"/>
                    <a:pt x="112977" y="186449"/>
                    <a:pt x="112977" y="156232"/>
                  </a:cubicBezTo>
                  <a:cubicBezTo>
                    <a:pt x="112977" y="124701"/>
                    <a:pt x="137879" y="98425"/>
                    <a:pt x="169334" y="98425"/>
                  </a:cubicBezTo>
                  <a:close/>
                  <a:moveTo>
                    <a:pt x="169740" y="84137"/>
                  </a:moveTo>
                  <a:cubicBezTo>
                    <a:pt x="130268" y="84137"/>
                    <a:pt x="98689" y="117271"/>
                    <a:pt x="98689" y="157031"/>
                  </a:cubicBezTo>
                  <a:cubicBezTo>
                    <a:pt x="98689" y="195466"/>
                    <a:pt x="130268" y="228600"/>
                    <a:pt x="169740" y="228600"/>
                  </a:cubicBezTo>
                  <a:cubicBezTo>
                    <a:pt x="193424" y="228600"/>
                    <a:pt x="214477" y="216672"/>
                    <a:pt x="227634" y="198117"/>
                  </a:cubicBezTo>
                  <a:cubicBezTo>
                    <a:pt x="227634" y="198117"/>
                    <a:pt x="232897" y="203418"/>
                    <a:pt x="236845" y="203418"/>
                  </a:cubicBezTo>
                  <a:cubicBezTo>
                    <a:pt x="238160" y="203418"/>
                    <a:pt x="240792" y="200768"/>
                    <a:pt x="242108" y="199442"/>
                  </a:cubicBezTo>
                  <a:cubicBezTo>
                    <a:pt x="244739" y="195466"/>
                    <a:pt x="243423" y="191490"/>
                    <a:pt x="239476" y="190165"/>
                  </a:cubicBezTo>
                  <a:cubicBezTo>
                    <a:pt x="239476" y="190165"/>
                    <a:pt x="239476" y="190165"/>
                    <a:pt x="234213" y="186189"/>
                  </a:cubicBezTo>
                  <a:cubicBezTo>
                    <a:pt x="238160" y="176911"/>
                    <a:pt x="240792" y="167634"/>
                    <a:pt x="240792" y="157031"/>
                  </a:cubicBezTo>
                  <a:cubicBezTo>
                    <a:pt x="240792" y="117271"/>
                    <a:pt x="209213" y="84137"/>
                    <a:pt x="169740" y="84137"/>
                  </a:cubicBezTo>
                  <a:close/>
                  <a:moveTo>
                    <a:pt x="280981" y="82550"/>
                  </a:moveTo>
                  <a:cubicBezTo>
                    <a:pt x="333639" y="82550"/>
                    <a:pt x="333639" y="82550"/>
                    <a:pt x="333639" y="82550"/>
                  </a:cubicBezTo>
                  <a:cubicBezTo>
                    <a:pt x="332323" y="87313"/>
                    <a:pt x="332323" y="89694"/>
                    <a:pt x="331006" y="92075"/>
                  </a:cubicBezTo>
                  <a:cubicBezTo>
                    <a:pt x="279664" y="92075"/>
                    <a:pt x="279664" y="92075"/>
                    <a:pt x="279664" y="92075"/>
                  </a:cubicBezTo>
                  <a:cubicBezTo>
                    <a:pt x="279664" y="89694"/>
                    <a:pt x="279664" y="86122"/>
                    <a:pt x="280981" y="82550"/>
                  </a:cubicBezTo>
                  <a:close/>
                  <a:moveTo>
                    <a:pt x="5027" y="82550"/>
                  </a:moveTo>
                  <a:cubicBezTo>
                    <a:pt x="5027" y="82550"/>
                    <a:pt x="5027" y="82550"/>
                    <a:pt x="57685" y="82550"/>
                  </a:cubicBezTo>
                  <a:cubicBezTo>
                    <a:pt x="59002" y="86122"/>
                    <a:pt x="59002" y="89694"/>
                    <a:pt x="59002" y="92075"/>
                  </a:cubicBezTo>
                  <a:cubicBezTo>
                    <a:pt x="59002" y="92075"/>
                    <a:pt x="59002" y="92075"/>
                    <a:pt x="7660" y="92075"/>
                  </a:cubicBezTo>
                  <a:cubicBezTo>
                    <a:pt x="6343" y="89694"/>
                    <a:pt x="6343" y="87313"/>
                    <a:pt x="5027" y="82550"/>
                  </a:cubicBezTo>
                  <a:close/>
                  <a:moveTo>
                    <a:pt x="106627" y="47625"/>
                  </a:moveTo>
                  <a:lnTo>
                    <a:pt x="128852" y="47625"/>
                  </a:lnTo>
                  <a:lnTo>
                    <a:pt x="128852" y="66675"/>
                  </a:lnTo>
                  <a:lnTo>
                    <a:pt x="209815" y="66675"/>
                  </a:lnTo>
                  <a:lnTo>
                    <a:pt x="209815" y="47625"/>
                  </a:lnTo>
                  <a:lnTo>
                    <a:pt x="232040" y="47625"/>
                  </a:lnTo>
                  <a:lnTo>
                    <a:pt x="232040" y="66675"/>
                  </a:lnTo>
                  <a:lnTo>
                    <a:pt x="254265" y="66675"/>
                  </a:lnTo>
                  <a:lnTo>
                    <a:pt x="295540" y="238125"/>
                  </a:lnTo>
                  <a:lnTo>
                    <a:pt x="43127" y="238125"/>
                  </a:lnTo>
                  <a:lnTo>
                    <a:pt x="84402" y="66675"/>
                  </a:lnTo>
                  <a:lnTo>
                    <a:pt x="106627" y="66675"/>
                  </a:lnTo>
                  <a:close/>
                  <a:moveTo>
                    <a:pt x="169334" y="0"/>
                  </a:moveTo>
                  <a:cubicBezTo>
                    <a:pt x="244740" y="0"/>
                    <a:pt x="309563" y="11815"/>
                    <a:pt x="333376" y="30193"/>
                  </a:cubicBezTo>
                  <a:cubicBezTo>
                    <a:pt x="338667" y="34132"/>
                    <a:pt x="339990" y="48572"/>
                    <a:pt x="337344" y="68263"/>
                  </a:cubicBezTo>
                  <a:cubicBezTo>
                    <a:pt x="281782" y="68263"/>
                    <a:pt x="281782" y="68263"/>
                    <a:pt x="281782" y="68263"/>
                  </a:cubicBezTo>
                  <a:cubicBezTo>
                    <a:pt x="281782" y="57761"/>
                    <a:pt x="279136" y="49884"/>
                    <a:pt x="275167" y="45946"/>
                  </a:cubicBezTo>
                  <a:cubicBezTo>
                    <a:pt x="256646" y="26255"/>
                    <a:pt x="207698" y="19691"/>
                    <a:pt x="169334" y="19691"/>
                  </a:cubicBezTo>
                  <a:cubicBezTo>
                    <a:pt x="130969" y="19691"/>
                    <a:pt x="82021" y="26255"/>
                    <a:pt x="63500" y="45946"/>
                  </a:cubicBezTo>
                  <a:cubicBezTo>
                    <a:pt x="59531" y="49884"/>
                    <a:pt x="56885" y="57761"/>
                    <a:pt x="56885" y="68263"/>
                  </a:cubicBezTo>
                  <a:cubicBezTo>
                    <a:pt x="1323" y="68263"/>
                    <a:pt x="1323" y="68263"/>
                    <a:pt x="1323" y="68263"/>
                  </a:cubicBezTo>
                  <a:cubicBezTo>
                    <a:pt x="-1323" y="48572"/>
                    <a:pt x="0" y="35444"/>
                    <a:pt x="5291" y="30193"/>
                  </a:cubicBezTo>
                  <a:cubicBezTo>
                    <a:pt x="29104" y="11815"/>
                    <a:pt x="93927" y="0"/>
                    <a:pt x="169334" y="0"/>
                  </a:cubicBezTo>
                  <a:close/>
                </a:path>
              </a:pathLst>
            </a:custGeom>
            <a:solidFill>
              <a:schemeClr val="accent2"/>
            </a:solidFill>
            <a:ln w="19050">
              <a:noFill/>
              <a:round/>
              <a:headEnd/>
              <a:tailEnd/>
            </a:ln>
          </p:spPr>
          <p:txBody>
            <a:bodyPr anchor="ctr"/>
            <a:lstStyle/>
            <a:p>
              <a:pPr algn="ctr"/>
              <a:endParaRPr>
                <a:latin typeface="+mn-lt"/>
                <a:ea typeface="+mn-ea"/>
                <a:cs typeface="+mn-ea"/>
                <a:sym typeface="+mn-lt"/>
              </a:endParaRPr>
            </a:p>
          </p:txBody>
        </p:sp>
        <p:sp>
          <p:nvSpPr>
            <p:cNvPr id="13" name="文本框 25"/>
            <p:cNvSpPr txBox="1"/>
            <p:nvPr/>
          </p:nvSpPr>
          <p:spPr>
            <a:xfrm>
              <a:off x="5425214" y="2597330"/>
              <a:ext cx="3155350" cy="316803"/>
            </a:xfrm>
            <a:prstGeom prst="rect">
              <a:avLst/>
            </a:prstGeom>
            <a:noFill/>
          </p:spPr>
          <p:txBody>
            <a:bodyPr wrap="none" lIns="72000" tIns="72000" rIns="72000" bIns="72000" anchor="b" anchorCtr="0">
              <a:normAutofit/>
            </a:bodyPr>
            <a:lstStyle/>
            <a:p>
              <a:r>
                <a:rPr lang="zh-CN" altLang="en-US" b="1" dirty="0">
                  <a:solidFill>
                    <a:schemeClr val="bg1"/>
                  </a:solidFill>
                  <a:latin typeface="+mn-lt"/>
                  <a:ea typeface="+mn-ea"/>
                  <a:cs typeface="+mn-ea"/>
                  <a:sym typeface="+mn-lt"/>
                </a:rPr>
                <a:t>本次</a:t>
              </a:r>
              <a:r>
                <a:rPr lang="zh-CN" altLang="en-US" b="1" dirty="0" smtClean="0">
                  <a:solidFill>
                    <a:schemeClr val="bg1"/>
                  </a:solidFill>
                  <a:latin typeface="+mn-lt"/>
                  <a:ea typeface="+mn-ea"/>
                  <a:cs typeface="+mn-ea"/>
                  <a:sym typeface="+mn-lt"/>
                </a:rPr>
                <a:t>编写</a:t>
              </a:r>
              <a:r>
                <a:rPr lang="en-US" altLang="zh-CN" b="1" dirty="0" smtClean="0">
                  <a:solidFill>
                    <a:schemeClr val="bg1"/>
                  </a:solidFill>
                  <a:cs typeface="+mn-ea"/>
                  <a:sym typeface="+mn-lt"/>
                </a:rPr>
                <a:t>SRS</a:t>
              </a:r>
              <a:r>
                <a:rPr lang="zh-CN" altLang="en-US" b="1" dirty="0" smtClean="0">
                  <a:solidFill>
                    <a:schemeClr val="bg1"/>
                  </a:solidFill>
                  <a:latin typeface="+mn-lt"/>
                  <a:ea typeface="+mn-ea"/>
                  <a:cs typeface="+mn-ea"/>
                  <a:sym typeface="+mn-lt"/>
                </a:rPr>
                <a:t>报告</a:t>
              </a:r>
              <a:r>
                <a:rPr lang="zh-CN" altLang="en-US" b="1" dirty="0">
                  <a:solidFill>
                    <a:schemeClr val="bg1"/>
                  </a:solidFill>
                  <a:latin typeface="+mn-lt"/>
                  <a:ea typeface="+mn-ea"/>
                  <a:cs typeface="+mn-ea"/>
                  <a:sym typeface="+mn-lt"/>
                </a:rPr>
                <a:t>的目的</a:t>
              </a:r>
            </a:p>
          </p:txBody>
        </p:sp>
      </p:grpSp>
      <p:grpSp>
        <p:nvGrpSpPr>
          <p:cNvPr id="27" name="组合 26">
            <a:extLst>
              <a:ext uri="{FF2B5EF4-FFF2-40B4-BE49-F238E27FC236}">
                <a16:creationId xmlns="" xmlns:a16="http://schemas.microsoft.com/office/drawing/2014/main" id="{775B7818-1651-4C87-923D-7102E73B4FA8}"/>
              </a:ext>
            </a:extLst>
          </p:cNvPr>
          <p:cNvGrpSpPr/>
          <p:nvPr/>
        </p:nvGrpSpPr>
        <p:grpSpPr>
          <a:xfrm>
            <a:off x="431371" y="0"/>
            <a:ext cx="3932811" cy="1176991"/>
            <a:chOff x="323528" y="0"/>
            <a:chExt cx="3240360" cy="593198"/>
          </a:xfrm>
        </p:grpSpPr>
        <p:sp>
          <p:nvSpPr>
            <p:cNvPr id="25" name="TextBox 86"/>
            <p:cNvSpPr txBox="1"/>
            <p:nvPr/>
          </p:nvSpPr>
          <p:spPr>
            <a:xfrm>
              <a:off x="576196" y="154617"/>
              <a:ext cx="2987692" cy="438581"/>
            </a:xfrm>
            <a:prstGeom prst="rect">
              <a:avLst/>
            </a:prstGeom>
            <a:noFill/>
          </p:spPr>
          <p:txBody>
            <a:bodyPr wrap="square" rtlCol="0">
              <a:spAutoFit/>
            </a:bodyPr>
            <a:lstStyle/>
            <a:p>
              <a:pPr algn="dist"/>
              <a:r>
                <a:rPr lang="zh-CN" altLang="en-US" sz="3200" dirty="0">
                  <a:latin typeface="等线" pitchFamily="2" charset="-122"/>
                  <a:ea typeface="等线" pitchFamily="2" charset="-122"/>
                  <a:cs typeface="+mn-ea"/>
                  <a:sym typeface="+mn-lt"/>
                </a:rPr>
                <a:t>项目的初衷和目的</a:t>
              </a:r>
              <a:endParaRPr lang="en-US" altLang="zh-CN" sz="3200" dirty="0">
                <a:latin typeface="等线" pitchFamily="2" charset="-122"/>
                <a:ea typeface="等线" pitchFamily="2" charset="-122"/>
                <a:cs typeface="+mn-ea"/>
                <a:sym typeface="+mn-lt"/>
              </a:endParaRPr>
            </a:p>
          </p:txBody>
        </p:sp>
        <p:sp>
          <p:nvSpPr>
            <p:cNvPr id="3" name="矩形 2">
              <a:extLst>
                <a:ext uri="{FF2B5EF4-FFF2-40B4-BE49-F238E27FC236}">
                  <a16:creationId xmlns="" xmlns:a16="http://schemas.microsoft.com/office/drawing/2014/main" id="{91B15B32-D5A7-4EB2-902A-4703504BB2EE}"/>
                </a:ext>
              </a:extLst>
            </p:cNvPr>
            <p:cNvSpPr/>
            <p:nvPr/>
          </p:nvSpPr>
          <p:spPr>
            <a:xfrm>
              <a:off x="323528" y="0"/>
              <a:ext cx="216024" cy="578162"/>
            </a:xfrm>
            <a:prstGeom prst="rect">
              <a:avLst/>
            </a:prstGeom>
            <a:solidFill>
              <a:srgbClr val="1FAB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60000"/>
                    <a:lumOff val="40000"/>
                  </a:schemeClr>
                </a:solidFill>
              </a:endParaRPr>
            </a:p>
          </p:txBody>
        </p:sp>
      </p:grpSp>
      <p:sp>
        <p:nvSpPr>
          <p:cNvPr id="18" name="矩形 17"/>
          <p:cNvSpPr/>
          <p:nvPr/>
        </p:nvSpPr>
        <p:spPr>
          <a:xfrm>
            <a:off x="7233619" y="3928689"/>
            <a:ext cx="4688765" cy="1384995"/>
          </a:xfrm>
          <a:prstGeom prst="rect">
            <a:avLst/>
          </a:prstGeom>
        </p:spPr>
        <p:txBody>
          <a:bodyPr wrap="square">
            <a:spAutoFit/>
          </a:bodyPr>
          <a:lstStyle/>
          <a:p>
            <a:r>
              <a:rPr lang="zh-CN" altLang="en-US" sz="1200" dirty="0">
                <a:solidFill>
                  <a:schemeClr val="bg1"/>
                </a:solidFill>
                <a:cs typeface="+mn-ea"/>
              </a:rPr>
              <a:t>通过需求分析，即是软件定义阶段中的最后一个阶段，要确认了“系统必须做什么”这个问题，也就是对目标系统提出完整、准确、清晰、具体的要求。让用户对开发人员的能力有一定的了解</a:t>
            </a:r>
            <a:r>
              <a:rPr lang="en-US" altLang="zh-CN" sz="1200" dirty="0">
                <a:solidFill>
                  <a:schemeClr val="bg1"/>
                </a:solidFill>
                <a:cs typeface="+mn-ea"/>
              </a:rPr>
              <a:t>, </a:t>
            </a:r>
            <a:r>
              <a:rPr lang="zh-CN" altLang="en-US" sz="1200" dirty="0">
                <a:solidFill>
                  <a:schemeClr val="bg1"/>
                </a:solidFill>
                <a:cs typeface="+mn-ea"/>
              </a:rPr>
              <a:t>可以让用户对软件的最终的效果有一定的预测。 同时</a:t>
            </a:r>
            <a:r>
              <a:rPr lang="en-US" altLang="zh-CN" sz="1200" dirty="0">
                <a:solidFill>
                  <a:schemeClr val="bg1"/>
                </a:solidFill>
                <a:cs typeface="+mn-ea"/>
              </a:rPr>
              <a:t>,</a:t>
            </a:r>
            <a:r>
              <a:rPr lang="zh-CN" altLang="en-US" sz="1200" dirty="0">
                <a:solidFill>
                  <a:schemeClr val="bg1"/>
                </a:solidFill>
                <a:cs typeface="+mn-ea"/>
              </a:rPr>
              <a:t>通过和用户的深入沟通</a:t>
            </a:r>
            <a:r>
              <a:rPr lang="en-US" altLang="zh-CN" sz="1200" dirty="0">
                <a:solidFill>
                  <a:schemeClr val="bg1"/>
                </a:solidFill>
                <a:cs typeface="+mn-ea"/>
              </a:rPr>
              <a:t>, </a:t>
            </a:r>
            <a:r>
              <a:rPr lang="zh-CN" altLang="en-US" sz="1200" dirty="0">
                <a:solidFill>
                  <a:schemeClr val="bg1"/>
                </a:solidFill>
                <a:cs typeface="+mn-ea"/>
              </a:rPr>
              <a:t>开发人员可以了解到用户的根本需求</a:t>
            </a:r>
            <a:r>
              <a:rPr lang="en-US" altLang="zh-CN" sz="1200" dirty="0">
                <a:solidFill>
                  <a:schemeClr val="bg1"/>
                </a:solidFill>
                <a:cs typeface="+mn-ea"/>
              </a:rPr>
              <a:t>,</a:t>
            </a:r>
            <a:r>
              <a:rPr lang="zh-CN" altLang="en-US" sz="1200" dirty="0">
                <a:solidFill>
                  <a:schemeClr val="bg1"/>
                </a:solidFill>
                <a:cs typeface="+mn-ea"/>
              </a:rPr>
              <a:t>可以更好地分析和建立模型 </a:t>
            </a:r>
            <a:r>
              <a:rPr lang="en-US" altLang="zh-CN" sz="1200" dirty="0">
                <a:solidFill>
                  <a:schemeClr val="bg1"/>
                </a:solidFill>
                <a:cs typeface="+mn-ea"/>
              </a:rPr>
              <a:t>,</a:t>
            </a:r>
            <a:r>
              <a:rPr lang="zh-CN" altLang="en-US" sz="1200" dirty="0">
                <a:solidFill>
                  <a:schemeClr val="bg1"/>
                </a:solidFill>
                <a:cs typeface="+mn-ea"/>
              </a:rPr>
              <a:t>也可以同时是其从技术角度和用户角度审视整个系统</a:t>
            </a:r>
            <a:r>
              <a:rPr lang="en-US" altLang="zh-CN" sz="1200" dirty="0">
                <a:solidFill>
                  <a:schemeClr val="bg1"/>
                </a:solidFill>
                <a:cs typeface="+mn-ea"/>
              </a:rPr>
              <a:t>, </a:t>
            </a:r>
            <a:r>
              <a:rPr lang="zh-CN" altLang="en-US" sz="1200" dirty="0">
                <a:solidFill>
                  <a:schemeClr val="bg1"/>
                </a:solidFill>
                <a:cs typeface="+mn-ea"/>
              </a:rPr>
              <a:t>可以让系统的性能得以改善和提升。</a:t>
            </a:r>
          </a:p>
        </p:txBody>
      </p:sp>
    </p:spTree>
    <p:extLst>
      <p:ext uri="{BB962C8B-B14F-4D97-AF65-F5344CB8AC3E}">
        <p14:creationId xmlns:p14="http://schemas.microsoft.com/office/powerpoint/2010/main" val="2031798477"/>
      </p:ext>
    </p:extLst>
  </p:cSld>
  <p:clrMapOvr>
    <a:masterClrMapping/>
  </p:clrMapOvr>
  <p:transition spd="med">
    <p:pull/>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组合 26">
            <a:extLst>
              <a:ext uri="{FF2B5EF4-FFF2-40B4-BE49-F238E27FC236}">
                <a16:creationId xmlns="" xmlns:a16="http://schemas.microsoft.com/office/drawing/2014/main" id="{775B7818-1651-4C87-923D-7102E73B4FA8}"/>
              </a:ext>
            </a:extLst>
          </p:cNvPr>
          <p:cNvGrpSpPr/>
          <p:nvPr/>
        </p:nvGrpSpPr>
        <p:grpSpPr>
          <a:xfrm>
            <a:off x="431371" y="0"/>
            <a:ext cx="1683502" cy="1147157"/>
            <a:chOff x="323528" y="0"/>
            <a:chExt cx="1387087" cy="578162"/>
          </a:xfrm>
        </p:grpSpPr>
        <p:sp>
          <p:nvSpPr>
            <p:cNvPr id="25" name="TextBox 86"/>
            <p:cNvSpPr txBox="1"/>
            <p:nvPr/>
          </p:nvSpPr>
          <p:spPr>
            <a:xfrm>
              <a:off x="576197" y="154617"/>
              <a:ext cx="1134418" cy="294724"/>
            </a:xfrm>
            <a:prstGeom prst="rect">
              <a:avLst/>
            </a:prstGeom>
            <a:noFill/>
          </p:spPr>
          <p:txBody>
            <a:bodyPr wrap="square" rtlCol="0">
              <a:spAutoFit/>
            </a:bodyPr>
            <a:lstStyle/>
            <a:p>
              <a:pPr algn="dist"/>
              <a:r>
                <a:rPr lang="zh-CN" altLang="en-US" sz="3200" dirty="0" smtClean="0">
                  <a:latin typeface="等线" pitchFamily="2" charset="-122"/>
                  <a:ea typeface="等线" pitchFamily="2" charset="-122"/>
                  <a:cs typeface="+mn-ea"/>
                  <a:sym typeface="+mn-lt"/>
                </a:rPr>
                <a:t>功能</a:t>
              </a:r>
              <a:endParaRPr lang="en-US" altLang="zh-CN" sz="3200" dirty="0">
                <a:latin typeface="等线" pitchFamily="2" charset="-122"/>
                <a:ea typeface="等线" pitchFamily="2" charset="-122"/>
                <a:cs typeface="+mn-ea"/>
                <a:sym typeface="+mn-lt"/>
              </a:endParaRPr>
            </a:p>
          </p:txBody>
        </p:sp>
        <p:sp>
          <p:nvSpPr>
            <p:cNvPr id="3" name="矩形 2">
              <a:extLst>
                <a:ext uri="{FF2B5EF4-FFF2-40B4-BE49-F238E27FC236}">
                  <a16:creationId xmlns="" xmlns:a16="http://schemas.microsoft.com/office/drawing/2014/main" id="{91B15B32-D5A7-4EB2-902A-4703504BB2EE}"/>
                </a:ext>
              </a:extLst>
            </p:cNvPr>
            <p:cNvSpPr/>
            <p:nvPr/>
          </p:nvSpPr>
          <p:spPr>
            <a:xfrm>
              <a:off x="323528" y="0"/>
              <a:ext cx="216024" cy="578162"/>
            </a:xfrm>
            <a:prstGeom prst="rect">
              <a:avLst/>
            </a:prstGeom>
            <a:solidFill>
              <a:srgbClr val="1FAB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60000"/>
                    <a:lumOff val="40000"/>
                  </a:schemeClr>
                </a:solidFill>
              </a:endParaRPr>
            </a:p>
          </p:txBody>
        </p:sp>
      </p:grpSp>
      <p:sp>
        <p:nvSpPr>
          <p:cNvPr id="28" name="Freeform 5"/>
          <p:cNvSpPr>
            <a:spLocks/>
          </p:cNvSpPr>
          <p:nvPr/>
        </p:nvSpPr>
        <p:spPr bwMode="auto">
          <a:xfrm>
            <a:off x="201172" y="1699936"/>
            <a:ext cx="2249519" cy="5158064"/>
          </a:xfrm>
          <a:custGeom>
            <a:avLst/>
            <a:gdLst>
              <a:gd name="T0" fmla="*/ 130 w 258"/>
              <a:gd name="T1" fmla="*/ 0 h 590"/>
              <a:gd name="T2" fmla="*/ 128 w 258"/>
              <a:gd name="T3" fmla="*/ 0 h 590"/>
              <a:gd name="T4" fmla="*/ 0 w 258"/>
              <a:gd name="T5" fmla="*/ 128 h 590"/>
              <a:gd name="T6" fmla="*/ 0 w 258"/>
              <a:gd name="T7" fmla="*/ 590 h 590"/>
              <a:gd name="T8" fmla="*/ 258 w 258"/>
              <a:gd name="T9" fmla="*/ 590 h 590"/>
              <a:gd name="T10" fmla="*/ 258 w 258"/>
              <a:gd name="T11" fmla="*/ 128 h 590"/>
              <a:gd name="T12" fmla="*/ 130 w 258"/>
              <a:gd name="T13" fmla="*/ 0 h 590"/>
            </a:gdLst>
            <a:ahLst/>
            <a:cxnLst>
              <a:cxn ang="0">
                <a:pos x="T0" y="T1"/>
              </a:cxn>
              <a:cxn ang="0">
                <a:pos x="T2" y="T3"/>
              </a:cxn>
              <a:cxn ang="0">
                <a:pos x="T4" y="T5"/>
              </a:cxn>
              <a:cxn ang="0">
                <a:pos x="T6" y="T7"/>
              </a:cxn>
              <a:cxn ang="0">
                <a:pos x="T8" y="T9"/>
              </a:cxn>
              <a:cxn ang="0">
                <a:pos x="T10" y="T11"/>
              </a:cxn>
              <a:cxn ang="0">
                <a:pos x="T12" y="T13"/>
              </a:cxn>
            </a:cxnLst>
            <a:rect l="0" t="0" r="r" b="b"/>
            <a:pathLst>
              <a:path w="258" h="590">
                <a:moveTo>
                  <a:pt x="130" y="0"/>
                </a:moveTo>
                <a:cubicBezTo>
                  <a:pt x="128" y="0"/>
                  <a:pt x="128" y="0"/>
                  <a:pt x="128" y="0"/>
                </a:cubicBezTo>
                <a:cubicBezTo>
                  <a:pt x="57" y="0"/>
                  <a:pt x="0" y="57"/>
                  <a:pt x="0" y="128"/>
                </a:cubicBezTo>
                <a:cubicBezTo>
                  <a:pt x="0" y="590"/>
                  <a:pt x="0" y="590"/>
                  <a:pt x="0" y="590"/>
                </a:cubicBezTo>
                <a:cubicBezTo>
                  <a:pt x="258" y="590"/>
                  <a:pt x="258" y="590"/>
                  <a:pt x="258" y="590"/>
                </a:cubicBezTo>
                <a:cubicBezTo>
                  <a:pt x="258" y="128"/>
                  <a:pt x="258" y="128"/>
                  <a:pt x="258" y="128"/>
                </a:cubicBezTo>
                <a:cubicBezTo>
                  <a:pt x="258" y="57"/>
                  <a:pt x="201" y="0"/>
                  <a:pt x="130" y="0"/>
                </a:cubicBezTo>
              </a:path>
            </a:pathLst>
          </a:custGeom>
          <a:gradFill>
            <a:gsLst>
              <a:gs pos="100000">
                <a:srgbClr val="18478F"/>
              </a:gs>
              <a:gs pos="0">
                <a:srgbClr val="238DED"/>
              </a:gs>
            </a:gsLst>
            <a:lin ang="7800000" scaled="0"/>
          </a:gra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9" name="Freeform 11"/>
          <p:cNvSpPr>
            <a:spLocks/>
          </p:cNvSpPr>
          <p:nvPr/>
        </p:nvSpPr>
        <p:spPr bwMode="auto">
          <a:xfrm>
            <a:off x="2603119" y="1699936"/>
            <a:ext cx="2249519" cy="5158064"/>
          </a:xfrm>
          <a:custGeom>
            <a:avLst/>
            <a:gdLst>
              <a:gd name="T0" fmla="*/ 130 w 258"/>
              <a:gd name="T1" fmla="*/ 0 h 590"/>
              <a:gd name="T2" fmla="*/ 128 w 258"/>
              <a:gd name="T3" fmla="*/ 0 h 590"/>
              <a:gd name="T4" fmla="*/ 0 w 258"/>
              <a:gd name="T5" fmla="*/ 128 h 590"/>
              <a:gd name="T6" fmla="*/ 0 w 258"/>
              <a:gd name="T7" fmla="*/ 590 h 590"/>
              <a:gd name="T8" fmla="*/ 258 w 258"/>
              <a:gd name="T9" fmla="*/ 590 h 590"/>
              <a:gd name="T10" fmla="*/ 258 w 258"/>
              <a:gd name="T11" fmla="*/ 128 h 590"/>
              <a:gd name="T12" fmla="*/ 130 w 258"/>
              <a:gd name="T13" fmla="*/ 0 h 590"/>
            </a:gdLst>
            <a:ahLst/>
            <a:cxnLst>
              <a:cxn ang="0">
                <a:pos x="T0" y="T1"/>
              </a:cxn>
              <a:cxn ang="0">
                <a:pos x="T2" y="T3"/>
              </a:cxn>
              <a:cxn ang="0">
                <a:pos x="T4" y="T5"/>
              </a:cxn>
              <a:cxn ang="0">
                <a:pos x="T6" y="T7"/>
              </a:cxn>
              <a:cxn ang="0">
                <a:pos x="T8" y="T9"/>
              </a:cxn>
              <a:cxn ang="0">
                <a:pos x="T10" y="T11"/>
              </a:cxn>
              <a:cxn ang="0">
                <a:pos x="T12" y="T13"/>
              </a:cxn>
            </a:cxnLst>
            <a:rect l="0" t="0" r="r" b="b"/>
            <a:pathLst>
              <a:path w="258" h="590">
                <a:moveTo>
                  <a:pt x="130" y="0"/>
                </a:moveTo>
                <a:cubicBezTo>
                  <a:pt x="128" y="0"/>
                  <a:pt x="128" y="0"/>
                  <a:pt x="128" y="0"/>
                </a:cubicBezTo>
                <a:cubicBezTo>
                  <a:pt x="57" y="0"/>
                  <a:pt x="0" y="57"/>
                  <a:pt x="0" y="128"/>
                </a:cubicBezTo>
                <a:cubicBezTo>
                  <a:pt x="0" y="590"/>
                  <a:pt x="0" y="590"/>
                  <a:pt x="0" y="590"/>
                </a:cubicBezTo>
                <a:cubicBezTo>
                  <a:pt x="258" y="590"/>
                  <a:pt x="258" y="590"/>
                  <a:pt x="258" y="590"/>
                </a:cubicBezTo>
                <a:cubicBezTo>
                  <a:pt x="258" y="128"/>
                  <a:pt x="258" y="128"/>
                  <a:pt x="258" y="128"/>
                </a:cubicBezTo>
                <a:cubicBezTo>
                  <a:pt x="258" y="57"/>
                  <a:pt x="201" y="0"/>
                  <a:pt x="130" y="0"/>
                </a:cubicBezTo>
              </a:path>
            </a:pathLst>
          </a:custGeom>
          <a:gradFill>
            <a:gsLst>
              <a:gs pos="100000">
                <a:srgbClr val="18478F"/>
              </a:gs>
              <a:gs pos="0">
                <a:srgbClr val="238DED"/>
              </a:gs>
            </a:gsLst>
            <a:lin ang="7800000" scaled="0"/>
          </a:gra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smtClean="0">
              <a:solidFill>
                <a:schemeClr val="bg1"/>
              </a:solidFill>
              <a:latin typeface="冬青黑体简体中文 W6" pitchFamily="34" charset="-122"/>
              <a:ea typeface="冬青黑体简体中文 W6" pitchFamily="34" charset="-122"/>
              <a:cs typeface="Open Sans" panose="020B0606030504020204" pitchFamily="34" charset="0"/>
            </a:endParaRPr>
          </a:p>
          <a:p>
            <a:pPr algn="ctr"/>
            <a:endParaRPr lang="en-US" altLang="zh-CN" dirty="0">
              <a:solidFill>
                <a:schemeClr val="bg1"/>
              </a:solidFill>
              <a:latin typeface="冬青黑体简体中文 W6" pitchFamily="34" charset="-122"/>
              <a:ea typeface="冬青黑体简体中文 W6" pitchFamily="34" charset="-122"/>
              <a:cs typeface="Open Sans" panose="020B0606030504020204" pitchFamily="34" charset="0"/>
            </a:endParaRPr>
          </a:p>
          <a:p>
            <a:pPr algn="ctr"/>
            <a:r>
              <a:rPr lang="zh-CN" altLang="en-US" dirty="0" smtClean="0">
                <a:solidFill>
                  <a:schemeClr val="bg1"/>
                </a:solidFill>
                <a:latin typeface="冬青黑体简体中文 W6" pitchFamily="34" charset="-122"/>
                <a:ea typeface="冬青黑体简体中文 W6" pitchFamily="34" charset="-122"/>
                <a:cs typeface="Open Sans" panose="020B0606030504020204" pitchFamily="34" charset="0"/>
              </a:rPr>
              <a:t>用户</a:t>
            </a:r>
            <a:r>
              <a:rPr lang="zh-CN" altLang="en-US" dirty="0">
                <a:solidFill>
                  <a:schemeClr val="bg1"/>
                </a:solidFill>
                <a:latin typeface="冬青黑体简体中文 W6" pitchFamily="34" charset="-122"/>
                <a:ea typeface="冬青黑体简体中文 W6" pitchFamily="34" charset="-122"/>
                <a:cs typeface="Open Sans" panose="020B0606030504020204" pitchFamily="34" charset="0"/>
              </a:rPr>
              <a:t>拥有对新闻进行收</a:t>
            </a:r>
            <a:r>
              <a:rPr lang="zh-CN" altLang="en-US" dirty="0" smtClean="0">
                <a:solidFill>
                  <a:schemeClr val="bg1"/>
                </a:solidFill>
                <a:latin typeface="冬青黑体简体中文 W6" pitchFamily="34" charset="-122"/>
                <a:ea typeface="冬青黑体简体中文 W6" pitchFamily="34" charset="-122"/>
                <a:cs typeface="Open Sans" panose="020B0606030504020204" pitchFamily="34" charset="0"/>
              </a:rPr>
              <a:t>藏的</a:t>
            </a:r>
            <a:r>
              <a:rPr lang="zh-CN" altLang="en-US" dirty="0">
                <a:solidFill>
                  <a:schemeClr val="bg1"/>
                </a:solidFill>
                <a:latin typeface="冬青黑体简体中文 W6" pitchFamily="34" charset="-122"/>
                <a:ea typeface="冬青黑体简体中文 W6" pitchFamily="34" charset="-122"/>
                <a:cs typeface="Open Sans" panose="020B0606030504020204" pitchFamily="34" charset="0"/>
              </a:rPr>
              <a:t>功能。</a:t>
            </a:r>
          </a:p>
        </p:txBody>
      </p:sp>
      <p:sp>
        <p:nvSpPr>
          <p:cNvPr id="30" name="Freeform 17"/>
          <p:cNvSpPr>
            <a:spLocks/>
          </p:cNvSpPr>
          <p:nvPr/>
        </p:nvSpPr>
        <p:spPr bwMode="auto">
          <a:xfrm>
            <a:off x="7407013" y="1699936"/>
            <a:ext cx="2249519" cy="5158064"/>
          </a:xfrm>
          <a:custGeom>
            <a:avLst/>
            <a:gdLst>
              <a:gd name="T0" fmla="*/ 130 w 258"/>
              <a:gd name="T1" fmla="*/ 0 h 590"/>
              <a:gd name="T2" fmla="*/ 128 w 258"/>
              <a:gd name="T3" fmla="*/ 0 h 590"/>
              <a:gd name="T4" fmla="*/ 0 w 258"/>
              <a:gd name="T5" fmla="*/ 128 h 590"/>
              <a:gd name="T6" fmla="*/ 0 w 258"/>
              <a:gd name="T7" fmla="*/ 590 h 590"/>
              <a:gd name="T8" fmla="*/ 258 w 258"/>
              <a:gd name="T9" fmla="*/ 590 h 590"/>
              <a:gd name="T10" fmla="*/ 258 w 258"/>
              <a:gd name="T11" fmla="*/ 128 h 590"/>
              <a:gd name="T12" fmla="*/ 130 w 258"/>
              <a:gd name="T13" fmla="*/ 0 h 590"/>
            </a:gdLst>
            <a:ahLst/>
            <a:cxnLst>
              <a:cxn ang="0">
                <a:pos x="T0" y="T1"/>
              </a:cxn>
              <a:cxn ang="0">
                <a:pos x="T2" y="T3"/>
              </a:cxn>
              <a:cxn ang="0">
                <a:pos x="T4" y="T5"/>
              </a:cxn>
              <a:cxn ang="0">
                <a:pos x="T6" y="T7"/>
              </a:cxn>
              <a:cxn ang="0">
                <a:pos x="T8" y="T9"/>
              </a:cxn>
              <a:cxn ang="0">
                <a:pos x="T10" y="T11"/>
              </a:cxn>
              <a:cxn ang="0">
                <a:pos x="T12" y="T13"/>
              </a:cxn>
            </a:cxnLst>
            <a:rect l="0" t="0" r="r" b="b"/>
            <a:pathLst>
              <a:path w="258" h="590">
                <a:moveTo>
                  <a:pt x="130" y="0"/>
                </a:moveTo>
                <a:cubicBezTo>
                  <a:pt x="128" y="0"/>
                  <a:pt x="128" y="0"/>
                  <a:pt x="128" y="0"/>
                </a:cubicBezTo>
                <a:cubicBezTo>
                  <a:pt x="57" y="0"/>
                  <a:pt x="0" y="57"/>
                  <a:pt x="0" y="128"/>
                </a:cubicBezTo>
                <a:cubicBezTo>
                  <a:pt x="0" y="590"/>
                  <a:pt x="0" y="590"/>
                  <a:pt x="0" y="590"/>
                </a:cubicBezTo>
                <a:cubicBezTo>
                  <a:pt x="258" y="590"/>
                  <a:pt x="258" y="590"/>
                  <a:pt x="258" y="590"/>
                </a:cubicBezTo>
                <a:cubicBezTo>
                  <a:pt x="258" y="128"/>
                  <a:pt x="258" y="128"/>
                  <a:pt x="258" y="128"/>
                </a:cubicBezTo>
                <a:cubicBezTo>
                  <a:pt x="258" y="57"/>
                  <a:pt x="201" y="0"/>
                  <a:pt x="130" y="0"/>
                </a:cubicBezTo>
              </a:path>
            </a:pathLst>
          </a:custGeom>
          <a:gradFill>
            <a:gsLst>
              <a:gs pos="100000">
                <a:srgbClr val="18478F"/>
              </a:gs>
              <a:gs pos="0">
                <a:srgbClr val="238DED"/>
              </a:gs>
            </a:gsLst>
            <a:lin ang="7800000" scaled="0"/>
          </a:gra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31" name="Freeform 22"/>
          <p:cNvSpPr>
            <a:spLocks/>
          </p:cNvSpPr>
          <p:nvPr/>
        </p:nvSpPr>
        <p:spPr bwMode="auto">
          <a:xfrm>
            <a:off x="5019133" y="1699936"/>
            <a:ext cx="2249519" cy="5158064"/>
          </a:xfrm>
          <a:custGeom>
            <a:avLst/>
            <a:gdLst>
              <a:gd name="T0" fmla="*/ 130 w 258"/>
              <a:gd name="T1" fmla="*/ 0 h 590"/>
              <a:gd name="T2" fmla="*/ 128 w 258"/>
              <a:gd name="T3" fmla="*/ 0 h 590"/>
              <a:gd name="T4" fmla="*/ 0 w 258"/>
              <a:gd name="T5" fmla="*/ 128 h 590"/>
              <a:gd name="T6" fmla="*/ 0 w 258"/>
              <a:gd name="T7" fmla="*/ 590 h 590"/>
              <a:gd name="T8" fmla="*/ 258 w 258"/>
              <a:gd name="T9" fmla="*/ 590 h 590"/>
              <a:gd name="T10" fmla="*/ 258 w 258"/>
              <a:gd name="T11" fmla="*/ 128 h 590"/>
              <a:gd name="T12" fmla="*/ 130 w 258"/>
              <a:gd name="T13" fmla="*/ 0 h 590"/>
            </a:gdLst>
            <a:ahLst/>
            <a:cxnLst>
              <a:cxn ang="0">
                <a:pos x="T0" y="T1"/>
              </a:cxn>
              <a:cxn ang="0">
                <a:pos x="T2" y="T3"/>
              </a:cxn>
              <a:cxn ang="0">
                <a:pos x="T4" y="T5"/>
              </a:cxn>
              <a:cxn ang="0">
                <a:pos x="T6" y="T7"/>
              </a:cxn>
              <a:cxn ang="0">
                <a:pos x="T8" y="T9"/>
              </a:cxn>
              <a:cxn ang="0">
                <a:pos x="T10" y="T11"/>
              </a:cxn>
              <a:cxn ang="0">
                <a:pos x="T12" y="T13"/>
              </a:cxn>
            </a:cxnLst>
            <a:rect l="0" t="0" r="r" b="b"/>
            <a:pathLst>
              <a:path w="258" h="590">
                <a:moveTo>
                  <a:pt x="130" y="0"/>
                </a:moveTo>
                <a:cubicBezTo>
                  <a:pt x="128" y="0"/>
                  <a:pt x="128" y="0"/>
                  <a:pt x="128" y="0"/>
                </a:cubicBezTo>
                <a:cubicBezTo>
                  <a:pt x="57" y="0"/>
                  <a:pt x="0" y="57"/>
                  <a:pt x="0" y="128"/>
                </a:cubicBezTo>
                <a:cubicBezTo>
                  <a:pt x="0" y="590"/>
                  <a:pt x="0" y="590"/>
                  <a:pt x="0" y="590"/>
                </a:cubicBezTo>
                <a:cubicBezTo>
                  <a:pt x="258" y="590"/>
                  <a:pt x="258" y="590"/>
                  <a:pt x="258" y="590"/>
                </a:cubicBezTo>
                <a:cubicBezTo>
                  <a:pt x="258" y="128"/>
                  <a:pt x="258" y="128"/>
                  <a:pt x="258" y="128"/>
                </a:cubicBezTo>
                <a:cubicBezTo>
                  <a:pt x="258" y="57"/>
                  <a:pt x="201" y="0"/>
                  <a:pt x="130" y="0"/>
                </a:cubicBezTo>
              </a:path>
            </a:pathLst>
          </a:custGeom>
          <a:gradFill>
            <a:gsLst>
              <a:gs pos="100000">
                <a:srgbClr val="18478F"/>
              </a:gs>
              <a:gs pos="0">
                <a:srgbClr val="238DED"/>
              </a:gs>
            </a:gsLst>
            <a:lin ang="7800000" scaled="0"/>
          </a:gra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Oval 6"/>
          <p:cNvSpPr>
            <a:spLocks noChangeArrowheads="1"/>
          </p:cNvSpPr>
          <p:nvPr/>
        </p:nvSpPr>
        <p:spPr bwMode="auto">
          <a:xfrm>
            <a:off x="296896" y="1806705"/>
            <a:ext cx="2058071" cy="2061753"/>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3" name="Oval 12"/>
          <p:cNvSpPr>
            <a:spLocks noChangeArrowheads="1"/>
          </p:cNvSpPr>
          <p:nvPr/>
        </p:nvSpPr>
        <p:spPr bwMode="auto">
          <a:xfrm>
            <a:off x="2698843" y="1806705"/>
            <a:ext cx="2058071" cy="2061753"/>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4" name="Oval 18"/>
          <p:cNvSpPr>
            <a:spLocks noChangeArrowheads="1"/>
          </p:cNvSpPr>
          <p:nvPr/>
        </p:nvSpPr>
        <p:spPr bwMode="auto">
          <a:xfrm>
            <a:off x="7502737" y="1806705"/>
            <a:ext cx="2058071" cy="2061753"/>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5" name="Oval 23"/>
          <p:cNvSpPr>
            <a:spLocks noChangeArrowheads="1"/>
          </p:cNvSpPr>
          <p:nvPr/>
        </p:nvSpPr>
        <p:spPr bwMode="auto">
          <a:xfrm>
            <a:off x="5114858" y="1806705"/>
            <a:ext cx="2058071" cy="2061753"/>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36" name="组合 35"/>
          <p:cNvGrpSpPr/>
          <p:nvPr/>
        </p:nvGrpSpPr>
        <p:grpSpPr>
          <a:xfrm>
            <a:off x="8113899" y="2399459"/>
            <a:ext cx="861518" cy="865200"/>
            <a:chOff x="9647278" y="2399459"/>
            <a:chExt cx="861518" cy="865200"/>
          </a:xfrm>
          <a:gradFill>
            <a:gsLst>
              <a:gs pos="100000">
                <a:srgbClr val="18478F"/>
              </a:gs>
              <a:gs pos="0">
                <a:srgbClr val="238DED"/>
              </a:gs>
            </a:gsLst>
            <a:lin ang="7800000" scaled="0"/>
          </a:gradFill>
        </p:grpSpPr>
        <p:sp>
          <p:nvSpPr>
            <p:cNvPr id="37" name="Freeform 19"/>
            <p:cNvSpPr>
              <a:spLocks/>
            </p:cNvSpPr>
            <p:nvPr/>
          </p:nvSpPr>
          <p:spPr bwMode="auto">
            <a:xfrm>
              <a:off x="10022812" y="2480457"/>
              <a:ext cx="390260" cy="242992"/>
            </a:xfrm>
            <a:custGeom>
              <a:avLst/>
              <a:gdLst>
                <a:gd name="T0" fmla="*/ 7 w 45"/>
                <a:gd name="T1" fmla="*/ 17 h 28"/>
                <a:gd name="T2" fmla="*/ 38 w 45"/>
                <a:gd name="T3" fmla="*/ 17 h 28"/>
                <a:gd name="T4" fmla="*/ 44 w 45"/>
                <a:gd name="T5" fmla="*/ 28 h 28"/>
                <a:gd name="T6" fmla="*/ 38 w 45"/>
                <a:gd name="T7" fmla="*/ 8 h 28"/>
                <a:gd name="T8" fmla="*/ 7 w 45"/>
                <a:gd name="T9" fmla="*/ 8 h 28"/>
                <a:gd name="T10" fmla="*/ 1 w 45"/>
                <a:gd name="T11" fmla="*/ 28 h 28"/>
                <a:gd name="T12" fmla="*/ 7 w 45"/>
                <a:gd name="T13" fmla="*/ 17 h 28"/>
              </a:gdLst>
              <a:ahLst/>
              <a:cxnLst>
                <a:cxn ang="0">
                  <a:pos x="T0" y="T1"/>
                </a:cxn>
                <a:cxn ang="0">
                  <a:pos x="T2" y="T3"/>
                </a:cxn>
                <a:cxn ang="0">
                  <a:pos x="T4" y="T5"/>
                </a:cxn>
                <a:cxn ang="0">
                  <a:pos x="T6" y="T7"/>
                </a:cxn>
                <a:cxn ang="0">
                  <a:pos x="T8" y="T9"/>
                </a:cxn>
                <a:cxn ang="0">
                  <a:pos x="T10" y="T11"/>
                </a:cxn>
                <a:cxn ang="0">
                  <a:pos x="T12" y="T13"/>
                </a:cxn>
              </a:cxnLst>
              <a:rect l="0" t="0" r="r" b="b"/>
              <a:pathLst>
                <a:path w="45" h="28">
                  <a:moveTo>
                    <a:pt x="7" y="17"/>
                  </a:moveTo>
                  <a:cubicBezTo>
                    <a:pt x="15" y="8"/>
                    <a:pt x="29" y="8"/>
                    <a:pt x="38" y="17"/>
                  </a:cubicBezTo>
                  <a:cubicBezTo>
                    <a:pt x="41" y="20"/>
                    <a:pt x="43" y="24"/>
                    <a:pt x="44" y="28"/>
                  </a:cubicBezTo>
                  <a:cubicBezTo>
                    <a:pt x="45" y="21"/>
                    <a:pt x="43" y="14"/>
                    <a:pt x="38" y="8"/>
                  </a:cubicBezTo>
                  <a:cubicBezTo>
                    <a:pt x="29" y="0"/>
                    <a:pt x="15" y="0"/>
                    <a:pt x="7" y="8"/>
                  </a:cubicBezTo>
                  <a:cubicBezTo>
                    <a:pt x="2" y="14"/>
                    <a:pt x="0" y="21"/>
                    <a:pt x="1" y="28"/>
                  </a:cubicBezTo>
                  <a:cubicBezTo>
                    <a:pt x="2" y="24"/>
                    <a:pt x="4" y="20"/>
                    <a:pt x="7" y="1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8" name="Freeform 20"/>
            <p:cNvSpPr>
              <a:spLocks/>
            </p:cNvSpPr>
            <p:nvPr/>
          </p:nvSpPr>
          <p:spPr bwMode="auto">
            <a:xfrm>
              <a:off x="10063310" y="2804446"/>
              <a:ext cx="272446" cy="95724"/>
            </a:xfrm>
            <a:custGeom>
              <a:avLst/>
              <a:gdLst>
                <a:gd name="T0" fmla="*/ 0 w 31"/>
                <a:gd name="T1" fmla="*/ 0 h 11"/>
                <a:gd name="T2" fmla="*/ 2 w 31"/>
                <a:gd name="T3" fmla="*/ 2 h 11"/>
                <a:gd name="T4" fmla="*/ 31 w 31"/>
                <a:gd name="T5" fmla="*/ 4 h 11"/>
                <a:gd name="T6" fmla="*/ 0 w 31"/>
                <a:gd name="T7" fmla="*/ 0 h 11"/>
              </a:gdLst>
              <a:ahLst/>
              <a:cxnLst>
                <a:cxn ang="0">
                  <a:pos x="T0" y="T1"/>
                </a:cxn>
                <a:cxn ang="0">
                  <a:pos x="T2" y="T3"/>
                </a:cxn>
                <a:cxn ang="0">
                  <a:pos x="T4" y="T5"/>
                </a:cxn>
                <a:cxn ang="0">
                  <a:pos x="T6" y="T7"/>
                </a:cxn>
              </a:cxnLst>
              <a:rect l="0" t="0" r="r" b="b"/>
              <a:pathLst>
                <a:path w="31" h="11">
                  <a:moveTo>
                    <a:pt x="0" y="0"/>
                  </a:moveTo>
                  <a:cubicBezTo>
                    <a:pt x="1" y="1"/>
                    <a:pt x="1" y="2"/>
                    <a:pt x="2" y="2"/>
                  </a:cubicBezTo>
                  <a:cubicBezTo>
                    <a:pt x="10" y="10"/>
                    <a:pt x="23" y="11"/>
                    <a:pt x="31" y="4"/>
                  </a:cubicBezTo>
                  <a:cubicBezTo>
                    <a:pt x="21" y="9"/>
                    <a:pt x="9" y="7"/>
                    <a:pt x="0" y="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9" name="Freeform 21"/>
            <p:cNvSpPr>
              <a:spLocks noEditPoints="1"/>
            </p:cNvSpPr>
            <p:nvPr/>
          </p:nvSpPr>
          <p:spPr bwMode="auto">
            <a:xfrm>
              <a:off x="9647278" y="2399459"/>
              <a:ext cx="861518" cy="865200"/>
            </a:xfrm>
            <a:custGeom>
              <a:avLst/>
              <a:gdLst>
                <a:gd name="T0" fmla="*/ 87 w 99"/>
                <a:gd name="T1" fmla="*/ 55 h 99"/>
                <a:gd name="T2" fmla="*/ 86 w 99"/>
                <a:gd name="T3" fmla="*/ 10 h 99"/>
                <a:gd name="T4" fmla="*/ 45 w 99"/>
                <a:gd name="T5" fmla="*/ 10 h 99"/>
                <a:gd name="T6" fmla="*/ 42 w 99"/>
                <a:gd name="T7" fmla="*/ 53 h 99"/>
                <a:gd name="T8" fmla="*/ 37 w 99"/>
                <a:gd name="T9" fmla="*/ 58 h 99"/>
                <a:gd name="T10" fmla="*/ 36 w 99"/>
                <a:gd name="T11" fmla="*/ 57 h 99"/>
                <a:gd name="T12" fmla="*/ 1 w 99"/>
                <a:gd name="T13" fmla="*/ 92 h 99"/>
                <a:gd name="T14" fmla="*/ 1 w 99"/>
                <a:gd name="T15" fmla="*/ 97 h 99"/>
                <a:gd name="T16" fmla="*/ 1 w 99"/>
                <a:gd name="T17" fmla="*/ 97 h 99"/>
                <a:gd name="T18" fmla="*/ 6 w 99"/>
                <a:gd name="T19" fmla="*/ 97 h 99"/>
                <a:gd name="T20" fmla="*/ 41 w 99"/>
                <a:gd name="T21" fmla="*/ 62 h 99"/>
                <a:gd name="T22" fmla="*/ 40 w 99"/>
                <a:gd name="T23" fmla="*/ 61 h 99"/>
                <a:gd name="T24" fmla="*/ 45 w 99"/>
                <a:gd name="T25" fmla="*/ 56 h 99"/>
                <a:gd name="T26" fmla="*/ 87 w 99"/>
                <a:gd name="T27" fmla="*/ 55 h 99"/>
                <a:gd name="T28" fmla="*/ 48 w 99"/>
                <a:gd name="T29" fmla="*/ 15 h 99"/>
                <a:gd name="T30" fmla="*/ 83 w 99"/>
                <a:gd name="T31" fmla="*/ 15 h 99"/>
                <a:gd name="T32" fmla="*/ 83 w 99"/>
                <a:gd name="T33" fmla="*/ 50 h 99"/>
                <a:gd name="T34" fmla="*/ 48 w 99"/>
                <a:gd name="T35" fmla="*/ 50 h 99"/>
                <a:gd name="T36" fmla="*/ 48 w 99"/>
                <a:gd name="T37" fmla="*/ 15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9" h="99">
                  <a:moveTo>
                    <a:pt x="87" y="55"/>
                  </a:moveTo>
                  <a:cubicBezTo>
                    <a:pt x="99" y="42"/>
                    <a:pt x="99" y="22"/>
                    <a:pt x="86" y="10"/>
                  </a:cubicBezTo>
                  <a:cubicBezTo>
                    <a:pt x="74" y="0"/>
                    <a:pt x="57" y="0"/>
                    <a:pt x="45" y="10"/>
                  </a:cubicBezTo>
                  <a:cubicBezTo>
                    <a:pt x="32" y="21"/>
                    <a:pt x="31" y="40"/>
                    <a:pt x="42" y="53"/>
                  </a:cubicBezTo>
                  <a:cubicBezTo>
                    <a:pt x="37" y="58"/>
                    <a:pt x="37" y="58"/>
                    <a:pt x="37" y="58"/>
                  </a:cubicBezTo>
                  <a:cubicBezTo>
                    <a:pt x="36" y="57"/>
                    <a:pt x="36" y="57"/>
                    <a:pt x="36" y="57"/>
                  </a:cubicBezTo>
                  <a:cubicBezTo>
                    <a:pt x="1" y="92"/>
                    <a:pt x="1" y="92"/>
                    <a:pt x="1" y="92"/>
                  </a:cubicBezTo>
                  <a:cubicBezTo>
                    <a:pt x="0" y="93"/>
                    <a:pt x="0" y="96"/>
                    <a:pt x="1" y="97"/>
                  </a:cubicBezTo>
                  <a:cubicBezTo>
                    <a:pt x="1" y="97"/>
                    <a:pt x="1" y="97"/>
                    <a:pt x="1" y="97"/>
                  </a:cubicBezTo>
                  <a:cubicBezTo>
                    <a:pt x="3" y="99"/>
                    <a:pt x="5" y="99"/>
                    <a:pt x="6" y="97"/>
                  </a:cubicBezTo>
                  <a:cubicBezTo>
                    <a:pt x="41" y="62"/>
                    <a:pt x="41" y="62"/>
                    <a:pt x="41" y="62"/>
                  </a:cubicBezTo>
                  <a:cubicBezTo>
                    <a:pt x="40" y="61"/>
                    <a:pt x="40" y="61"/>
                    <a:pt x="40" y="61"/>
                  </a:cubicBezTo>
                  <a:cubicBezTo>
                    <a:pt x="45" y="56"/>
                    <a:pt x="45" y="56"/>
                    <a:pt x="45" y="56"/>
                  </a:cubicBezTo>
                  <a:cubicBezTo>
                    <a:pt x="57" y="66"/>
                    <a:pt x="76" y="66"/>
                    <a:pt x="87" y="55"/>
                  </a:cubicBezTo>
                  <a:close/>
                  <a:moveTo>
                    <a:pt x="48" y="15"/>
                  </a:moveTo>
                  <a:cubicBezTo>
                    <a:pt x="58" y="6"/>
                    <a:pt x="73" y="6"/>
                    <a:pt x="83" y="15"/>
                  </a:cubicBezTo>
                  <a:cubicBezTo>
                    <a:pt x="93" y="25"/>
                    <a:pt x="93" y="41"/>
                    <a:pt x="83" y="50"/>
                  </a:cubicBezTo>
                  <a:cubicBezTo>
                    <a:pt x="73" y="60"/>
                    <a:pt x="58" y="60"/>
                    <a:pt x="48" y="50"/>
                  </a:cubicBezTo>
                  <a:cubicBezTo>
                    <a:pt x="38" y="41"/>
                    <a:pt x="38" y="25"/>
                    <a:pt x="48" y="15"/>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grpSp>
        <p:nvGrpSpPr>
          <p:cNvPr id="40" name="组合 39"/>
          <p:cNvGrpSpPr/>
          <p:nvPr/>
        </p:nvGrpSpPr>
        <p:grpSpPr>
          <a:xfrm>
            <a:off x="5713134" y="2321753"/>
            <a:ext cx="861518" cy="865200"/>
            <a:chOff x="9647278" y="2399459"/>
            <a:chExt cx="861518" cy="865200"/>
          </a:xfrm>
          <a:gradFill>
            <a:gsLst>
              <a:gs pos="100000">
                <a:srgbClr val="18478F"/>
              </a:gs>
              <a:gs pos="0">
                <a:srgbClr val="238DED"/>
              </a:gs>
            </a:gsLst>
            <a:lin ang="7800000" scaled="0"/>
          </a:gradFill>
        </p:grpSpPr>
        <p:sp>
          <p:nvSpPr>
            <p:cNvPr id="41" name="Freeform 19"/>
            <p:cNvSpPr>
              <a:spLocks/>
            </p:cNvSpPr>
            <p:nvPr/>
          </p:nvSpPr>
          <p:spPr bwMode="auto">
            <a:xfrm>
              <a:off x="10022812" y="2480457"/>
              <a:ext cx="390260" cy="242992"/>
            </a:xfrm>
            <a:custGeom>
              <a:avLst/>
              <a:gdLst>
                <a:gd name="T0" fmla="*/ 7 w 45"/>
                <a:gd name="T1" fmla="*/ 17 h 28"/>
                <a:gd name="T2" fmla="*/ 38 w 45"/>
                <a:gd name="T3" fmla="*/ 17 h 28"/>
                <a:gd name="T4" fmla="*/ 44 w 45"/>
                <a:gd name="T5" fmla="*/ 28 h 28"/>
                <a:gd name="T6" fmla="*/ 38 w 45"/>
                <a:gd name="T7" fmla="*/ 8 h 28"/>
                <a:gd name="T8" fmla="*/ 7 w 45"/>
                <a:gd name="T9" fmla="*/ 8 h 28"/>
                <a:gd name="T10" fmla="*/ 1 w 45"/>
                <a:gd name="T11" fmla="*/ 28 h 28"/>
                <a:gd name="T12" fmla="*/ 7 w 45"/>
                <a:gd name="T13" fmla="*/ 17 h 28"/>
              </a:gdLst>
              <a:ahLst/>
              <a:cxnLst>
                <a:cxn ang="0">
                  <a:pos x="T0" y="T1"/>
                </a:cxn>
                <a:cxn ang="0">
                  <a:pos x="T2" y="T3"/>
                </a:cxn>
                <a:cxn ang="0">
                  <a:pos x="T4" y="T5"/>
                </a:cxn>
                <a:cxn ang="0">
                  <a:pos x="T6" y="T7"/>
                </a:cxn>
                <a:cxn ang="0">
                  <a:pos x="T8" y="T9"/>
                </a:cxn>
                <a:cxn ang="0">
                  <a:pos x="T10" y="T11"/>
                </a:cxn>
                <a:cxn ang="0">
                  <a:pos x="T12" y="T13"/>
                </a:cxn>
              </a:cxnLst>
              <a:rect l="0" t="0" r="r" b="b"/>
              <a:pathLst>
                <a:path w="45" h="28">
                  <a:moveTo>
                    <a:pt x="7" y="17"/>
                  </a:moveTo>
                  <a:cubicBezTo>
                    <a:pt x="15" y="8"/>
                    <a:pt x="29" y="8"/>
                    <a:pt x="38" y="17"/>
                  </a:cubicBezTo>
                  <a:cubicBezTo>
                    <a:pt x="41" y="20"/>
                    <a:pt x="43" y="24"/>
                    <a:pt x="44" y="28"/>
                  </a:cubicBezTo>
                  <a:cubicBezTo>
                    <a:pt x="45" y="21"/>
                    <a:pt x="43" y="14"/>
                    <a:pt x="38" y="8"/>
                  </a:cubicBezTo>
                  <a:cubicBezTo>
                    <a:pt x="29" y="0"/>
                    <a:pt x="15" y="0"/>
                    <a:pt x="7" y="8"/>
                  </a:cubicBezTo>
                  <a:cubicBezTo>
                    <a:pt x="2" y="14"/>
                    <a:pt x="0" y="21"/>
                    <a:pt x="1" y="28"/>
                  </a:cubicBezTo>
                  <a:cubicBezTo>
                    <a:pt x="2" y="24"/>
                    <a:pt x="4" y="20"/>
                    <a:pt x="7" y="1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2" name="Freeform 20"/>
            <p:cNvSpPr>
              <a:spLocks/>
            </p:cNvSpPr>
            <p:nvPr/>
          </p:nvSpPr>
          <p:spPr bwMode="auto">
            <a:xfrm>
              <a:off x="10063310" y="2804446"/>
              <a:ext cx="272446" cy="95724"/>
            </a:xfrm>
            <a:custGeom>
              <a:avLst/>
              <a:gdLst>
                <a:gd name="T0" fmla="*/ 0 w 31"/>
                <a:gd name="T1" fmla="*/ 0 h 11"/>
                <a:gd name="T2" fmla="*/ 2 w 31"/>
                <a:gd name="T3" fmla="*/ 2 h 11"/>
                <a:gd name="T4" fmla="*/ 31 w 31"/>
                <a:gd name="T5" fmla="*/ 4 h 11"/>
                <a:gd name="T6" fmla="*/ 0 w 31"/>
                <a:gd name="T7" fmla="*/ 0 h 11"/>
              </a:gdLst>
              <a:ahLst/>
              <a:cxnLst>
                <a:cxn ang="0">
                  <a:pos x="T0" y="T1"/>
                </a:cxn>
                <a:cxn ang="0">
                  <a:pos x="T2" y="T3"/>
                </a:cxn>
                <a:cxn ang="0">
                  <a:pos x="T4" y="T5"/>
                </a:cxn>
                <a:cxn ang="0">
                  <a:pos x="T6" y="T7"/>
                </a:cxn>
              </a:cxnLst>
              <a:rect l="0" t="0" r="r" b="b"/>
              <a:pathLst>
                <a:path w="31" h="11">
                  <a:moveTo>
                    <a:pt x="0" y="0"/>
                  </a:moveTo>
                  <a:cubicBezTo>
                    <a:pt x="1" y="1"/>
                    <a:pt x="1" y="2"/>
                    <a:pt x="2" y="2"/>
                  </a:cubicBezTo>
                  <a:cubicBezTo>
                    <a:pt x="10" y="10"/>
                    <a:pt x="23" y="11"/>
                    <a:pt x="31" y="4"/>
                  </a:cubicBezTo>
                  <a:cubicBezTo>
                    <a:pt x="21" y="9"/>
                    <a:pt x="9" y="7"/>
                    <a:pt x="0" y="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3" name="Freeform 21"/>
            <p:cNvSpPr>
              <a:spLocks noEditPoints="1"/>
            </p:cNvSpPr>
            <p:nvPr/>
          </p:nvSpPr>
          <p:spPr bwMode="auto">
            <a:xfrm>
              <a:off x="9647278" y="2399459"/>
              <a:ext cx="861518" cy="865200"/>
            </a:xfrm>
            <a:custGeom>
              <a:avLst/>
              <a:gdLst>
                <a:gd name="T0" fmla="*/ 87 w 99"/>
                <a:gd name="T1" fmla="*/ 55 h 99"/>
                <a:gd name="T2" fmla="*/ 86 w 99"/>
                <a:gd name="T3" fmla="*/ 10 h 99"/>
                <a:gd name="T4" fmla="*/ 45 w 99"/>
                <a:gd name="T5" fmla="*/ 10 h 99"/>
                <a:gd name="T6" fmla="*/ 42 w 99"/>
                <a:gd name="T7" fmla="*/ 53 h 99"/>
                <a:gd name="T8" fmla="*/ 37 w 99"/>
                <a:gd name="T9" fmla="*/ 58 h 99"/>
                <a:gd name="T10" fmla="*/ 36 w 99"/>
                <a:gd name="T11" fmla="*/ 57 h 99"/>
                <a:gd name="T12" fmla="*/ 1 w 99"/>
                <a:gd name="T13" fmla="*/ 92 h 99"/>
                <a:gd name="T14" fmla="*/ 1 w 99"/>
                <a:gd name="T15" fmla="*/ 97 h 99"/>
                <a:gd name="T16" fmla="*/ 1 w 99"/>
                <a:gd name="T17" fmla="*/ 97 h 99"/>
                <a:gd name="T18" fmla="*/ 6 w 99"/>
                <a:gd name="T19" fmla="*/ 97 h 99"/>
                <a:gd name="T20" fmla="*/ 41 w 99"/>
                <a:gd name="T21" fmla="*/ 62 h 99"/>
                <a:gd name="T22" fmla="*/ 40 w 99"/>
                <a:gd name="T23" fmla="*/ 61 h 99"/>
                <a:gd name="T24" fmla="*/ 45 w 99"/>
                <a:gd name="T25" fmla="*/ 56 h 99"/>
                <a:gd name="T26" fmla="*/ 87 w 99"/>
                <a:gd name="T27" fmla="*/ 55 h 99"/>
                <a:gd name="T28" fmla="*/ 48 w 99"/>
                <a:gd name="T29" fmla="*/ 15 h 99"/>
                <a:gd name="T30" fmla="*/ 83 w 99"/>
                <a:gd name="T31" fmla="*/ 15 h 99"/>
                <a:gd name="T32" fmla="*/ 83 w 99"/>
                <a:gd name="T33" fmla="*/ 50 h 99"/>
                <a:gd name="T34" fmla="*/ 48 w 99"/>
                <a:gd name="T35" fmla="*/ 50 h 99"/>
                <a:gd name="T36" fmla="*/ 48 w 99"/>
                <a:gd name="T37" fmla="*/ 15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9" h="99">
                  <a:moveTo>
                    <a:pt x="87" y="55"/>
                  </a:moveTo>
                  <a:cubicBezTo>
                    <a:pt x="99" y="42"/>
                    <a:pt x="99" y="22"/>
                    <a:pt x="86" y="10"/>
                  </a:cubicBezTo>
                  <a:cubicBezTo>
                    <a:pt x="74" y="0"/>
                    <a:pt x="57" y="0"/>
                    <a:pt x="45" y="10"/>
                  </a:cubicBezTo>
                  <a:cubicBezTo>
                    <a:pt x="32" y="21"/>
                    <a:pt x="31" y="40"/>
                    <a:pt x="42" y="53"/>
                  </a:cubicBezTo>
                  <a:cubicBezTo>
                    <a:pt x="37" y="58"/>
                    <a:pt x="37" y="58"/>
                    <a:pt x="37" y="58"/>
                  </a:cubicBezTo>
                  <a:cubicBezTo>
                    <a:pt x="36" y="57"/>
                    <a:pt x="36" y="57"/>
                    <a:pt x="36" y="57"/>
                  </a:cubicBezTo>
                  <a:cubicBezTo>
                    <a:pt x="1" y="92"/>
                    <a:pt x="1" y="92"/>
                    <a:pt x="1" y="92"/>
                  </a:cubicBezTo>
                  <a:cubicBezTo>
                    <a:pt x="0" y="93"/>
                    <a:pt x="0" y="96"/>
                    <a:pt x="1" y="97"/>
                  </a:cubicBezTo>
                  <a:cubicBezTo>
                    <a:pt x="1" y="97"/>
                    <a:pt x="1" y="97"/>
                    <a:pt x="1" y="97"/>
                  </a:cubicBezTo>
                  <a:cubicBezTo>
                    <a:pt x="3" y="99"/>
                    <a:pt x="5" y="99"/>
                    <a:pt x="6" y="97"/>
                  </a:cubicBezTo>
                  <a:cubicBezTo>
                    <a:pt x="41" y="62"/>
                    <a:pt x="41" y="62"/>
                    <a:pt x="41" y="62"/>
                  </a:cubicBezTo>
                  <a:cubicBezTo>
                    <a:pt x="40" y="61"/>
                    <a:pt x="40" y="61"/>
                    <a:pt x="40" y="61"/>
                  </a:cubicBezTo>
                  <a:cubicBezTo>
                    <a:pt x="45" y="56"/>
                    <a:pt x="45" y="56"/>
                    <a:pt x="45" y="56"/>
                  </a:cubicBezTo>
                  <a:cubicBezTo>
                    <a:pt x="57" y="66"/>
                    <a:pt x="76" y="66"/>
                    <a:pt x="87" y="55"/>
                  </a:cubicBezTo>
                  <a:close/>
                  <a:moveTo>
                    <a:pt x="48" y="15"/>
                  </a:moveTo>
                  <a:cubicBezTo>
                    <a:pt x="58" y="6"/>
                    <a:pt x="73" y="6"/>
                    <a:pt x="83" y="15"/>
                  </a:cubicBezTo>
                  <a:cubicBezTo>
                    <a:pt x="93" y="25"/>
                    <a:pt x="93" y="41"/>
                    <a:pt x="83" y="50"/>
                  </a:cubicBezTo>
                  <a:cubicBezTo>
                    <a:pt x="73" y="60"/>
                    <a:pt x="58" y="60"/>
                    <a:pt x="48" y="50"/>
                  </a:cubicBezTo>
                  <a:cubicBezTo>
                    <a:pt x="38" y="41"/>
                    <a:pt x="38" y="25"/>
                    <a:pt x="48" y="15"/>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grpSp>
        <p:nvGrpSpPr>
          <p:cNvPr id="44" name="组合 43"/>
          <p:cNvGrpSpPr/>
          <p:nvPr/>
        </p:nvGrpSpPr>
        <p:grpSpPr>
          <a:xfrm>
            <a:off x="3297119" y="2365543"/>
            <a:ext cx="861518" cy="865200"/>
            <a:chOff x="9647278" y="2399459"/>
            <a:chExt cx="861518" cy="865200"/>
          </a:xfrm>
          <a:gradFill>
            <a:gsLst>
              <a:gs pos="100000">
                <a:srgbClr val="18478F"/>
              </a:gs>
              <a:gs pos="0">
                <a:srgbClr val="238DED"/>
              </a:gs>
            </a:gsLst>
            <a:lin ang="7800000" scaled="0"/>
          </a:gradFill>
        </p:grpSpPr>
        <p:sp>
          <p:nvSpPr>
            <p:cNvPr id="45" name="Freeform 19"/>
            <p:cNvSpPr>
              <a:spLocks/>
            </p:cNvSpPr>
            <p:nvPr/>
          </p:nvSpPr>
          <p:spPr bwMode="auto">
            <a:xfrm>
              <a:off x="10022812" y="2480457"/>
              <a:ext cx="390260" cy="242992"/>
            </a:xfrm>
            <a:custGeom>
              <a:avLst/>
              <a:gdLst>
                <a:gd name="T0" fmla="*/ 7 w 45"/>
                <a:gd name="T1" fmla="*/ 17 h 28"/>
                <a:gd name="T2" fmla="*/ 38 w 45"/>
                <a:gd name="T3" fmla="*/ 17 h 28"/>
                <a:gd name="T4" fmla="*/ 44 w 45"/>
                <a:gd name="T5" fmla="*/ 28 h 28"/>
                <a:gd name="T6" fmla="*/ 38 w 45"/>
                <a:gd name="T7" fmla="*/ 8 h 28"/>
                <a:gd name="T8" fmla="*/ 7 w 45"/>
                <a:gd name="T9" fmla="*/ 8 h 28"/>
                <a:gd name="T10" fmla="*/ 1 w 45"/>
                <a:gd name="T11" fmla="*/ 28 h 28"/>
                <a:gd name="T12" fmla="*/ 7 w 45"/>
                <a:gd name="T13" fmla="*/ 17 h 28"/>
              </a:gdLst>
              <a:ahLst/>
              <a:cxnLst>
                <a:cxn ang="0">
                  <a:pos x="T0" y="T1"/>
                </a:cxn>
                <a:cxn ang="0">
                  <a:pos x="T2" y="T3"/>
                </a:cxn>
                <a:cxn ang="0">
                  <a:pos x="T4" y="T5"/>
                </a:cxn>
                <a:cxn ang="0">
                  <a:pos x="T6" y="T7"/>
                </a:cxn>
                <a:cxn ang="0">
                  <a:pos x="T8" y="T9"/>
                </a:cxn>
                <a:cxn ang="0">
                  <a:pos x="T10" y="T11"/>
                </a:cxn>
                <a:cxn ang="0">
                  <a:pos x="T12" y="T13"/>
                </a:cxn>
              </a:cxnLst>
              <a:rect l="0" t="0" r="r" b="b"/>
              <a:pathLst>
                <a:path w="45" h="28">
                  <a:moveTo>
                    <a:pt x="7" y="17"/>
                  </a:moveTo>
                  <a:cubicBezTo>
                    <a:pt x="15" y="8"/>
                    <a:pt x="29" y="8"/>
                    <a:pt x="38" y="17"/>
                  </a:cubicBezTo>
                  <a:cubicBezTo>
                    <a:pt x="41" y="20"/>
                    <a:pt x="43" y="24"/>
                    <a:pt x="44" y="28"/>
                  </a:cubicBezTo>
                  <a:cubicBezTo>
                    <a:pt x="45" y="21"/>
                    <a:pt x="43" y="14"/>
                    <a:pt x="38" y="8"/>
                  </a:cubicBezTo>
                  <a:cubicBezTo>
                    <a:pt x="29" y="0"/>
                    <a:pt x="15" y="0"/>
                    <a:pt x="7" y="8"/>
                  </a:cubicBezTo>
                  <a:cubicBezTo>
                    <a:pt x="2" y="14"/>
                    <a:pt x="0" y="21"/>
                    <a:pt x="1" y="28"/>
                  </a:cubicBezTo>
                  <a:cubicBezTo>
                    <a:pt x="2" y="24"/>
                    <a:pt x="4" y="20"/>
                    <a:pt x="7" y="1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6" name="Freeform 20"/>
            <p:cNvSpPr>
              <a:spLocks/>
            </p:cNvSpPr>
            <p:nvPr/>
          </p:nvSpPr>
          <p:spPr bwMode="auto">
            <a:xfrm>
              <a:off x="10063310" y="2804446"/>
              <a:ext cx="272446" cy="95724"/>
            </a:xfrm>
            <a:custGeom>
              <a:avLst/>
              <a:gdLst>
                <a:gd name="T0" fmla="*/ 0 w 31"/>
                <a:gd name="T1" fmla="*/ 0 h 11"/>
                <a:gd name="T2" fmla="*/ 2 w 31"/>
                <a:gd name="T3" fmla="*/ 2 h 11"/>
                <a:gd name="T4" fmla="*/ 31 w 31"/>
                <a:gd name="T5" fmla="*/ 4 h 11"/>
                <a:gd name="T6" fmla="*/ 0 w 31"/>
                <a:gd name="T7" fmla="*/ 0 h 11"/>
              </a:gdLst>
              <a:ahLst/>
              <a:cxnLst>
                <a:cxn ang="0">
                  <a:pos x="T0" y="T1"/>
                </a:cxn>
                <a:cxn ang="0">
                  <a:pos x="T2" y="T3"/>
                </a:cxn>
                <a:cxn ang="0">
                  <a:pos x="T4" y="T5"/>
                </a:cxn>
                <a:cxn ang="0">
                  <a:pos x="T6" y="T7"/>
                </a:cxn>
              </a:cxnLst>
              <a:rect l="0" t="0" r="r" b="b"/>
              <a:pathLst>
                <a:path w="31" h="11">
                  <a:moveTo>
                    <a:pt x="0" y="0"/>
                  </a:moveTo>
                  <a:cubicBezTo>
                    <a:pt x="1" y="1"/>
                    <a:pt x="1" y="2"/>
                    <a:pt x="2" y="2"/>
                  </a:cubicBezTo>
                  <a:cubicBezTo>
                    <a:pt x="10" y="10"/>
                    <a:pt x="23" y="11"/>
                    <a:pt x="31" y="4"/>
                  </a:cubicBezTo>
                  <a:cubicBezTo>
                    <a:pt x="21" y="9"/>
                    <a:pt x="9" y="7"/>
                    <a:pt x="0" y="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7" name="Freeform 21"/>
            <p:cNvSpPr>
              <a:spLocks noEditPoints="1"/>
            </p:cNvSpPr>
            <p:nvPr/>
          </p:nvSpPr>
          <p:spPr bwMode="auto">
            <a:xfrm>
              <a:off x="9647278" y="2399459"/>
              <a:ext cx="861518" cy="865200"/>
            </a:xfrm>
            <a:custGeom>
              <a:avLst/>
              <a:gdLst>
                <a:gd name="T0" fmla="*/ 87 w 99"/>
                <a:gd name="T1" fmla="*/ 55 h 99"/>
                <a:gd name="T2" fmla="*/ 86 w 99"/>
                <a:gd name="T3" fmla="*/ 10 h 99"/>
                <a:gd name="T4" fmla="*/ 45 w 99"/>
                <a:gd name="T5" fmla="*/ 10 h 99"/>
                <a:gd name="T6" fmla="*/ 42 w 99"/>
                <a:gd name="T7" fmla="*/ 53 h 99"/>
                <a:gd name="T8" fmla="*/ 37 w 99"/>
                <a:gd name="T9" fmla="*/ 58 h 99"/>
                <a:gd name="T10" fmla="*/ 36 w 99"/>
                <a:gd name="T11" fmla="*/ 57 h 99"/>
                <a:gd name="T12" fmla="*/ 1 w 99"/>
                <a:gd name="T13" fmla="*/ 92 h 99"/>
                <a:gd name="T14" fmla="*/ 1 w 99"/>
                <a:gd name="T15" fmla="*/ 97 h 99"/>
                <a:gd name="T16" fmla="*/ 1 w 99"/>
                <a:gd name="T17" fmla="*/ 97 h 99"/>
                <a:gd name="T18" fmla="*/ 6 w 99"/>
                <a:gd name="T19" fmla="*/ 97 h 99"/>
                <a:gd name="T20" fmla="*/ 41 w 99"/>
                <a:gd name="T21" fmla="*/ 62 h 99"/>
                <a:gd name="T22" fmla="*/ 40 w 99"/>
                <a:gd name="T23" fmla="*/ 61 h 99"/>
                <a:gd name="T24" fmla="*/ 45 w 99"/>
                <a:gd name="T25" fmla="*/ 56 h 99"/>
                <a:gd name="T26" fmla="*/ 87 w 99"/>
                <a:gd name="T27" fmla="*/ 55 h 99"/>
                <a:gd name="T28" fmla="*/ 48 w 99"/>
                <a:gd name="T29" fmla="*/ 15 h 99"/>
                <a:gd name="T30" fmla="*/ 83 w 99"/>
                <a:gd name="T31" fmla="*/ 15 h 99"/>
                <a:gd name="T32" fmla="*/ 83 w 99"/>
                <a:gd name="T33" fmla="*/ 50 h 99"/>
                <a:gd name="T34" fmla="*/ 48 w 99"/>
                <a:gd name="T35" fmla="*/ 50 h 99"/>
                <a:gd name="T36" fmla="*/ 48 w 99"/>
                <a:gd name="T37" fmla="*/ 15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9" h="99">
                  <a:moveTo>
                    <a:pt x="87" y="55"/>
                  </a:moveTo>
                  <a:cubicBezTo>
                    <a:pt x="99" y="42"/>
                    <a:pt x="99" y="22"/>
                    <a:pt x="86" y="10"/>
                  </a:cubicBezTo>
                  <a:cubicBezTo>
                    <a:pt x="74" y="0"/>
                    <a:pt x="57" y="0"/>
                    <a:pt x="45" y="10"/>
                  </a:cubicBezTo>
                  <a:cubicBezTo>
                    <a:pt x="32" y="21"/>
                    <a:pt x="31" y="40"/>
                    <a:pt x="42" y="53"/>
                  </a:cubicBezTo>
                  <a:cubicBezTo>
                    <a:pt x="37" y="58"/>
                    <a:pt x="37" y="58"/>
                    <a:pt x="37" y="58"/>
                  </a:cubicBezTo>
                  <a:cubicBezTo>
                    <a:pt x="36" y="57"/>
                    <a:pt x="36" y="57"/>
                    <a:pt x="36" y="57"/>
                  </a:cubicBezTo>
                  <a:cubicBezTo>
                    <a:pt x="1" y="92"/>
                    <a:pt x="1" y="92"/>
                    <a:pt x="1" y="92"/>
                  </a:cubicBezTo>
                  <a:cubicBezTo>
                    <a:pt x="0" y="93"/>
                    <a:pt x="0" y="96"/>
                    <a:pt x="1" y="97"/>
                  </a:cubicBezTo>
                  <a:cubicBezTo>
                    <a:pt x="1" y="97"/>
                    <a:pt x="1" y="97"/>
                    <a:pt x="1" y="97"/>
                  </a:cubicBezTo>
                  <a:cubicBezTo>
                    <a:pt x="3" y="99"/>
                    <a:pt x="5" y="99"/>
                    <a:pt x="6" y="97"/>
                  </a:cubicBezTo>
                  <a:cubicBezTo>
                    <a:pt x="41" y="62"/>
                    <a:pt x="41" y="62"/>
                    <a:pt x="41" y="62"/>
                  </a:cubicBezTo>
                  <a:cubicBezTo>
                    <a:pt x="40" y="61"/>
                    <a:pt x="40" y="61"/>
                    <a:pt x="40" y="61"/>
                  </a:cubicBezTo>
                  <a:cubicBezTo>
                    <a:pt x="45" y="56"/>
                    <a:pt x="45" y="56"/>
                    <a:pt x="45" y="56"/>
                  </a:cubicBezTo>
                  <a:cubicBezTo>
                    <a:pt x="57" y="66"/>
                    <a:pt x="76" y="66"/>
                    <a:pt x="87" y="55"/>
                  </a:cubicBezTo>
                  <a:close/>
                  <a:moveTo>
                    <a:pt x="48" y="15"/>
                  </a:moveTo>
                  <a:cubicBezTo>
                    <a:pt x="58" y="6"/>
                    <a:pt x="73" y="6"/>
                    <a:pt x="83" y="15"/>
                  </a:cubicBezTo>
                  <a:cubicBezTo>
                    <a:pt x="93" y="25"/>
                    <a:pt x="93" y="41"/>
                    <a:pt x="83" y="50"/>
                  </a:cubicBezTo>
                  <a:cubicBezTo>
                    <a:pt x="73" y="60"/>
                    <a:pt x="58" y="60"/>
                    <a:pt x="48" y="50"/>
                  </a:cubicBezTo>
                  <a:cubicBezTo>
                    <a:pt x="38" y="41"/>
                    <a:pt x="38" y="25"/>
                    <a:pt x="48" y="15"/>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grpSp>
        <p:nvGrpSpPr>
          <p:cNvPr id="48" name="组合 47"/>
          <p:cNvGrpSpPr/>
          <p:nvPr/>
        </p:nvGrpSpPr>
        <p:grpSpPr>
          <a:xfrm>
            <a:off x="895172" y="2342002"/>
            <a:ext cx="861518" cy="865200"/>
            <a:chOff x="9647278" y="2399459"/>
            <a:chExt cx="861518" cy="865200"/>
          </a:xfrm>
          <a:gradFill>
            <a:gsLst>
              <a:gs pos="100000">
                <a:srgbClr val="18478F"/>
              </a:gs>
              <a:gs pos="0">
                <a:srgbClr val="238DED"/>
              </a:gs>
            </a:gsLst>
            <a:lin ang="7800000" scaled="0"/>
          </a:gradFill>
        </p:grpSpPr>
        <p:sp>
          <p:nvSpPr>
            <p:cNvPr id="49" name="Freeform 19"/>
            <p:cNvSpPr>
              <a:spLocks/>
            </p:cNvSpPr>
            <p:nvPr/>
          </p:nvSpPr>
          <p:spPr bwMode="auto">
            <a:xfrm>
              <a:off x="10022812" y="2480457"/>
              <a:ext cx="390260" cy="242992"/>
            </a:xfrm>
            <a:custGeom>
              <a:avLst/>
              <a:gdLst>
                <a:gd name="T0" fmla="*/ 7 w 45"/>
                <a:gd name="T1" fmla="*/ 17 h 28"/>
                <a:gd name="T2" fmla="*/ 38 w 45"/>
                <a:gd name="T3" fmla="*/ 17 h 28"/>
                <a:gd name="T4" fmla="*/ 44 w 45"/>
                <a:gd name="T5" fmla="*/ 28 h 28"/>
                <a:gd name="T6" fmla="*/ 38 w 45"/>
                <a:gd name="T7" fmla="*/ 8 h 28"/>
                <a:gd name="T8" fmla="*/ 7 w 45"/>
                <a:gd name="T9" fmla="*/ 8 h 28"/>
                <a:gd name="T10" fmla="*/ 1 w 45"/>
                <a:gd name="T11" fmla="*/ 28 h 28"/>
                <a:gd name="T12" fmla="*/ 7 w 45"/>
                <a:gd name="T13" fmla="*/ 17 h 28"/>
              </a:gdLst>
              <a:ahLst/>
              <a:cxnLst>
                <a:cxn ang="0">
                  <a:pos x="T0" y="T1"/>
                </a:cxn>
                <a:cxn ang="0">
                  <a:pos x="T2" y="T3"/>
                </a:cxn>
                <a:cxn ang="0">
                  <a:pos x="T4" y="T5"/>
                </a:cxn>
                <a:cxn ang="0">
                  <a:pos x="T6" y="T7"/>
                </a:cxn>
                <a:cxn ang="0">
                  <a:pos x="T8" y="T9"/>
                </a:cxn>
                <a:cxn ang="0">
                  <a:pos x="T10" y="T11"/>
                </a:cxn>
                <a:cxn ang="0">
                  <a:pos x="T12" y="T13"/>
                </a:cxn>
              </a:cxnLst>
              <a:rect l="0" t="0" r="r" b="b"/>
              <a:pathLst>
                <a:path w="45" h="28">
                  <a:moveTo>
                    <a:pt x="7" y="17"/>
                  </a:moveTo>
                  <a:cubicBezTo>
                    <a:pt x="15" y="8"/>
                    <a:pt x="29" y="8"/>
                    <a:pt x="38" y="17"/>
                  </a:cubicBezTo>
                  <a:cubicBezTo>
                    <a:pt x="41" y="20"/>
                    <a:pt x="43" y="24"/>
                    <a:pt x="44" y="28"/>
                  </a:cubicBezTo>
                  <a:cubicBezTo>
                    <a:pt x="45" y="21"/>
                    <a:pt x="43" y="14"/>
                    <a:pt x="38" y="8"/>
                  </a:cubicBezTo>
                  <a:cubicBezTo>
                    <a:pt x="29" y="0"/>
                    <a:pt x="15" y="0"/>
                    <a:pt x="7" y="8"/>
                  </a:cubicBezTo>
                  <a:cubicBezTo>
                    <a:pt x="2" y="14"/>
                    <a:pt x="0" y="21"/>
                    <a:pt x="1" y="28"/>
                  </a:cubicBezTo>
                  <a:cubicBezTo>
                    <a:pt x="2" y="24"/>
                    <a:pt x="4" y="20"/>
                    <a:pt x="7" y="1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0" name="Freeform 20"/>
            <p:cNvSpPr>
              <a:spLocks/>
            </p:cNvSpPr>
            <p:nvPr/>
          </p:nvSpPr>
          <p:spPr bwMode="auto">
            <a:xfrm>
              <a:off x="10063310" y="2804446"/>
              <a:ext cx="272446" cy="95724"/>
            </a:xfrm>
            <a:custGeom>
              <a:avLst/>
              <a:gdLst>
                <a:gd name="T0" fmla="*/ 0 w 31"/>
                <a:gd name="T1" fmla="*/ 0 h 11"/>
                <a:gd name="T2" fmla="*/ 2 w 31"/>
                <a:gd name="T3" fmla="*/ 2 h 11"/>
                <a:gd name="T4" fmla="*/ 31 w 31"/>
                <a:gd name="T5" fmla="*/ 4 h 11"/>
                <a:gd name="T6" fmla="*/ 0 w 31"/>
                <a:gd name="T7" fmla="*/ 0 h 11"/>
              </a:gdLst>
              <a:ahLst/>
              <a:cxnLst>
                <a:cxn ang="0">
                  <a:pos x="T0" y="T1"/>
                </a:cxn>
                <a:cxn ang="0">
                  <a:pos x="T2" y="T3"/>
                </a:cxn>
                <a:cxn ang="0">
                  <a:pos x="T4" y="T5"/>
                </a:cxn>
                <a:cxn ang="0">
                  <a:pos x="T6" y="T7"/>
                </a:cxn>
              </a:cxnLst>
              <a:rect l="0" t="0" r="r" b="b"/>
              <a:pathLst>
                <a:path w="31" h="11">
                  <a:moveTo>
                    <a:pt x="0" y="0"/>
                  </a:moveTo>
                  <a:cubicBezTo>
                    <a:pt x="1" y="1"/>
                    <a:pt x="1" y="2"/>
                    <a:pt x="2" y="2"/>
                  </a:cubicBezTo>
                  <a:cubicBezTo>
                    <a:pt x="10" y="10"/>
                    <a:pt x="23" y="11"/>
                    <a:pt x="31" y="4"/>
                  </a:cubicBezTo>
                  <a:cubicBezTo>
                    <a:pt x="21" y="9"/>
                    <a:pt x="9" y="7"/>
                    <a:pt x="0" y="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1" name="Freeform 21"/>
            <p:cNvSpPr>
              <a:spLocks noEditPoints="1"/>
            </p:cNvSpPr>
            <p:nvPr/>
          </p:nvSpPr>
          <p:spPr bwMode="auto">
            <a:xfrm>
              <a:off x="9647278" y="2399459"/>
              <a:ext cx="861518" cy="865200"/>
            </a:xfrm>
            <a:custGeom>
              <a:avLst/>
              <a:gdLst>
                <a:gd name="T0" fmla="*/ 87 w 99"/>
                <a:gd name="T1" fmla="*/ 55 h 99"/>
                <a:gd name="T2" fmla="*/ 86 w 99"/>
                <a:gd name="T3" fmla="*/ 10 h 99"/>
                <a:gd name="T4" fmla="*/ 45 w 99"/>
                <a:gd name="T5" fmla="*/ 10 h 99"/>
                <a:gd name="T6" fmla="*/ 42 w 99"/>
                <a:gd name="T7" fmla="*/ 53 h 99"/>
                <a:gd name="T8" fmla="*/ 37 w 99"/>
                <a:gd name="T9" fmla="*/ 58 h 99"/>
                <a:gd name="T10" fmla="*/ 36 w 99"/>
                <a:gd name="T11" fmla="*/ 57 h 99"/>
                <a:gd name="T12" fmla="*/ 1 w 99"/>
                <a:gd name="T13" fmla="*/ 92 h 99"/>
                <a:gd name="T14" fmla="*/ 1 w 99"/>
                <a:gd name="T15" fmla="*/ 97 h 99"/>
                <a:gd name="T16" fmla="*/ 1 w 99"/>
                <a:gd name="T17" fmla="*/ 97 h 99"/>
                <a:gd name="T18" fmla="*/ 6 w 99"/>
                <a:gd name="T19" fmla="*/ 97 h 99"/>
                <a:gd name="T20" fmla="*/ 41 w 99"/>
                <a:gd name="T21" fmla="*/ 62 h 99"/>
                <a:gd name="T22" fmla="*/ 40 w 99"/>
                <a:gd name="T23" fmla="*/ 61 h 99"/>
                <a:gd name="T24" fmla="*/ 45 w 99"/>
                <a:gd name="T25" fmla="*/ 56 h 99"/>
                <a:gd name="T26" fmla="*/ 87 w 99"/>
                <a:gd name="T27" fmla="*/ 55 h 99"/>
                <a:gd name="T28" fmla="*/ 48 w 99"/>
                <a:gd name="T29" fmla="*/ 15 h 99"/>
                <a:gd name="T30" fmla="*/ 83 w 99"/>
                <a:gd name="T31" fmla="*/ 15 h 99"/>
                <a:gd name="T32" fmla="*/ 83 w 99"/>
                <a:gd name="T33" fmla="*/ 50 h 99"/>
                <a:gd name="T34" fmla="*/ 48 w 99"/>
                <a:gd name="T35" fmla="*/ 50 h 99"/>
                <a:gd name="T36" fmla="*/ 48 w 99"/>
                <a:gd name="T37" fmla="*/ 15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9" h="99">
                  <a:moveTo>
                    <a:pt x="87" y="55"/>
                  </a:moveTo>
                  <a:cubicBezTo>
                    <a:pt x="99" y="42"/>
                    <a:pt x="99" y="22"/>
                    <a:pt x="86" y="10"/>
                  </a:cubicBezTo>
                  <a:cubicBezTo>
                    <a:pt x="74" y="0"/>
                    <a:pt x="57" y="0"/>
                    <a:pt x="45" y="10"/>
                  </a:cubicBezTo>
                  <a:cubicBezTo>
                    <a:pt x="32" y="21"/>
                    <a:pt x="31" y="40"/>
                    <a:pt x="42" y="53"/>
                  </a:cubicBezTo>
                  <a:cubicBezTo>
                    <a:pt x="37" y="58"/>
                    <a:pt x="37" y="58"/>
                    <a:pt x="37" y="58"/>
                  </a:cubicBezTo>
                  <a:cubicBezTo>
                    <a:pt x="36" y="57"/>
                    <a:pt x="36" y="57"/>
                    <a:pt x="36" y="57"/>
                  </a:cubicBezTo>
                  <a:cubicBezTo>
                    <a:pt x="1" y="92"/>
                    <a:pt x="1" y="92"/>
                    <a:pt x="1" y="92"/>
                  </a:cubicBezTo>
                  <a:cubicBezTo>
                    <a:pt x="0" y="93"/>
                    <a:pt x="0" y="96"/>
                    <a:pt x="1" y="97"/>
                  </a:cubicBezTo>
                  <a:cubicBezTo>
                    <a:pt x="1" y="97"/>
                    <a:pt x="1" y="97"/>
                    <a:pt x="1" y="97"/>
                  </a:cubicBezTo>
                  <a:cubicBezTo>
                    <a:pt x="3" y="99"/>
                    <a:pt x="5" y="99"/>
                    <a:pt x="6" y="97"/>
                  </a:cubicBezTo>
                  <a:cubicBezTo>
                    <a:pt x="41" y="62"/>
                    <a:pt x="41" y="62"/>
                    <a:pt x="41" y="62"/>
                  </a:cubicBezTo>
                  <a:cubicBezTo>
                    <a:pt x="40" y="61"/>
                    <a:pt x="40" y="61"/>
                    <a:pt x="40" y="61"/>
                  </a:cubicBezTo>
                  <a:cubicBezTo>
                    <a:pt x="45" y="56"/>
                    <a:pt x="45" y="56"/>
                    <a:pt x="45" y="56"/>
                  </a:cubicBezTo>
                  <a:cubicBezTo>
                    <a:pt x="57" y="66"/>
                    <a:pt x="76" y="66"/>
                    <a:pt x="87" y="55"/>
                  </a:cubicBezTo>
                  <a:close/>
                  <a:moveTo>
                    <a:pt x="48" y="15"/>
                  </a:moveTo>
                  <a:cubicBezTo>
                    <a:pt x="58" y="6"/>
                    <a:pt x="73" y="6"/>
                    <a:pt x="83" y="15"/>
                  </a:cubicBezTo>
                  <a:cubicBezTo>
                    <a:pt x="93" y="25"/>
                    <a:pt x="93" y="41"/>
                    <a:pt x="83" y="50"/>
                  </a:cubicBezTo>
                  <a:cubicBezTo>
                    <a:pt x="73" y="60"/>
                    <a:pt x="58" y="60"/>
                    <a:pt x="48" y="50"/>
                  </a:cubicBezTo>
                  <a:cubicBezTo>
                    <a:pt x="38" y="41"/>
                    <a:pt x="38" y="25"/>
                    <a:pt x="48" y="15"/>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sp>
        <p:nvSpPr>
          <p:cNvPr id="52" name="矩形 51"/>
          <p:cNvSpPr/>
          <p:nvPr/>
        </p:nvSpPr>
        <p:spPr>
          <a:xfrm>
            <a:off x="383600" y="4254574"/>
            <a:ext cx="1943232" cy="646331"/>
          </a:xfrm>
          <a:prstGeom prst="rect">
            <a:avLst/>
          </a:prstGeom>
        </p:spPr>
        <p:txBody>
          <a:bodyPr wrap="square">
            <a:spAutoFit/>
          </a:bodyPr>
          <a:lstStyle/>
          <a:p>
            <a:r>
              <a:rPr lang="zh-CN" altLang="zh-CN" dirty="0">
                <a:solidFill>
                  <a:schemeClr val="bg1"/>
                </a:solidFill>
                <a:latin typeface="冬青黑体简体中文 W6" pitchFamily="34" charset="-122"/>
                <a:ea typeface="冬青黑体简体中文 W6" pitchFamily="34" charset="-122"/>
                <a:cs typeface="Open Sans" panose="020B0606030504020204" pitchFamily="34" charset="0"/>
              </a:rPr>
              <a:t>用户可通过该软件进行登陆注册</a:t>
            </a:r>
            <a:endParaRPr lang="zh-CN" altLang="en-US" dirty="0">
              <a:solidFill>
                <a:schemeClr val="bg1"/>
              </a:solidFill>
              <a:latin typeface="冬青黑体简体中文 W6" pitchFamily="34" charset="-122"/>
              <a:ea typeface="冬青黑体简体中文 W6" pitchFamily="34" charset="-122"/>
              <a:cs typeface="Open Sans" panose="020B0606030504020204" pitchFamily="34" charset="0"/>
            </a:endParaRPr>
          </a:p>
        </p:txBody>
      </p:sp>
      <p:sp>
        <p:nvSpPr>
          <p:cNvPr id="12" name="矩形 11"/>
          <p:cNvSpPr/>
          <p:nvPr/>
        </p:nvSpPr>
        <p:spPr>
          <a:xfrm>
            <a:off x="5087880" y="4164820"/>
            <a:ext cx="2402848" cy="646331"/>
          </a:xfrm>
          <a:prstGeom prst="rect">
            <a:avLst/>
          </a:prstGeom>
        </p:spPr>
        <p:txBody>
          <a:bodyPr wrap="square">
            <a:spAutoFit/>
          </a:bodyPr>
          <a:lstStyle/>
          <a:p>
            <a:r>
              <a:rPr lang="zh-CN" altLang="zh-CN" dirty="0">
                <a:solidFill>
                  <a:schemeClr val="bg1"/>
                </a:solidFill>
                <a:latin typeface="冬青黑体简体中文 W6" pitchFamily="34" charset="-122"/>
                <a:ea typeface="冬青黑体简体中文 W6" pitchFamily="34" charset="-122"/>
                <a:cs typeface="Open Sans" panose="020B0606030504020204" pitchFamily="34" charset="0"/>
              </a:rPr>
              <a:t>用户收到的信息都是及时的最新</a:t>
            </a:r>
            <a:r>
              <a:rPr lang="zh-CN" altLang="zh-CN" dirty="0" smtClean="0">
                <a:solidFill>
                  <a:schemeClr val="bg1"/>
                </a:solidFill>
                <a:latin typeface="冬青黑体简体中文 W6" pitchFamily="34" charset="-122"/>
                <a:ea typeface="冬青黑体简体中文 W6" pitchFamily="34" charset="-122"/>
                <a:cs typeface="Open Sans" panose="020B0606030504020204" pitchFamily="34" charset="0"/>
              </a:rPr>
              <a:t>内容</a:t>
            </a:r>
            <a:endParaRPr lang="zh-CN" altLang="en-US" dirty="0">
              <a:solidFill>
                <a:schemeClr val="bg1"/>
              </a:solidFill>
              <a:latin typeface="冬青黑体简体中文 W6" pitchFamily="34" charset="-122"/>
              <a:ea typeface="冬青黑体简体中文 W6" pitchFamily="34" charset="-122"/>
              <a:cs typeface="Open Sans" panose="020B0606030504020204" pitchFamily="34" charset="0"/>
            </a:endParaRPr>
          </a:p>
        </p:txBody>
      </p:sp>
      <p:sp>
        <p:nvSpPr>
          <p:cNvPr id="53" name="矩形 52"/>
          <p:cNvSpPr/>
          <p:nvPr/>
        </p:nvSpPr>
        <p:spPr>
          <a:xfrm>
            <a:off x="7443589" y="4164820"/>
            <a:ext cx="2402848" cy="646331"/>
          </a:xfrm>
          <a:prstGeom prst="rect">
            <a:avLst/>
          </a:prstGeom>
        </p:spPr>
        <p:txBody>
          <a:bodyPr wrap="square">
            <a:spAutoFit/>
          </a:bodyPr>
          <a:lstStyle/>
          <a:p>
            <a:r>
              <a:rPr lang="zh-CN" altLang="en-US" dirty="0">
                <a:solidFill>
                  <a:schemeClr val="bg1"/>
                </a:solidFill>
                <a:latin typeface="冬青黑体简体中文 W6" pitchFamily="34" charset="-122"/>
                <a:ea typeface="冬青黑体简体中文 W6" pitchFamily="34" charset="-122"/>
                <a:cs typeface="Open Sans" panose="020B0606030504020204" pitchFamily="34" charset="0"/>
              </a:rPr>
              <a:t>用户可以分享</a:t>
            </a:r>
            <a:r>
              <a:rPr lang="zh-CN" altLang="en-US" dirty="0" smtClean="0">
                <a:solidFill>
                  <a:schemeClr val="bg1"/>
                </a:solidFill>
                <a:latin typeface="冬青黑体简体中文 W6" pitchFamily="34" charset="-122"/>
                <a:ea typeface="冬青黑体简体中文 W6" pitchFamily="34" charset="-122"/>
                <a:cs typeface="Open Sans" panose="020B0606030504020204" pitchFamily="34" charset="0"/>
              </a:rPr>
              <a:t>资讯</a:t>
            </a:r>
            <a:endParaRPr lang="en-US" altLang="zh-CN" dirty="0" smtClean="0">
              <a:solidFill>
                <a:schemeClr val="bg1"/>
              </a:solidFill>
              <a:latin typeface="冬青黑体简体中文 W6" pitchFamily="34" charset="-122"/>
              <a:ea typeface="冬青黑体简体中文 W6" pitchFamily="34" charset="-122"/>
              <a:cs typeface="Open Sans" panose="020B0606030504020204" pitchFamily="34" charset="0"/>
            </a:endParaRPr>
          </a:p>
          <a:p>
            <a:endParaRPr lang="zh-CN" altLang="en-US" dirty="0">
              <a:solidFill>
                <a:schemeClr val="bg1"/>
              </a:solidFill>
              <a:latin typeface="冬青黑体简体中文 W6" pitchFamily="34" charset="-122"/>
              <a:ea typeface="冬青黑体简体中文 W6" pitchFamily="34" charset="-122"/>
              <a:cs typeface="Open Sans" panose="020B0606030504020204" pitchFamily="34" charset="0"/>
            </a:endParaRPr>
          </a:p>
        </p:txBody>
      </p:sp>
      <p:sp>
        <p:nvSpPr>
          <p:cNvPr id="62" name="Freeform 17"/>
          <p:cNvSpPr>
            <a:spLocks/>
          </p:cNvSpPr>
          <p:nvPr/>
        </p:nvSpPr>
        <p:spPr bwMode="auto">
          <a:xfrm>
            <a:off x="9752576" y="1699936"/>
            <a:ext cx="2249519" cy="5158064"/>
          </a:xfrm>
          <a:custGeom>
            <a:avLst/>
            <a:gdLst>
              <a:gd name="T0" fmla="*/ 130 w 258"/>
              <a:gd name="T1" fmla="*/ 0 h 590"/>
              <a:gd name="T2" fmla="*/ 128 w 258"/>
              <a:gd name="T3" fmla="*/ 0 h 590"/>
              <a:gd name="T4" fmla="*/ 0 w 258"/>
              <a:gd name="T5" fmla="*/ 128 h 590"/>
              <a:gd name="T6" fmla="*/ 0 w 258"/>
              <a:gd name="T7" fmla="*/ 590 h 590"/>
              <a:gd name="T8" fmla="*/ 258 w 258"/>
              <a:gd name="T9" fmla="*/ 590 h 590"/>
              <a:gd name="T10" fmla="*/ 258 w 258"/>
              <a:gd name="T11" fmla="*/ 128 h 590"/>
              <a:gd name="T12" fmla="*/ 130 w 258"/>
              <a:gd name="T13" fmla="*/ 0 h 590"/>
            </a:gdLst>
            <a:ahLst/>
            <a:cxnLst>
              <a:cxn ang="0">
                <a:pos x="T0" y="T1"/>
              </a:cxn>
              <a:cxn ang="0">
                <a:pos x="T2" y="T3"/>
              </a:cxn>
              <a:cxn ang="0">
                <a:pos x="T4" y="T5"/>
              </a:cxn>
              <a:cxn ang="0">
                <a:pos x="T6" y="T7"/>
              </a:cxn>
              <a:cxn ang="0">
                <a:pos x="T8" y="T9"/>
              </a:cxn>
              <a:cxn ang="0">
                <a:pos x="T10" y="T11"/>
              </a:cxn>
              <a:cxn ang="0">
                <a:pos x="T12" y="T13"/>
              </a:cxn>
            </a:cxnLst>
            <a:rect l="0" t="0" r="r" b="b"/>
            <a:pathLst>
              <a:path w="258" h="590">
                <a:moveTo>
                  <a:pt x="130" y="0"/>
                </a:moveTo>
                <a:cubicBezTo>
                  <a:pt x="128" y="0"/>
                  <a:pt x="128" y="0"/>
                  <a:pt x="128" y="0"/>
                </a:cubicBezTo>
                <a:cubicBezTo>
                  <a:pt x="57" y="0"/>
                  <a:pt x="0" y="57"/>
                  <a:pt x="0" y="128"/>
                </a:cubicBezTo>
                <a:cubicBezTo>
                  <a:pt x="0" y="590"/>
                  <a:pt x="0" y="590"/>
                  <a:pt x="0" y="590"/>
                </a:cubicBezTo>
                <a:cubicBezTo>
                  <a:pt x="258" y="590"/>
                  <a:pt x="258" y="590"/>
                  <a:pt x="258" y="590"/>
                </a:cubicBezTo>
                <a:cubicBezTo>
                  <a:pt x="258" y="128"/>
                  <a:pt x="258" y="128"/>
                  <a:pt x="258" y="128"/>
                </a:cubicBezTo>
                <a:cubicBezTo>
                  <a:pt x="258" y="57"/>
                  <a:pt x="201" y="0"/>
                  <a:pt x="130" y="0"/>
                </a:cubicBezTo>
              </a:path>
            </a:pathLst>
          </a:custGeom>
          <a:gradFill>
            <a:gsLst>
              <a:gs pos="100000">
                <a:srgbClr val="18478F"/>
              </a:gs>
              <a:gs pos="0">
                <a:srgbClr val="238DED"/>
              </a:gs>
            </a:gsLst>
            <a:lin ang="7800000" scaled="0"/>
          </a:gra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63" name="Oval 18"/>
          <p:cNvSpPr>
            <a:spLocks noChangeArrowheads="1"/>
          </p:cNvSpPr>
          <p:nvPr/>
        </p:nvSpPr>
        <p:spPr bwMode="auto">
          <a:xfrm>
            <a:off x="9848300" y="1806705"/>
            <a:ext cx="2058071" cy="2061753"/>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64" name="组合 63"/>
          <p:cNvGrpSpPr/>
          <p:nvPr/>
        </p:nvGrpSpPr>
        <p:grpSpPr>
          <a:xfrm>
            <a:off x="10459462" y="2399459"/>
            <a:ext cx="861518" cy="865200"/>
            <a:chOff x="9647278" y="2399459"/>
            <a:chExt cx="861518" cy="865200"/>
          </a:xfrm>
          <a:gradFill>
            <a:gsLst>
              <a:gs pos="100000">
                <a:srgbClr val="18478F"/>
              </a:gs>
              <a:gs pos="0">
                <a:srgbClr val="238DED"/>
              </a:gs>
            </a:gsLst>
            <a:lin ang="7800000" scaled="0"/>
          </a:gradFill>
        </p:grpSpPr>
        <p:sp>
          <p:nvSpPr>
            <p:cNvPr id="65" name="Freeform 19"/>
            <p:cNvSpPr>
              <a:spLocks/>
            </p:cNvSpPr>
            <p:nvPr/>
          </p:nvSpPr>
          <p:spPr bwMode="auto">
            <a:xfrm>
              <a:off x="10022812" y="2480457"/>
              <a:ext cx="390260" cy="242992"/>
            </a:xfrm>
            <a:custGeom>
              <a:avLst/>
              <a:gdLst>
                <a:gd name="T0" fmla="*/ 7 w 45"/>
                <a:gd name="T1" fmla="*/ 17 h 28"/>
                <a:gd name="T2" fmla="*/ 38 w 45"/>
                <a:gd name="T3" fmla="*/ 17 h 28"/>
                <a:gd name="T4" fmla="*/ 44 w 45"/>
                <a:gd name="T5" fmla="*/ 28 h 28"/>
                <a:gd name="T6" fmla="*/ 38 w 45"/>
                <a:gd name="T7" fmla="*/ 8 h 28"/>
                <a:gd name="T8" fmla="*/ 7 w 45"/>
                <a:gd name="T9" fmla="*/ 8 h 28"/>
                <a:gd name="T10" fmla="*/ 1 w 45"/>
                <a:gd name="T11" fmla="*/ 28 h 28"/>
                <a:gd name="T12" fmla="*/ 7 w 45"/>
                <a:gd name="T13" fmla="*/ 17 h 28"/>
              </a:gdLst>
              <a:ahLst/>
              <a:cxnLst>
                <a:cxn ang="0">
                  <a:pos x="T0" y="T1"/>
                </a:cxn>
                <a:cxn ang="0">
                  <a:pos x="T2" y="T3"/>
                </a:cxn>
                <a:cxn ang="0">
                  <a:pos x="T4" y="T5"/>
                </a:cxn>
                <a:cxn ang="0">
                  <a:pos x="T6" y="T7"/>
                </a:cxn>
                <a:cxn ang="0">
                  <a:pos x="T8" y="T9"/>
                </a:cxn>
                <a:cxn ang="0">
                  <a:pos x="T10" y="T11"/>
                </a:cxn>
                <a:cxn ang="0">
                  <a:pos x="T12" y="T13"/>
                </a:cxn>
              </a:cxnLst>
              <a:rect l="0" t="0" r="r" b="b"/>
              <a:pathLst>
                <a:path w="45" h="28">
                  <a:moveTo>
                    <a:pt x="7" y="17"/>
                  </a:moveTo>
                  <a:cubicBezTo>
                    <a:pt x="15" y="8"/>
                    <a:pt x="29" y="8"/>
                    <a:pt x="38" y="17"/>
                  </a:cubicBezTo>
                  <a:cubicBezTo>
                    <a:pt x="41" y="20"/>
                    <a:pt x="43" y="24"/>
                    <a:pt x="44" y="28"/>
                  </a:cubicBezTo>
                  <a:cubicBezTo>
                    <a:pt x="45" y="21"/>
                    <a:pt x="43" y="14"/>
                    <a:pt x="38" y="8"/>
                  </a:cubicBezTo>
                  <a:cubicBezTo>
                    <a:pt x="29" y="0"/>
                    <a:pt x="15" y="0"/>
                    <a:pt x="7" y="8"/>
                  </a:cubicBezTo>
                  <a:cubicBezTo>
                    <a:pt x="2" y="14"/>
                    <a:pt x="0" y="21"/>
                    <a:pt x="1" y="28"/>
                  </a:cubicBezTo>
                  <a:cubicBezTo>
                    <a:pt x="2" y="24"/>
                    <a:pt x="4" y="20"/>
                    <a:pt x="7" y="1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6" name="Freeform 20"/>
            <p:cNvSpPr>
              <a:spLocks/>
            </p:cNvSpPr>
            <p:nvPr/>
          </p:nvSpPr>
          <p:spPr bwMode="auto">
            <a:xfrm>
              <a:off x="10063310" y="2804446"/>
              <a:ext cx="272446" cy="95724"/>
            </a:xfrm>
            <a:custGeom>
              <a:avLst/>
              <a:gdLst>
                <a:gd name="T0" fmla="*/ 0 w 31"/>
                <a:gd name="T1" fmla="*/ 0 h 11"/>
                <a:gd name="T2" fmla="*/ 2 w 31"/>
                <a:gd name="T3" fmla="*/ 2 h 11"/>
                <a:gd name="T4" fmla="*/ 31 w 31"/>
                <a:gd name="T5" fmla="*/ 4 h 11"/>
                <a:gd name="T6" fmla="*/ 0 w 31"/>
                <a:gd name="T7" fmla="*/ 0 h 11"/>
              </a:gdLst>
              <a:ahLst/>
              <a:cxnLst>
                <a:cxn ang="0">
                  <a:pos x="T0" y="T1"/>
                </a:cxn>
                <a:cxn ang="0">
                  <a:pos x="T2" y="T3"/>
                </a:cxn>
                <a:cxn ang="0">
                  <a:pos x="T4" y="T5"/>
                </a:cxn>
                <a:cxn ang="0">
                  <a:pos x="T6" y="T7"/>
                </a:cxn>
              </a:cxnLst>
              <a:rect l="0" t="0" r="r" b="b"/>
              <a:pathLst>
                <a:path w="31" h="11">
                  <a:moveTo>
                    <a:pt x="0" y="0"/>
                  </a:moveTo>
                  <a:cubicBezTo>
                    <a:pt x="1" y="1"/>
                    <a:pt x="1" y="2"/>
                    <a:pt x="2" y="2"/>
                  </a:cubicBezTo>
                  <a:cubicBezTo>
                    <a:pt x="10" y="10"/>
                    <a:pt x="23" y="11"/>
                    <a:pt x="31" y="4"/>
                  </a:cubicBezTo>
                  <a:cubicBezTo>
                    <a:pt x="21" y="9"/>
                    <a:pt x="9" y="7"/>
                    <a:pt x="0" y="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7" name="Freeform 21"/>
            <p:cNvSpPr>
              <a:spLocks noEditPoints="1"/>
            </p:cNvSpPr>
            <p:nvPr/>
          </p:nvSpPr>
          <p:spPr bwMode="auto">
            <a:xfrm>
              <a:off x="9647278" y="2399459"/>
              <a:ext cx="861518" cy="865200"/>
            </a:xfrm>
            <a:custGeom>
              <a:avLst/>
              <a:gdLst>
                <a:gd name="T0" fmla="*/ 87 w 99"/>
                <a:gd name="T1" fmla="*/ 55 h 99"/>
                <a:gd name="T2" fmla="*/ 86 w 99"/>
                <a:gd name="T3" fmla="*/ 10 h 99"/>
                <a:gd name="T4" fmla="*/ 45 w 99"/>
                <a:gd name="T5" fmla="*/ 10 h 99"/>
                <a:gd name="T6" fmla="*/ 42 w 99"/>
                <a:gd name="T7" fmla="*/ 53 h 99"/>
                <a:gd name="T8" fmla="*/ 37 w 99"/>
                <a:gd name="T9" fmla="*/ 58 h 99"/>
                <a:gd name="T10" fmla="*/ 36 w 99"/>
                <a:gd name="T11" fmla="*/ 57 h 99"/>
                <a:gd name="T12" fmla="*/ 1 w 99"/>
                <a:gd name="T13" fmla="*/ 92 h 99"/>
                <a:gd name="T14" fmla="*/ 1 w 99"/>
                <a:gd name="T15" fmla="*/ 97 h 99"/>
                <a:gd name="T16" fmla="*/ 1 w 99"/>
                <a:gd name="T17" fmla="*/ 97 h 99"/>
                <a:gd name="T18" fmla="*/ 6 w 99"/>
                <a:gd name="T19" fmla="*/ 97 h 99"/>
                <a:gd name="T20" fmla="*/ 41 w 99"/>
                <a:gd name="T21" fmla="*/ 62 h 99"/>
                <a:gd name="T22" fmla="*/ 40 w 99"/>
                <a:gd name="T23" fmla="*/ 61 h 99"/>
                <a:gd name="T24" fmla="*/ 45 w 99"/>
                <a:gd name="T25" fmla="*/ 56 h 99"/>
                <a:gd name="T26" fmla="*/ 87 w 99"/>
                <a:gd name="T27" fmla="*/ 55 h 99"/>
                <a:gd name="T28" fmla="*/ 48 w 99"/>
                <a:gd name="T29" fmla="*/ 15 h 99"/>
                <a:gd name="T30" fmla="*/ 83 w 99"/>
                <a:gd name="T31" fmla="*/ 15 h 99"/>
                <a:gd name="T32" fmla="*/ 83 w 99"/>
                <a:gd name="T33" fmla="*/ 50 h 99"/>
                <a:gd name="T34" fmla="*/ 48 w 99"/>
                <a:gd name="T35" fmla="*/ 50 h 99"/>
                <a:gd name="T36" fmla="*/ 48 w 99"/>
                <a:gd name="T37" fmla="*/ 15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9" h="99">
                  <a:moveTo>
                    <a:pt x="87" y="55"/>
                  </a:moveTo>
                  <a:cubicBezTo>
                    <a:pt x="99" y="42"/>
                    <a:pt x="99" y="22"/>
                    <a:pt x="86" y="10"/>
                  </a:cubicBezTo>
                  <a:cubicBezTo>
                    <a:pt x="74" y="0"/>
                    <a:pt x="57" y="0"/>
                    <a:pt x="45" y="10"/>
                  </a:cubicBezTo>
                  <a:cubicBezTo>
                    <a:pt x="32" y="21"/>
                    <a:pt x="31" y="40"/>
                    <a:pt x="42" y="53"/>
                  </a:cubicBezTo>
                  <a:cubicBezTo>
                    <a:pt x="37" y="58"/>
                    <a:pt x="37" y="58"/>
                    <a:pt x="37" y="58"/>
                  </a:cubicBezTo>
                  <a:cubicBezTo>
                    <a:pt x="36" y="57"/>
                    <a:pt x="36" y="57"/>
                    <a:pt x="36" y="57"/>
                  </a:cubicBezTo>
                  <a:cubicBezTo>
                    <a:pt x="1" y="92"/>
                    <a:pt x="1" y="92"/>
                    <a:pt x="1" y="92"/>
                  </a:cubicBezTo>
                  <a:cubicBezTo>
                    <a:pt x="0" y="93"/>
                    <a:pt x="0" y="96"/>
                    <a:pt x="1" y="97"/>
                  </a:cubicBezTo>
                  <a:cubicBezTo>
                    <a:pt x="1" y="97"/>
                    <a:pt x="1" y="97"/>
                    <a:pt x="1" y="97"/>
                  </a:cubicBezTo>
                  <a:cubicBezTo>
                    <a:pt x="3" y="99"/>
                    <a:pt x="5" y="99"/>
                    <a:pt x="6" y="97"/>
                  </a:cubicBezTo>
                  <a:cubicBezTo>
                    <a:pt x="41" y="62"/>
                    <a:pt x="41" y="62"/>
                    <a:pt x="41" y="62"/>
                  </a:cubicBezTo>
                  <a:cubicBezTo>
                    <a:pt x="40" y="61"/>
                    <a:pt x="40" y="61"/>
                    <a:pt x="40" y="61"/>
                  </a:cubicBezTo>
                  <a:cubicBezTo>
                    <a:pt x="45" y="56"/>
                    <a:pt x="45" y="56"/>
                    <a:pt x="45" y="56"/>
                  </a:cubicBezTo>
                  <a:cubicBezTo>
                    <a:pt x="57" y="66"/>
                    <a:pt x="76" y="66"/>
                    <a:pt x="87" y="55"/>
                  </a:cubicBezTo>
                  <a:close/>
                  <a:moveTo>
                    <a:pt x="48" y="15"/>
                  </a:moveTo>
                  <a:cubicBezTo>
                    <a:pt x="58" y="6"/>
                    <a:pt x="73" y="6"/>
                    <a:pt x="83" y="15"/>
                  </a:cubicBezTo>
                  <a:cubicBezTo>
                    <a:pt x="93" y="25"/>
                    <a:pt x="93" y="41"/>
                    <a:pt x="83" y="50"/>
                  </a:cubicBezTo>
                  <a:cubicBezTo>
                    <a:pt x="73" y="60"/>
                    <a:pt x="58" y="60"/>
                    <a:pt x="48" y="50"/>
                  </a:cubicBezTo>
                  <a:cubicBezTo>
                    <a:pt x="38" y="41"/>
                    <a:pt x="38" y="25"/>
                    <a:pt x="48" y="15"/>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sp>
        <p:nvSpPr>
          <p:cNvPr id="68" name="矩形 67"/>
          <p:cNvSpPr/>
          <p:nvPr/>
        </p:nvSpPr>
        <p:spPr>
          <a:xfrm>
            <a:off x="9789152" y="4164820"/>
            <a:ext cx="2402848" cy="1200329"/>
          </a:xfrm>
          <a:prstGeom prst="rect">
            <a:avLst/>
          </a:prstGeom>
        </p:spPr>
        <p:txBody>
          <a:bodyPr wrap="square">
            <a:spAutoFit/>
          </a:bodyPr>
          <a:lstStyle/>
          <a:p>
            <a:r>
              <a:rPr lang="zh-CN" altLang="zh-CN" dirty="0">
                <a:solidFill>
                  <a:schemeClr val="bg1"/>
                </a:solidFill>
                <a:latin typeface="冬青黑体简体中文 W6" pitchFamily="34" charset="-122"/>
                <a:ea typeface="冬青黑体简体中文 W6" pitchFamily="34" charset="-122"/>
                <a:cs typeface="Open Sans" panose="020B0606030504020204" pitchFamily="34" charset="0"/>
              </a:rPr>
              <a:t>用户可以查看自己的收藏、喜欢的资讯的历史记录，还可以按照时间来更快浏览。</a:t>
            </a:r>
            <a:endParaRPr lang="zh-CN" altLang="en-US" dirty="0">
              <a:solidFill>
                <a:schemeClr val="bg1"/>
              </a:solidFill>
              <a:latin typeface="冬青黑体简体中文 W6" pitchFamily="34" charset="-122"/>
              <a:ea typeface="冬青黑体简体中文 W6" pitchFamily="34" charset="-122"/>
              <a:cs typeface="Open Sans" panose="020B0606030504020204" pitchFamily="34" charset="0"/>
            </a:endParaRPr>
          </a:p>
        </p:txBody>
      </p:sp>
    </p:spTree>
    <p:extLst>
      <p:ext uri="{BB962C8B-B14F-4D97-AF65-F5344CB8AC3E}">
        <p14:creationId xmlns:p14="http://schemas.microsoft.com/office/powerpoint/2010/main" val="2463556130"/>
      </p:ext>
    </p:extLst>
  </p:cSld>
  <p:clrMapOvr>
    <a:masterClrMapping/>
  </p:clrMapOvr>
  <p:transition spd="med">
    <p:pull/>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椭圆 19"/>
          <p:cNvSpPr/>
          <p:nvPr/>
        </p:nvSpPr>
        <p:spPr>
          <a:xfrm>
            <a:off x="2276771" y="2221458"/>
            <a:ext cx="2625430" cy="2625428"/>
          </a:xfrm>
          <a:prstGeom prst="ellipse">
            <a:avLst/>
          </a:prstGeom>
          <a:noFill/>
          <a:ln w="28575">
            <a:solidFill>
              <a:srgbClr val="1847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21" name="组合 20"/>
          <p:cNvGrpSpPr/>
          <p:nvPr/>
        </p:nvGrpSpPr>
        <p:grpSpPr>
          <a:xfrm>
            <a:off x="2581581" y="2621254"/>
            <a:ext cx="2052942" cy="1840098"/>
            <a:chOff x="4950565" y="2141272"/>
            <a:chExt cx="3094826" cy="2773962"/>
          </a:xfrm>
        </p:grpSpPr>
        <p:sp>
          <p:nvSpPr>
            <p:cNvPr id="22" name="椭圆 21"/>
            <p:cNvSpPr/>
            <p:nvPr/>
          </p:nvSpPr>
          <p:spPr>
            <a:xfrm>
              <a:off x="4950565" y="2141272"/>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3" name="椭圆 22"/>
            <p:cNvSpPr/>
            <p:nvPr/>
          </p:nvSpPr>
          <p:spPr>
            <a:xfrm>
              <a:off x="7893507" y="4763350"/>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nvGrpSpPr>
          <p:cNvPr id="30" name="组合 29"/>
          <p:cNvGrpSpPr/>
          <p:nvPr/>
        </p:nvGrpSpPr>
        <p:grpSpPr>
          <a:xfrm>
            <a:off x="2582460" y="2625347"/>
            <a:ext cx="2045906" cy="1856228"/>
            <a:chOff x="4953229" y="2141272"/>
            <a:chExt cx="3084220" cy="2798278"/>
          </a:xfrm>
        </p:grpSpPr>
        <p:sp>
          <p:nvSpPr>
            <p:cNvPr id="31" name="椭圆 30"/>
            <p:cNvSpPr/>
            <p:nvPr/>
          </p:nvSpPr>
          <p:spPr>
            <a:xfrm>
              <a:off x="4953229" y="4787666"/>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2" name="椭圆 31"/>
            <p:cNvSpPr/>
            <p:nvPr/>
          </p:nvSpPr>
          <p:spPr>
            <a:xfrm>
              <a:off x="7885565" y="2141272"/>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35" name="椭圆 34"/>
          <p:cNvSpPr/>
          <p:nvPr/>
        </p:nvSpPr>
        <p:spPr>
          <a:xfrm>
            <a:off x="2616618" y="2570728"/>
            <a:ext cx="1946033" cy="19460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5400" dirty="0">
                <a:effectLst>
                  <a:outerShdw blurRad="38100" dist="38100" dir="2700000" algn="tl">
                    <a:srgbClr val="000000">
                      <a:alpha val="43137"/>
                    </a:srgbClr>
                  </a:outerShdw>
                </a:effectLst>
                <a:latin typeface="Impact" panose="020B0806030902050204" pitchFamily="34" charset="0"/>
              </a:rPr>
              <a:t>02</a:t>
            </a:r>
            <a:endParaRPr lang="zh-CN" altLang="en-US" sz="5400" dirty="0">
              <a:effectLst>
                <a:outerShdw blurRad="38100" dist="38100" dir="2700000" algn="tl">
                  <a:srgbClr val="000000">
                    <a:alpha val="43137"/>
                  </a:srgbClr>
                </a:outerShdw>
              </a:effectLst>
              <a:latin typeface="Impact" panose="020B0806030902050204" pitchFamily="34" charset="0"/>
            </a:endParaRPr>
          </a:p>
        </p:txBody>
      </p:sp>
      <p:sp>
        <p:nvSpPr>
          <p:cNvPr id="36" name="椭圆 35"/>
          <p:cNvSpPr/>
          <p:nvPr/>
        </p:nvSpPr>
        <p:spPr>
          <a:xfrm>
            <a:off x="11268220" y="-923780"/>
            <a:ext cx="1847559" cy="1847559"/>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10492598" y="351423"/>
            <a:ext cx="572356" cy="5723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11179254" y="2141272"/>
            <a:ext cx="302456" cy="3024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11330482" y="1257699"/>
            <a:ext cx="390938" cy="390938"/>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5735586" y="3161855"/>
            <a:ext cx="3433813" cy="523220"/>
          </a:xfrm>
          <a:prstGeom prst="rect">
            <a:avLst/>
          </a:prstGeom>
          <a:ln>
            <a:noFill/>
          </a:ln>
        </p:spPr>
        <p:txBody>
          <a:bodyPr wrap="square">
            <a:spAutoFit/>
          </a:bodyPr>
          <a:lstStyle/>
          <a:p>
            <a:pPr algn="ctr"/>
            <a:r>
              <a:rPr lang="zh-CN" altLang="en-US" sz="280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rPr>
              <a:t>产品总述</a:t>
            </a:r>
          </a:p>
        </p:txBody>
      </p:sp>
    </p:spTree>
    <p:extLst>
      <p:ext uri="{BB962C8B-B14F-4D97-AF65-F5344CB8AC3E}">
        <p14:creationId xmlns:p14="http://schemas.microsoft.com/office/powerpoint/2010/main" val="3296281493"/>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椭圆 35"/>
          <p:cNvSpPr/>
          <p:nvPr/>
        </p:nvSpPr>
        <p:spPr>
          <a:xfrm>
            <a:off x="11268220" y="-923780"/>
            <a:ext cx="1847559" cy="1847559"/>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10492598" y="351423"/>
            <a:ext cx="572356" cy="5723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11330482" y="1257699"/>
            <a:ext cx="390938" cy="390938"/>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2" name="组合 51">
            <a:extLst>
              <a:ext uri="{FF2B5EF4-FFF2-40B4-BE49-F238E27FC236}">
                <a16:creationId xmlns="" xmlns:a16="http://schemas.microsoft.com/office/drawing/2014/main" id="{775B7818-1651-4C87-923D-7102E73B4FA8}"/>
              </a:ext>
            </a:extLst>
          </p:cNvPr>
          <p:cNvGrpSpPr/>
          <p:nvPr/>
        </p:nvGrpSpPr>
        <p:grpSpPr>
          <a:xfrm>
            <a:off x="431371" y="0"/>
            <a:ext cx="3932811" cy="1147157"/>
            <a:chOff x="323528" y="0"/>
            <a:chExt cx="3240360" cy="578162"/>
          </a:xfrm>
        </p:grpSpPr>
        <p:sp>
          <p:nvSpPr>
            <p:cNvPr id="53" name="TextBox 86"/>
            <p:cNvSpPr txBox="1"/>
            <p:nvPr/>
          </p:nvSpPr>
          <p:spPr>
            <a:xfrm>
              <a:off x="576196" y="154617"/>
              <a:ext cx="2987692" cy="294724"/>
            </a:xfrm>
            <a:prstGeom prst="rect">
              <a:avLst/>
            </a:prstGeom>
            <a:noFill/>
          </p:spPr>
          <p:txBody>
            <a:bodyPr wrap="square" rtlCol="0">
              <a:spAutoFit/>
            </a:bodyPr>
            <a:lstStyle/>
            <a:p>
              <a:pPr algn="dist"/>
              <a:r>
                <a:rPr lang="zh-CN" altLang="en-US" sz="3200" dirty="0">
                  <a:latin typeface="等线" pitchFamily="2" charset="-122"/>
                  <a:ea typeface="等线" pitchFamily="2" charset="-122"/>
                  <a:cs typeface="+mn-ea"/>
                  <a:sym typeface="+mn-lt"/>
                </a:rPr>
                <a:t>用户使用界面</a:t>
              </a:r>
              <a:endParaRPr lang="en-US" altLang="zh-CN" sz="3200" dirty="0">
                <a:latin typeface="等线" pitchFamily="2" charset="-122"/>
                <a:ea typeface="等线" pitchFamily="2" charset="-122"/>
                <a:cs typeface="+mn-ea"/>
                <a:sym typeface="+mn-lt"/>
              </a:endParaRPr>
            </a:p>
          </p:txBody>
        </p:sp>
        <p:sp>
          <p:nvSpPr>
            <p:cNvPr id="54" name="矩形 53">
              <a:extLst>
                <a:ext uri="{FF2B5EF4-FFF2-40B4-BE49-F238E27FC236}">
                  <a16:creationId xmlns="" xmlns:a16="http://schemas.microsoft.com/office/drawing/2014/main" id="{91B15B32-D5A7-4EB2-902A-4703504BB2EE}"/>
                </a:ext>
              </a:extLst>
            </p:cNvPr>
            <p:cNvSpPr/>
            <p:nvPr/>
          </p:nvSpPr>
          <p:spPr>
            <a:xfrm>
              <a:off x="323528" y="0"/>
              <a:ext cx="216024" cy="578162"/>
            </a:xfrm>
            <a:prstGeom prst="rect">
              <a:avLst/>
            </a:prstGeom>
            <a:solidFill>
              <a:srgbClr val="1FAB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60000"/>
                    <a:lumOff val="40000"/>
                  </a:schemeClr>
                </a:solidFill>
              </a:endParaRPr>
            </a:p>
          </p:txBody>
        </p:sp>
      </p:grpSp>
      <p:sp>
        <p:nvSpPr>
          <p:cNvPr id="55" name="矩形 54"/>
          <p:cNvSpPr/>
          <p:nvPr/>
        </p:nvSpPr>
        <p:spPr>
          <a:xfrm>
            <a:off x="1072096" y="4094302"/>
            <a:ext cx="2031325" cy="369332"/>
          </a:xfrm>
          <a:prstGeom prst="rect">
            <a:avLst/>
          </a:prstGeom>
        </p:spPr>
        <p:txBody>
          <a:bodyPr wrap="none">
            <a:spAutoFit/>
          </a:bodyPr>
          <a:lstStyle/>
          <a:p>
            <a:r>
              <a:rPr lang="zh-CN" altLang="en-US" dirty="0">
                <a:solidFill>
                  <a:schemeClr val="bg1"/>
                </a:solidFill>
                <a:latin typeface="冬青黑体简体中文 W6" pitchFamily="34" charset="-122"/>
                <a:ea typeface="冬青黑体简体中文 W6" pitchFamily="34" charset="-122"/>
                <a:cs typeface="Open Sans" panose="020B0606030504020204" pitchFamily="34" charset="0"/>
              </a:rPr>
              <a:t>设置用户个人信息</a:t>
            </a:r>
          </a:p>
        </p:txBody>
      </p:sp>
      <p:sp>
        <p:nvSpPr>
          <p:cNvPr id="56" name="矩形 55"/>
          <p:cNvSpPr/>
          <p:nvPr/>
        </p:nvSpPr>
        <p:spPr>
          <a:xfrm>
            <a:off x="1168401" y="4803417"/>
            <a:ext cx="1845732" cy="830997"/>
          </a:xfrm>
          <a:prstGeom prst="rect">
            <a:avLst/>
          </a:prstGeom>
        </p:spPr>
        <p:txBody>
          <a:bodyPr wrap="square">
            <a:spAutoFit/>
          </a:bodyPr>
          <a:lstStyle/>
          <a:p>
            <a:r>
              <a:rPr lang="zh-CN" altLang="en-US" sz="1600" dirty="0">
                <a:solidFill>
                  <a:schemeClr val="bg1"/>
                </a:solidFill>
                <a:latin typeface="冬青黑体简体中文 W3" pitchFamily="34" charset="-122"/>
                <a:ea typeface="冬青黑体简体中文 W3" pitchFamily="34" charset="-122"/>
                <a:cs typeface="Open Sans" panose="020B0606030504020204" pitchFamily="34" charset="0"/>
              </a:rPr>
              <a:t>用户可以自定义头像和昵称，以及偏好阅读的资讯类型</a:t>
            </a:r>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6549" y="1147157"/>
            <a:ext cx="3137377" cy="5580348"/>
          </a:xfrm>
          <a:prstGeom prst="rect">
            <a:avLst/>
          </a:prstGeom>
        </p:spPr>
      </p:pic>
      <p:pic>
        <p:nvPicPr>
          <p:cNvPr id="4" name="图片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51615" y="1137180"/>
            <a:ext cx="3148595" cy="5600301"/>
          </a:xfrm>
          <a:prstGeom prst="rect">
            <a:avLst/>
          </a:prstGeom>
        </p:spPr>
      </p:pic>
      <p:pic>
        <p:nvPicPr>
          <p:cNvPr id="5" name="图片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105097" y="1137180"/>
            <a:ext cx="3163123" cy="5626141"/>
          </a:xfrm>
          <a:prstGeom prst="rect">
            <a:avLst/>
          </a:prstGeom>
        </p:spPr>
      </p:pic>
      <p:sp>
        <p:nvSpPr>
          <p:cNvPr id="2" name="矩形 1"/>
          <p:cNvSpPr/>
          <p:nvPr/>
        </p:nvSpPr>
        <p:spPr>
          <a:xfrm>
            <a:off x="7600210" y="414503"/>
            <a:ext cx="1721625" cy="369332"/>
          </a:xfrm>
          <a:prstGeom prst="rect">
            <a:avLst/>
          </a:prstGeom>
        </p:spPr>
        <p:txBody>
          <a:bodyPr wrap="none">
            <a:spAutoFit/>
          </a:bodyPr>
          <a:lstStyle/>
          <a:p>
            <a:r>
              <a:rPr lang="en-US" altLang="zh-CN" u="sng" dirty="0" err="1">
                <a:hlinkClick r:id="rId6"/>
              </a:rPr>
              <a:t>collect界面原型</a:t>
            </a:r>
            <a:endParaRPr lang="zh-CN" altLang="zh-CN" dirty="0"/>
          </a:p>
        </p:txBody>
      </p:sp>
    </p:spTree>
    <p:extLst>
      <p:ext uri="{BB962C8B-B14F-4D97-AF65-F5344CB8AC3E}">
        <p14:creationId xmlns:p14="http://schemas.microsoft.com/office/powerpoint/2010/main" val="3853972914"/>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椭圆 35"/>
          <p:cNvSpPr/>
          <p:nvPr/>
        </p:nvSpPr>
        <p:spPr>
          <a:xfrm>
            <a:off x="11268220" y="-923780"/>
            <a:ext cx="1847559" cy="1847559"/>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10492598" y="351423"/>
            <a:ext cx="572356" cy="5723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11179254" y="2141272"/>
            <a:ext cx="302456" cy="3024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11330482" y="1257699"/>
            <a:ext cx="390938" cy="390938"/>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extBox 86"/>
          <p:cNvSpPr txBox="1"/>
          <p:nvPr/>
        </p:nvSpPr>
        <p:spPr>
          <a:xfrm>
            <a:off x="738033" y="306782"/>
            <a:ext cx="4037167" cy="461665"/>
          </a:xfrm>
          <a:prstGeom prst="rect">
            <a:avLst/>
          </a:prstGeom>
          <a:noFill/>
        </p:spPr>
        <p:txBody>
          <a:bodyPr wrap="square" rtlCol="0">
            <a:spAutoFit/>
          </a:bodyPr>
          <a:lstStyle/>
          <a:p>
            <a:pPr algn="dist"/>
            <a:r>
              <a:rPr lang="zh-CN" altLang="en-US" sz="2400" dirty="0">
                <a:latin typeface="等线" pitchFamily="2" charset="-122"/>
                <a:ea typeface="等线" pitchFamily="2" charset="-122"/>
                <a:cs typeface="+mn-ea"/>
                <a:sym typeface="+mn-lt"/>
              </a:rPr>
              <a:t>用户</a:t>
            </a:r>
            <a:r>
              <a:rPr lang="zh-CN" altLang="en-US" sz="2400" dirty="0" smtClean="0">
                <a:latin typeface="等线" pitchFamily="2" charset="-122"/>
                <a:ea typeface="等线" pitchFamily="2" charset="-122"/>
                <a:cs typeface="+mn-ea"/>
                <a:sym typeface="+mn-lt"/>
              </a:rPr>
              <a:t>特点</a:t>
            </a:r>
            <a:r>
              <a:rPr lang="en-US" altLang="zh-CN" sz="2400" dirty="0" smtClean="0">
                <a:latin typeface="等线" pitchFamily="2" charset="-122"/>
                <a:ea typeface="等线" pitchFamily="2" charset="-122"/>
                <a:cs typeface="+mn-ea"/>
                <a:sym typeface="+mn-lt"/>
              </a:rPr>
              <a:t>&amp;</a:t>
            </a:r>
            <a:r>
              <a:rPr lang="zh-CN" altLang="en-US" sz="2400" dirty="0" smtClean="0">
                <a:latin typeface="等线" pitchFamily="2" charset="-122"/>
                <a:ea typeface="等线" pitchFamily="2" charset="-122"/>
                <a:cs typeface="+mn-ea"/>
                <a:sym typeface="+mn-lt"/>
              </a:rPr>
              <a:t>约束条件</a:t>
            </a:r>
            <a:endParaRPr lang="en-US" altLang="zh-CN" sz="2400" dirty="0">
              <a:latin typeface="等线" pitchFamily="2" charset="-122"/>
              <a:ea typeface="等线" pitchFamily="2" charset="-122"/>
              <a:cs typeface="+mn-ea"/>
              <a:sym typeface="+mn-lt"/>
            </a:endParaRPr>
          </a:p>
        </p:txBody>
      </p:sp>
      <p:sp>
        <p:nvSpPr>
          <p:cNvPr id="16" name="矩形 15">
            <a:extLst>
              <a:ext uri="{FF2B5EF4-FFF2-40B4-BE49-F238E27FC236}">
                <a16:creationId xmlns="" xmlns:a16="http://schemas.microsoft.com/office/drawing/2014/main" id="{91B15B32-D5A7-4EB2-902A-4703504BB2EE}"/>
              </a:ext>
            </a:extLst>
          </p:cNvPr>
          <p:cNvSpPr/>
          <p:nvPr/>
        </p:nvSpPr>
        <p:spPr>
          <a:xfrm>
            <a:off x="431371" y="0"/>
            <a:ext cx="262187" cy="1147157"/>
          </a:xfrm>
          <a:prstGeom prst="rect">
            <a:avLst/>
          </a:prstGeom>
          <a:solidFill>
            <a:srgbClr val="1FAB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60000"/>
                  <a:lumOff val="40000"/>
                </a:schemeClr>
              </a:solidFill>
            </a:endParaRPr>
          </a:p>
        </p:txBody>
      </p:sp>
      <p:grpSp>
        <p:nvGrpSpPr>
          <p:cNvPr id="28" name="组合 27"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1986168" y="1390117"/>
            <a:ext cx="2967866" cy="584776"/>
            <a:chOff x="8548025" y="1459078"/>
            <a:chExt cx="2967866" cy="584776"/>
          </a:xfrm>
        </p:grpSpPr>
        <p:sp>
          <p:nvSpPr>
            <p:cNvPr id="29" name="矩形 28"/>
            <p:cNvSpPr/>
            <p:nvPr/>
          </p:nvSpPr>
          <p:spPr>
            <a:xfrm>
              <a:off x="8548025" y="1766855"/>
              <a:ext cx="2967866" cy="276999"/>
            </a:xfrm>
            <a:prstGeom prst="rect">
              <a:avLst/>
            </a:prstGeom>
          </p:spPr>
          <p:txBody>
            <a:bodyPr wrap="square">
              <a:spAutoFit/>
            </a:bodyPr>
            <a:lstStyle/>
            <a:p>
              <a:endParaRPr lang="zh-CN" altLang="en-US" sz="12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p:txBody>
        </p:sp>
        <p:sp>
          <p:nvSpPr>
            <p:cNvPr id="33" name="矩形 32"/>
            <p:cNvSpPr/>
            <p:nvPr/>
          </p:nvSpPr>
          <p:spPr>
            <a:xfrm>
              <a:off x="8953234" y="1459078"/>
              <a:ext cx="1510536" cy="400110"/>
            </a:xfrm>
            <a:prstGeom prst="rect">
              <a:avLst/>
            </a:prstGeom>
          </p:spPr>
          <p:txBody>
            <a:bodyPr wrap="square">
              <a:spAutoFit/>
            </a:bodyPr>
            <a:lstStyle/>
            <a:p>
              <a:r>
                <a:rPr lang="zh-CN" altLang="en-US" sz="2000" b="1" dirty="0">
                  <a:solidFill>
                    <a:srgbClr val="18478F"/>
                  </a:solidFill>
                  <a:latin typeface="微软雅黑" panose="020B0503020204020204" pitchFamily="34" charset="-122"/>
                  <a:ea typeface="Dotum" panose="020B0600000101010101" pitchFamily="34" charset="-127"/>
                  <a:cs typeface="Segoe UI Semilight" panose="020B0402040204020203" pitchFamily="34" charset="0"/>
                </a:rPr>
                <a:t>用户特点</a:t>
              </a:r>
            </a:p>
          </p:txBody>
        </p:sp>
      </p:grpSp>
      <p:sp>
        <p:nvSpPr>
          <p:cNvPr id="41" name="矩形 40"/>
          <p:cNvSpPr/>
          <p:nvPr/>
        </p:nvSpPr>
        <p:spPr>
          <a:xfrm>
            <a:off x="2421337" y="3633463"/>
            <a:ext cx="2232999" cy="369332"/>
          </a:xfrm>
          <a:prstGeom prst="rect">
            <a:avLst/>
          </a:prstGeom>
        </p:spPr>
        <p:txBody>
          <a:bodyPr wrap="square">
            <a:spAutoFit/>
          </a:bodyPr>
          <a:lstStyle/>
          <a:p>
            <a:r>
              <a:rPr lang="zh-CN" altLang="en-US" b="1" dirty="0">
                <a:solidFill>
                  <a:srgbClr val="18478F"/>
                </a:solidFill>
                <a:latin typeface="微软雅黑" panose="020B0503020204020204" pitchFamily="34" charset="-122"/>
                <a:ea typeface="Dotum" panose="020B0600000101010101" pitchFamily="34" charset="-127"/>
                <a:cs typeface="Segoe UI Semilight" panose="020B0402040204020203" pitchFamily="34" charset="0"/>
              </a:rPr>
              <a:t>约束</a:t>
            </a:r>
          </a:p>
        </p:txBody>
      </p:sp>
      <p:grpSp>
        <p:nvGrpSpPr>
          <p:cNvPr id="4" name="组合 3"/>
          <p:cNvGrpSpPr/>
          <p:nvPr/>
        </p:nvGrpSpPr>
        <p:grpSpPr>
          <a:xfrm>
            <a:off x="575561" y="4051802"/>
            <a:ext cx="1490322" cy="1556302"/>
            <a:chOff x="1689792" y="5118601"/>
            <a:chExt cx="688368" cy="688368"/>
          </a:xfrm>
        </p:grpSpPr>
        <p:grpSp>
          <p:nvGrpSpPr>
            <p:cNvPr id="25" name="组合 24"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1689792" y="5118601"/>
              <a:ext cx="688368" cy="688368"/>
              <a:chOff x="7242071" y="5103361"/>
              <a:chExt cx="688368" cy="688368"/>
            </a:xfrm>
          </p:grpSpPr>
          <p:sp>
            <p:nvSpPr>
              <p:cNvPr id="26" name="椭圆 25"/>
              <p:cNvSpPr/>
              <p:nvPr/>
            </p:nvSpPr>
            <p:spPr>
              <a:xfrm>
                <a:off x="7242071" y="5103361"/>
                <a:ext cx="688368" cy="688368"/>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7" name="椭圆 26"/>
              <p:cNvSpPr/>
              <p:nvPr/>
            </p:nvSpPr>
            <p:spPr>
              <a:xfrm>
                <a:off x="7286625" y="5148946"/>
                <a:ext cx="608738" cy="608738"/>
              </a:xfrm>
              <a:prstGeom prst="ellipse">
                <a:avLst/>
              </a:prstGeom>
              <a:gradFill>
                <a:gsLst>
                  <a:gs pos="100000">
                    <a:srgbClr val="18478F"/>
                  </a:gs>
                  <a:gs pos="0">
                    <a:srgbClr val="238DED"/>
                  </a:gs>
                </a:gsLst>
                <a:lin ang="7800000" scaled="0"/>
              </a:gradFill>
              <a:ln w="28575">
                <a:noFill/>
              </a:ln>
              <a:effectLst/>
            </p:spPr>
            <p:txBody>
              <a:bodyPr vert="horz" wrap="square" lIns="91440" tIns="45720" rIns="91440" bIns="45720" numCol="1" anchor="t" anchorCtr="0" compatLnSpc="1">
                <a:prstTxWarp prst="textNoShape">
                  <a:avLst/>
                </a:prstTxWarp>
              </a:bodyPr>
              <a:lstStyle/>
              <a:p>
                <a:endParaRPr lang="zh-CN" altLang="en-US"/>
              </a:p>
            </p:txBody>
          </p:sp>
        </p:grpSp>
        <p:grpSp>
          <p:nvGrpSpPr>
            <p:cNvPr id="42" name="组合 41"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1862977" y="5279546"/>
              <a:ext cx="367805" cy="366477"/>
              <a:chOff x="5287964" y="2994026"/>
              <a:chExt cx="879475" cy="876300"/>
            </a:xfrm>
            <a:solidFill>
              <a:schemeClr val="bg1"/>
            </a:solidFill>
          </p:grpSpPr>
          <p:sp>
            <p:nvSpPr>
              <p:cNvPr id="43" name="Freeform 75"/>
              <p:cNvSpPr>
                <a:spLocks noEditPoints="1"/>
              </p:cNvSpPr>
              <p:nvPr/>
            </p:nvSpPr>
            <p:spPr bwMode="auto">
              <a:xfrm>
                <a:off x="5287964" y="3076576"/>
                <a:ext cx="796925" cy="793750"/>
              </a:xfrm>
              <a:custGeom>
                <a:avLst/>
                <a:gdLst>
                  <a:gd name="T0" fmla="*/ 105 w 211"/>
                  <a:gd name="T1" fmla="*/ 211 h 211"/>
                  <a:gd name="T2" fmla="*/ 211 w 211"/>
                  <a:gd name="T3" fmla="*/ 106 h 211"/>
                  <a:gd name="T4" fmla="*/ 198 w 211"/>
                  <a:gd name="T5" fmla="*/ 56 h 211"/>
                  <a:gd name="T6" fmla="*/ 196 w 211"/>
                  <a:gd name="T7" fmla="*/ 56 h 211"/>
                  <a:gd name="T8" fmla="*/ 194 w 211"/>
                  <a:gd name="T9" fmla="*/ 56 h 211"/>
                  <a:gd name="T10" fmla="*/ 181 w 211"/>
                  <a:gd name="T11" fmla="*/ 55 h 211"/>
                  <a:gd name="T12" fmla="*/ 171 w 211"/>
                  <a:gd name="T13" fmla="*/ 65 h 211"/>
                  <a:gd name="T14" fmla="*/ 183 w 211"/>
                  <a:gd name="T15" fmla="*/ 106 h 211"/>
                  <a:gd name="T16" fmla="*/ 105 w 211"/>
                  <a:gd name="T17" fmla="*/ 183 h 211"/>
                  <a:gd name="T18" fmla="*/ 28 w 211"/>
                  <a:gd name="T19" fmla="*/ 106 h 211"/>
                  <a:gd name="T20" fmla="*/ 105 w 211"/>
                  <a:gd name="T21" fmla="*/ 28 h 211"/>
                  <a:gd name="T22" fmla="*/ 146 w 211"/>
                  <a:gd name="T23" fmla="*/ 40 h 211"/>
                  <a:gd name="T24" fmla="*/ 155 w 211"/>
                  <a:gd name="T25" fmla="*/ 31 h 211"/>
                  <a:gd name="T26" fmla="*/ 154 w 211"/>
                  <a:gd name="T27" fmla="*/ 16 h 211"/>
                  <a:gd name="T28" fmla="*/ 154 w 211"/>
                  <a:gd name="T29" fmla="*/ 12 h 211"/>
                  <a:gd name="T30" fmla="*/ 105 w 211"/>
                  <a:gd name="T31" fmla="*/ 0 h 211"/>
                  <a:gd name="T32" fmla="*/ 0 w 211"/>
                  <a:gd name="T33" fmla="*/ 106 h 211"/>
                  <a:gd name="T34" fmla="*/ 105 w 211"/>
                  <a:gd name="T35" fmla="*/ 211 h 211"/>
                  <a:gd name="T36" fmla="*/ 105 w 211"/>
                  <a:gd name="T37" fmla="*/ 211 h 211"/>
                  <a:gd name="T38" fmla="*/ 105 w 211"/>
                  <a:gd name="T39" fmla="*/ 211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1" h="211">
                    <a:moveTo>
                      <a:pt x="105" y="211"/>
                    </a:moveTo>
                    <a:cubicBezTo>
                      <a:pt x="164" y="211"/>
                      <a:pt x="211" y="164"/>
                      <a:pt x="211" y="106"/>
                    </a:cubicBezTo>
                    <a:cubicBezTo>
                      <a:pt x="211" y="88"/>
                      <a:pt x="206" y="71"/>
                      <a:pt x="198" y="56"/>
                    </a:cubicBezTo>
                    <a:cubicBezTo>
                      <a:pt x="198" y="56"/>
                      <a:pt x="197" y="56"/>
                      <a:pt x="196" y="56"/>
                    </a:cubicBezTo>
                    <a:cubicBezTo>
                      <a:pt x="195" y="56"/>
                      <a:pt x="195" y="56"/>
                      <a:pt x="194" y="56"/>
                    </a:cubicBezTo>
                    <a:cubicBezTo>
                      <a:pt x="181" y="55"/>
                      <a:pt x="181" y="55"/>
                      <a:pt x="181" y="55"/>
                    </a:cubicBezTo>
                    <a:cubicBezTo>
                      <a:pt x="171" y="65"/>
                      <a:pt x="171" y="65"/>
                      <a:pt x="171" y="65"/>
                    </a:cubicBezTo>
                    <a:cubicBezTo>
                      <a:pt x="179" y="77"/>
                      <a:pt x="183" y="91"/>
                      <a:pt x="183" y="106"/>
                    </a:cubicBezTo>
                    <a:cubicBezTo>
                      <a:pt x="183" y="149"/>
                      <a:pt x="148" y="183"/>
                      <a:pt x="105" y="183"/>
                    </a:cubicBezTo>
                    <a:cubicBezTo>
                      <a:pt x="62" y="183"/>
                      <a:pt x="28" y="149"/>
                      <a:pt x="28" y="106"/>
                    </a:cubicBezTo>
                    <a:cubicBezTo>
                      <a:pt x="28" y="63"/>
                      <a:pt x="62" y="28"/>
                      <a:pt x="105" y="28"/>
                    </a:cubicBezTo>
                    <a:cubicBezTo>
                      <a:pt x="120" y="28"/>
                      <a:pt x="134" y="32"/>
                      <a:pt x="146" y="40"/>
                    </a:cubicBezTo>
                    <a:cubicBezTo>
                      <a:pt x="155" y="31"/>
                      <a:pt x="155" y="31"/>
                      <a:pt x="155" y="31"/>
                    </a:cubicBezTo>
                    <a:cubicBezTo>
                      <a:pt x="154" y="16"/>
                      <a:pt x="154" y="16"/>
                      <a:pt x="154" y="16"/>
                    </a:cubicBezTo>
                    <a:cubicBezTo>
                      <a:pt x="154" y="14"/>
                      <a:pt x="154" y="13"/>
                      <a:pt x="154" y="12"/>
                    </a:cubicBezTo>
                    <a:cubicBezTo>
                      <a:pt x="139" y="5"/>
                      <a:pt x="123" y="0"/>
                      <a:pt x="105" y="0"/>
                    </a:cubicBezTo>
                    <a:cubicBezTo>
                      <a:pt x="47" y="0"/>
                      <a:pt x="0" y="48"/>
                      <a:pt x="0" y="106"/>
                    </a:cubicBezTo>
                    <a:cubicBezTo>
                      <a:pt x="0" y="164"/>
                      <a:pt x="47" y="211"/>
                      <a:pt x="105" y="211"/>
                    </a:cubicBezTo>
                    <a:close/>
                    <a:moveTo>
                      <a:pt x="105" y="211"/>
                    </a:moveTo>
                    <a:cubicBezTo>
                      <a:pt x="105" y="211"/>
                      <a:pt x="105" y="211"/>
                      <a:pt x="105" y="21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76"/>
              <p:cNvSpPr>
                <a:spLocks noEditPoints="1"/>
              </p:cNvSpPr>
              <p:nvPr/>
            </p:nvSpPr>
            <p:spPr bwMode="auto">
              <a:xfrm>
                <a:off x="5487989" y="3279776"/>
                <a:ext cx="392113" cy="392113"/>
              </a:xfrm>
              <a:custGeom>
                <a:avLst/>
                <a:gdLst>
                  <a:gd name="T0" fmla="*/ 52 w 104"/>
                  <a:gd name="T1" fmla="*/ 25 h 104"/>
                  <a:gd name="T2" fmla="*/ 54 w 104"/>
                  <a:gd name="T3" fmla="*/ 25 h 104"/>
                  <a:gd name="T4" fmla="*/ 74 w 104"/>
                  <a:gd name="T5" fmla="*/ 5 h 104"/>
                  <a:gd name="T6" fmla="*/ 74 w 104"/>
                  <a:gd name="T7" fmla="*/ 5 h 104"/>
                  <a:gd name="T8" fmla="*/ 52 w 104"/>
                  <a:gd name="T9" fmla="*/ 0 h 104"/>
                  <a:gd name="T10" fmla="*/ 0 w 104"/>
                  <a:gd name="T11" fmla="*/ 52 h 104"/>
                  <a:gd name="T12" fmla="*/ 52 w 104"/>
                  <a:gd name="T13" fmla="*/ 104 h 104"/>
                  <a:gd name="T14" fmla="*/ 104 w 104"/>
                  <a:gd name="T15" fmla="*/ 52 h 104"/>
                  <a:gd name="T16" fmla="*/ 99 w 104"/>
                  <a:gd name="T17" fmla="*/ 30 h 104"/>
                  <a:gd name="T18" fmla="*/ 99 w 104"/>
                  <a:gd name="T19" fmla="*/ 30 h 104"/>
                  <a:gd name="T20" fmla="*/ 79 w 104"/>
                  <a:gd name="T21" fmla="*/ 50 h 104"/>
                  <a:gd name="T22" fmla="*/ 79 w 104"/>
                  <a:gd name="T23" fmla="*/ 52 h 104"/>
                  <a:gd name="T24" fmla="*/ 52 w 104"/>
                  <a:gd name="T25" fmla="*/ 79 h 104"/>
                  <a:gd name="T26" fmla="*/ 25 w 104"/>
                  <a:gd name="T27" fmla="*/ 52 h 104"/>
                  <a:gd name="T28" fmla="*/ 52 w 104"/>
                  <a:gd name="T29" fmla="*/ 25 h 104"/>
                  <a:gd name="T30" fmla="*/ 52 w 104"/>
                  <a:gd name="T31" fmla="*/ 25 h 104"/>
                  <a:gd name="T32" fmla="*/ 52 w 104"/>
                  <a:gd name="T33" fmla="*/ 25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4" h="104">
                    <a:moveTo>
                      <a:pt x="52" y="25"/>
                    </a:moveTo>
                    <a:cubicBezTo>
                      <a:pt x="53" y="25"/>
                      <a:pt x="54" y="25"/>
                      <a:pt x="54" y="25"/>
                    </a:cubicBezTo>
                    <a:cubicBezTo>
                      <a:pt x="74" y="5"/>
                      <a:pt x="74" y="5"/>
                      <a:pt x="74" y="5"/>
                    </a:cubicBezTo>
                    <a:cubicBezTo>
                      <a:pt x="74" y="5"/>
                      <a:pt x="74" y="5"/>
                      <a:pt x="74" y="5"/>
                    </a:cubicBezTo>
                    <a:cubicBezTo>
                      <a:pt x="68" y="2"/>
                      <a:pt x="60" y="0"/>
                      <a:pt x="52" y="0"/>
                    </a:cubicBezTo>
                    <a:cubicBezTo>
                      <a:pt x="24" y="0"/>
                      <a:pt x="0" y="23"/>
                      <a:pt x="0" y="52"/>
                    </a:cubicBezTo>
                    <a:cubicBezTo>
                      <a:pt x="0" y="81"/>
                      <a:pt x="24" y="104"/>
                      <a:pt x="52" y="104"/>
                    </a:cubicBezTo>
                    <a:cubicBezTo>
                      <a:pt x="81" y="104"/>
                      <a:pt x="104" y="81"/>
                      <a:pt x="104" y="52"/>
                    </a:cubicBezTo>
                    <a:cubicBezTo>
                      <a:pt x="104" y="44"/>
                      <a:pt x="102" y="37"/>
                      <a:pt x="99" y="30"/>
                    </a:cubicBezTo>
                    <a:cubicBezTo>
                      <a:pt x="99" y="30"/>
                      <a:pt x="99" y="30"/>
                      <a:pt x="99" y="30"/>
                    </a:cubicBezTo>
                    <a:cubicBezTo>
                      <a:pt x="79" y="50"/>
                      <a:pt x="79" y="50"/>
                      <a:pt x="79" y="50"/>
                    </a:cubicBezTo>
                    <a:cubicBezTo>
                      <a:pt x="79" y="50"/>
                      <a:pt x="79" y="51"/>
                      <a:pt x="79" y="52"/>
                    </a:cubicBezTo>
                    <a:cubicBezTo>
                      <a:pt x="79" y="67"/>
                      <a:pt x="67" y="79"/>
                      <a:pt x="52" y="79"/>
                    </a:cubicBezTo>
                    <a:cubicBezTo>
                      <a:pt x="37" y="79"/>
                      <a:pt x="25" y="67"/>
                      <a:pt x="25" y="52"/>
                    </a:cubicBezTo>
                    <a:cubicBezTo>
                      <a:pt x="25" y="37"/>
                      <a:pt x="37" y="25"/>
                      <a:pt x="52" y="25"/>
                    </a:cubicBezTo>
                    <a:close/>
                    <a:moveTo>
                      <a:pt x="52" y="25"/>
                    </a:moveTo>
                    <a:cubicBezTo>
                      <a:pt x="52" y="25"/>
                      <a:pt x="52" y="25"/>
                      <a:pt x="52" y="2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77"/>
              <p:cNvSpPr>
                <a:spLocks noEditPoints="1"/>
              </p:cNvSpPr>
              <p:nvPr/>
            </p:nvSpPr>
            <p:spPr bwMode="auto">
              <a:xfrm>
                <a:off x="5722939" y="2994026"/>
                <a:ext cx="444500" cy="441325"/>
              </a:xfrm>
              <a:custGeom>
                <a:avLst/>
                <a:gdLst>
                  <a:gd name="T0" fmla="*/ 99 w 118"/>
                  <a:gd name="T1" fmla="*/ 32 h 117"/>
                  <a:gd name="T2" fmla="*/ 105 w 118"/>
                  <a:gd name="T3" fmla="*/ 26 h 117"/>
                  <a:gd name="T4" fmla="*/ 105 w 118"/>
                  <a:gd name="T5" fmla="*/ 17 h 117"/>
                  <a:gd name="T6" fmla="*/ 101 w 118"/>
                  <a:gd name="T7" fmla="*/ 13 h 117"/>
                  <a:gd name="T8" fmla="*/ 96 w 118"/>
                  <a:gd name="T9" fmla="*/ 11 h 117"/>
                  <a:gd name="T10" fmla="*/ 92 w 118"/>
                  <a:gd name="T11" fmla="*/ 13 h 117"/>
                  <a:gd name="T12" fmla="*/ 85 w 118"/>
                  <a:gd name="T13" fmla="*/ 19 h 117"/>
                  <a:gd name="T14" fmla="*/ 84 w 118"/>
                  <a:gd name="T15" fmla="*/ 2 h 117"/>
                  <a:gd name="T16" fmla="*/ 82 w 118"/>
                  <a:gd name="T17" fmla="*/ 0 h 117"/>
                  <a:gd name="T18" fmla="*/ 80 w 118"/>
                  <a:gd name="T19" fmla="*/ 1 h 117"/>
                  <a:gd name="T20" fmla="*/ 54 w 118"/>
                  <a:gd name="T21" fmla="*/ 26 h 117"/>
                  <a:gd name="T22" fmla="*/ 51 w 118"/>
                  <a:gd name="T23" fmla="*/ 35 h 117"/>
                  <a:gd name="T24" fmla="*/ 51 w 118"/>
                  <a:gd name="T25" fmla="*/ 36 h 117"/>
                  <a:gd name="T26" fmla="*/ 52 w 118"/>
                  <a:gd name="T27" fmla="*/ 52 h 117"/>
                  <a:gd name="T28" fmla="*/ 43 w 118"/>
                  <a:gd name="T29" fmla="*/ 62 h 117"/>
                  <a:gd name="T30" fmla="*/ 26 w 118"/>
                  <a:gd name="T31" fmla="*/ 78 h 117"/>
                  <a:gd name="T32" fmla="*/ 26 w 118"/>
                  <a:gd name="T33" fmla="*/ 79 h 117"/>
                  <a:gd name="T34" fmla="*/ 10 w 118"/>
                  <a:gd name="T35" fmla="*/ 95 h 117"/>
                  <a:gd name="T36" fmla="*/ 2 w 118"/>
                  <a:gd name="T37" fmla="*/ 102 h 117"/>
                  <a:gd name="T38" fmla="*/ 1 w 118"/>
                  <a:gd name="T39" fmla="*/ 106 h 117"/>
                  <a:gd name="T40" fmla="*/ 0 w 118"/>
                  <a:gd name="T41" fmla="*/ 111 h 117"/>
                  <a:gd name="T42" fmla="*/ 6 w 118"/>
                  <a:gd name="T43" fmla="*/ 117 h 117"/>
                  <a:gd name="T44" fmla="*/ 6 w 118"/>
                  <a:gd name="T45" fmla="*/ 117 h 117"/>
                  <a:gd name="T46" fmla="*/ 12 w 118"/>
                  <a:gd name="T47" fmla="*/ 117 h 117"/>
                  <a:gd name="T48" fmla="*/ 16 w 118"/>
                  <a:gd name="T49" fmla="*/ 115 h 117"/>
                  <a:gd name="T50" fmla="*/ 66 w 118"/>
                  <a:gd name="T51" fmla="*/ 65 h 117"/>
                  <a:gd name="T52" fmla="*/ 81 w 118"/>
                  <a:gd name="T53" fmla="*/ 66 h 117"/>
                  <a:gd name="T54" fmla="*/ 82 w 118"/>
                  <a:gd name="T55" fmla="*/ 66 h 117"/>
                  <a:gd name="T56" fmla="*/ 83 w 118"/>
                  <a:gd name="T57" fmla="*/ 66 h 117"/>
                  <a:gd name="T58" fmla="*/ 91 w 118"/>
                  <a:gd name="T59" fmla="*/ 63 h 117"/>
                  <a:gd name="T60" fmla="*/ 116 w 118"/>
                  <a:gd name="T61" fmla="*/ 37 h 117"/>
                  <a:gd name="T62" fmla="*/ 115 w 118"/>
                  <a:gd name="T63" fmla="*/ 33 h 117"/>
                  <a:gd name="T64" fmla="*/ 99 w 118"/>
                  <a:gd name="T65" fmla="*/ 32 h 117"/>
                  <a:gd name="T66" fmla="*/ 99 w 118"/>
                  <a:gd name="T67" fmla="*/ 32 h 117"/>
                  <a:gd name="T68" fmla="*/ 99 w 118"/>
                  <a:gd name="T69" fmla="*/ 32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8" h="117">
                    <a:moveTo>
                      <a:pt x="99" y="32"/>
                    </a:moveTo>
                    <a:cubicBezTo>
                      <a:pt x="105" y="26"/>
                      <a:pt x="105" y="26"/>
                      <a:pt x="105" y="26"/>
                    </a:cubicBezTo>
                    <a:cubicBezTo>
                      <a:pt x="108" y="24"/>
                      <a:pt x="108" y="20"/>
                      <a:pt x="105" y="17"/>
                    </a:cubicBezTo>
                    <a:cubicBezTo>
                      <a:pt x="101" y="13"/>
                      <a:pt x="101" y="13"/>
                      <a:pt x="101" y="13"/>
                    </a:cubicBezTo>
                    <a:cubicBezTo>
                      <a:pt x="100" y="12"/>
                      <a:pt x="98" y="11"/>
                      <a:pt x="96" y="11"/>
                    </a:cubicBezTo>
                    <a:cubicBezTo>
                      <a:pt x="95" y="11"/>
                      <a:pt x="93" y="12"/>
                      <a:pt x="92" y="13"/>
                    </a:cubicBezTo>
                    <a:cubicBezTo>
                      <a:pt x="85" y="19"/>
                      <a:pt x="85" y="19"/>
                      <a:pt x="85" y="19"/>
                    </a:cubicBezTo>
                    <a:cubicBezTo>
                      <a:pt x="84" y="2"/>
                      <a:pt x="84" y="2"/>
                      <a:pt x="84" y="2"/>
                    </a:cubicBezTo>
                    <a:cubicBezTo>
                      <a:pt x="84" y="1"/>
                      <a:pt x="83" y="0"/>
                      <a:pt x="82" y="0"/>
                    </a:cubicBezTo>
                    <a:cubicBezTo>
                      <a:pt x="81" y="0"/>
                      <a:pt x="80" y="0"/>
                      <a:pt x="80" y="1"/>
                    </a:cubicBezTo>
                    <a:cubicBezTo>
                      <a:pt x="54" y="26"/>
                      <a:pt x="54" y="26"/>
                      <a:pt x="54" y="26"/>
                    </a:cubicBezTo>
                    <a:cubicBezTo>
                      <a:pt x="52" y="29"/>
                      <a:pt x="51" y="32"/>
                      <a:pt x="51" y="35"/>
                    </a:cubicBezTo>
                    <a:cubicBezTo>
                      <a:pt x="51" y="36"/>
                      <a:pt x="51" y="36"/>
                      <a:pt x="51" y="36"/>
                    </a:cubicBezTo>
                    <a:cubicBezTo>
                      <a:pt x="52" y="52"/>
                      <a:pt x="52" y="52"/>
                      <a:pt x="52" y="52"/>
                    </a:cubicBezTo>
                    <a:cubicBezTo>
                      <a:pt x="43" y="62"/>
                      <a:pt x="43" y="62"/>
                      <a:pt x="43" y="62"/>
                    </a:cubicBezTo>
                    <a:cubicBezTo>
                      <a:pt x="26" y="78"/>
                      <a:pt x="26" y="78"/>
                      <a:pt x="26" y="78"/>
                    </a:cubicBezTo>
                    <a:cubicBezTo>
                      <a:pt x="26" y="79"/>
                      <a:pt x="26" y="79"/>
                      <a:pt x="26" y="79"/>
                    </a:cubicBezTo>
                    <a:cubicBezTo>
                      <a:pt x="10" y="95"/>
                      <a:pt x="10" y="95"/>
                      <a:pt x="10" y="95"/>
                    </a:cubicBezTo>
                    <a:cubicBezTo>
                      <a:pt x="2" y="102"/>
                      <a:pt x="2" y="102"/>
                      <a:pt x="2" y="102"/>
                    </a:cubicBezTo>
                    <a:cubicBezTo>
                      <a:pt x="1" y="103"/>
                      <a:pt x="1" y="104"/>
                      <a:pt x="1" y="106"/>
                    </a:cubicBezTo>
                    <a:cubicBezTo>
                      <a:pt x="0" y="111"/>
                      <a:pt x="0" y="111"/>
                      <a:pt x="0" y="111"/>
                    </a:cubicBezTo>
                    <a:cubicBezTo>
                      <a:pt x="0" y="115"/>
                      <a:pt x="3" y="117"/>
                      <a:pt x="6" y="117"/>
                    </a:cubicBezTo>
                    <a:cubicBezTo>
                      <a:pt x="6" y="117"/>
                      <a:pt x="6" y="117"/>
                      <a:pt x="6" y="117"/>
                    </a:cubicBezTo>
                    <a:cubicBezTo>
                      <a:pt x="12" y="117"/>
                      <a:pt x="12" y="117"/>
                      <a:pt x="12" y="117"/>
                    </a:cubicBezTo>
                    <a:cubicBezTo>
                      <a:pt x="14" y="117"/>
                      <a:pt x="15" y="116"/>
                      <a:pt x="16" y="115"/>
                    </a:cubicBezTo>
                    <a:cubicBezTo>
                      <a:pt x="66" y="65"/>
                      <a:pt x="66" y="65"/>
                      <a:pt x="66" y="65"/>
                    </a:cubicBezTo>
                    <a:cubicBezTo>
                      <a:pt x="81" y="66"/>
                      <a:pt x="81" y="66"/>
                      <a:pt x="81" y="66"/>
                    </a:cubicBezTo>
                    <a:cubicBezTo>
                      <a:pt x="82" y="66"/>
                      <a:pt x="82" y="66"/>
                      <a:pt x="82" y="66"/>
                    </a:cubicBezTo>
                    <a:cubicBezTo>
                      <a:pt x="82" y="66"/>
                      <a:pt x="82" y="66"/>
                      <a:pt x="83" y="66"/>
                    </a:cubicBezTo>
                    <a:cubicBezTo>
                      <a:pt x="86" y="66"/>
                      <a:pt x="89" y="65"/>
                      <a:pt x="91" y="63"/>
                    </a:cubicBezTo>
                    <a:cubicBezTo>
                      <a:pt x="116" y="37"/>
                      <a:pt x="116" y="37"/>
                      <a:pt x="116" y="37"/>
                    </a:cubicBezTo>
                    <a:cubicBezTo>
                      <a:pt x="118" y="36"/>
                      <a:pt x="117" y="33"/>
                      <a:pt x="115" y="33"/>
                    </a:cubicBezTo>
                    <a:lnTo>
                      <a:pt x="99" y="32"/>
                    </a:lnTo>
                    <a:close/>
                    <a:moveTo>
                      <a:pt x="99" y="32"/>
                    </a:moveTo>
                    <a:cubicBezTo>
                      <a:pt x="99" y="32"/>
                      <a:pt x="99" y="32"/>
                      <a:pt x="99" y="3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3" name="组合 2"/>
          <p:cNvGrpSpPr/>
          <p:nvPr/>
        </p:nvGrpSpPr>
        <p:grpSpPr>
          <a:xfrm>
            <a:off x="618526" y="1453168"/>
            <a:ext cx="1405021" cy="1440674"/>
            <a:chOff x="1689792" y="1835674"/>
            <a:chExt cx="688368" cy="688368"/>
          </a:xfrm>
        </p:grpSpPr>
        <p:grpSp>
          <p:nvGrpSpPr>
            <p:cNvPr id="18" name="组合 17"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1689792" y="1835674"/>
              <a:ext cx="688368" cy="688368"/>
              <a:chOff x="7242071" y="1820434"/>
              <a:chExt cx="688368" cy="688368"/>
            </a:xfrm>
          </p:grpSpPr>
          <p:sp>
            <p:nvSpPr>
              <p:cNvPr id="19" name="椭圆 18"/>
              <p:cNvSpPr/>
              <p:nvPr/>
            </p:nvSpPr>
            <p:spPr>
              <a:xfrm>
                <a:off x="7242071" y="1820434"/>
                <a:ext cx="688368" cy="688368"/>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4" name="椭圆 23"/>
              <p:cNvSpPr/>
              <p:nvPr/>
            </p:nvSpPr>
            <p:spPr>
              <a:xfrm>
                <a:off x="7286625" y="1866019"/>
                <a:ext cx="608738" cy="608738"/>
              </a:xfrm>
              <a:prstGeom prst="ellipse">
                <a:avLst/>
              </a:prstGeom>
              <a:gradFill>
                <a:gsLst>
                  <a:gs pos="100000">
                    <a:srgbClr val="18478F"/>
                  </a:gs>
                  <a:gs pos="0">
                    <a:srgbClr val="238DED"/>
                  </a:gs>
                </a:gsLst>
                <a:lin ang="7800000" scaled="0"/>
              </a:gradFill>
              <a:ln w="28575">
                <a:noFill/>
              </a:ln>
              <a:effectLst/>
            </p:spPr>
            <p:txBody>
              <a:bodyPr vert="horz" wrap="square" lIns="91440" tIns="45720" rIns="91440" bIns="45720" numCol="1" anchor="t" anchorCtr="0" compatLnSpc="1">
                <a:prstTxWarp prst="textNoShape">
                  <a:avLst/>
                </a:prstTxWarp>
              </a:bodyPr>
              <a:lstStyle/>
              <a:p>
                <a:endParaRPr lang="zh-CN" altLang="en-US"/>
              </a:p>
            </p:txBody>
          </p:sp>
        </p:grpSp>
        <p:grpSp>
          <p:nvGrpSpPr>
            <p:cNvPr id="46" name="组合 45"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1858111" y="1998511"/>
              <a:ext cx="369488" cy="372593"/>
              <a:chOff x="5216526" y="1358901"/>
              <a:chExt cx="566738" cy="571500"/>
            </a:xfrm>
            <a:solidFill>
              <a:schemeClr val="bg1"/>
            </a:solidFill>
          </p:grpSpPr>
          <p:sp>
            <p:nvSpPr>
              <p:cNvPr id="47" name="Freeform 78"/>
              <p:cNvSpPr>
                <a:spLocks/>
              </p:cNvSpPr>
              <p:nvPr/>
            </p:nvSpPr>
            <p:spPr bwMode="auto">
              <a:xfrm>
                <a:off x="5416551" y="1562101"/>
                <a:ext cx="366713" cy="368300"/>
              </a:xfrm>
              <a:custGeom>
                <a:avLst/>
                <a:gdLst>
                  <a:gd name="T0" fmla="*/ 27 w 97"/>
                  <a:gd name="T1" fmla="*/ 26 h 98"/>
                  <a:gd name="T2" fmla="*/ 26 w 97"/>
                  <a:gd name="T3" fmla="*/ 27 h 98"/>
                  <a:gd name="T4" fmla="*/ 0 w 97"/>
                  <a:gd name="T5" fmla="*/ 90 h 98"/>
                  <a:gd name="T6" fmla="*/ 0 w 97"/>
                  <a:gd name="T7" fmla="*/ 91 h 98"/>
                  <a:gd name="T8" fmla="*/ 1 w 97"/>
                  <a:gd name="T9" fmla="*/ 93 h 98"/>
                  <a:gd name="T10" fmla="*/ 53 w 97"/>
                  <a:gd name="T11" fmla="*/ 89 h 98"/>
                  <a:gd name="T12" fmla="*/ 89 w 97"/>
                  <a:gd name="T13" fmla="*/ 51 h 98"/>
                  <a:gd name="T14" fmla="*/ 92 w 97"/>
                  <a:gd name="T15" fmla="*/ 2 h 98"/>
                  <a:gd name="T16" fmla="*/ 91 w 97"/>
                  <a:gd name="T17" fmla="*/ 1 h 98"/>
                  <a:gd name="T18" fmla="*/ 89 w 97"/>
                  <a:gd name="T19" fmla="*/ 1 h 98"/>
                  <a:gd name="T20" fmla="*/ 27 w 97"/>
                  <a:gd name="T21" fmla="*/ 26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7" h="98">
                    <a:moveTo>
                      <a:pt x="27" y="26"/>
                    </a:moveTo>
                    <a:cubicBezTo>
                      <a:pt x="26" y="26"/>
                      <a:pt x="26" y="27"/>
                      <a:pt x="26" y="27"/>
                    </a:cubicBezTo>
                    <a:cubicBezTo>
                      <a:pt x="0" y="90"/>
                      <a:pt x="0" y="90"/>
                      <a:pt x="0" y="90"/>
                    </a:cubicBezTo>
                    <a:cubicBezTo>
                      <a:pt x="0" y="90"/>
                      <a:pt x="0" y="91"/>
                      <a:pt x="0" y="91"/>
                    </a:cubicBezTo>
                    <a:cubicBezTo>
                      <a:pt x="0" y="92"/>
                      <a:pt x="1" y="92"/>
                      <a:pt x="1" y="93"/>
                    </a:cubicBezTo>
                    <a:cubicBezTo>
                      <a:pt x="19" y="98"/>
                      <a:pt x="37" y="96"/>
                      <a:pt x="53" y="89"/>
                    </a:cubicBezTo>
                    <a:cubicBezTo>
                      <a:pt x="70" y="81"/>
                      <a:pt x="82" y="67"/>
                      <a:pt x="89" y="51"/>
                    </a:cubicBezTo>
                    <a:cubicBezTo>
                      <a:pt x="96" y="35"/>
                      <a:pt x="97" y="18"/>
                      <a:pt x="92" y="2"/>
                    </a:cubicBezTo>
                    <a:cubicBezTo>
                      <a:pt x="92" y="2"/>
                      <a:pt x="92" y="1"/>
                      <a:pt x="91" y="1"/>
                    </a:cubicBezTo>
                    <a:cubicBezTo>
                      <a:pt x="90" y="0"/>
                      <a:pt x="90" y="0"/>
                      <a:pt x="89" y="1"/>
                    </a:cubicBezTo>
                    <a:lnTo>
                      <a:pt x="27"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79"/>
              <p:cNvSpPr>
                <a:spLocks noEditPoints="1"/>
              </p:cNvSpPr>
              <p:nvPr/>
            </p:nvSpPr>
            <p:spPr bwMode="auto">
              <a:xfrm>
                <a:off x="5359401" y="1358901"/>
                <a:ext cx="385763" cy="263525"/>
              </a:xfrm>
              <a:custGeom>
                <a:avLst/>
                <a:gdLst>
                  <a:gd name="T0" fmla="*/ 41 w 102"/>
                  <a:gd name="T1" fmla="*/ 69 h 70"/>
                  <a:gd name="T2" fmla="*/ 100 w 102"/>
                  <a:gd name="T3" fmla="*/ 45 h 70"/>
                  <a:gd name="T4" fmla="*/ 101 w 102"/>
                  <a:gd name="T5" fmla="*/ 43 h 70"/>
                  <a:gd name="T6" fmla="*/ 101 w 102"/>
                  <a:gd name="T7" fmla="*/ 42 h 70"/>
                  <a:gd name="T8" fmla="*/ 65 w 102"/>
                  <a:gd name="T9" fmla="*/ 9 h 70"/>
                  <a:gd name="T10" fmla="*/ 1 w 102"/>
                  <a:gd name="T11" fmla="*/ 13 h 70"/>
                  <a:gd name="T12" fmla="*/ 0 w 102"/>
                  <a:gd name="T13" fmla="*/ 14 h 70"/>
                  <a:gd name="T14" fmla="*/ 0 w 102"/>
                  <a:gd name="T15" fmla="*/ 14 h 70"/>
                  <a:gd name="T16" fmla="*/ 0 w 102"/>
                  <a:gd name="T17" fmla="*/ 16 h 70"/>
                  <a:gd name="T18" fmla="*/ 38 w 102"/>
                  <a:gd name="T19" fmla="*/ 68 h 70"/>
                  <a:gd name="T20" fmla="*/ 41 w 102"/>
                  <a:gd name="T21" fmla="*/ 69 h 70"/>
                  <a:gd name="T22" fmla="*/ 43 w 102"/>
                  <a:gd name="T23" fmla="*/ 56 h 70"/>
                  <a:gd name="T24" fmla="*/ 16 w 102"/>
                  <a:gd name="T25" fmla="*/ 19 h 70"/>
                  <a:gd name="T26" fmla="*/ 32 w 102"/>
                  <a:gd name="T27" fmla="*/ 15 h 70"/>
                  <a:gd name="T28" fmla="*/ 61 w 102"/>
                  <a:gd name="T29" fmla="*/ 20 h 70"/>
                  <a:gd name="T30" fmla="*/ 79 w 102"/>
                  <a:gd name="T31" fmla="*/ 31 h 70"/>
                  <a:gd name="T32" fmla="*/ 85 w 102"/>
                  <a:gd name="T33" fmla="*/ 38 h 70"/>
                  <a:gd name="T34" fmla="*/ 43 w 102"/>
                  <a:gd name="T35" fmla="*/ 56 h 70"/>
                  <a:gd name="T36" fmla="*/ 43 w 102"/>
                  <a:gd name="T37" fmla="*/ 56 h 70"/>
                  <a:gd name="T38" fmla="*/ 43 w 102"/>
                  <a:gd name="T39" fmla="*/ 5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2" h="70">
                    <a:moveTo>
                      <a:pt x="41" y="69"/>
                    </a:moveTo>
                    <a:cubicBezTo>
                      <a:pt x="100" y="45"/>
                      <a:pt x="100" y="45"/>
                      <a:pt x="100" y="45"/>
                    </a:cubicBezTo>
                    <a:cubicBezTo>
                      <a:pt x="101" y="44"/>
                      <a:pt x="101" y="44"/>
                      <a:pt x="101" y="43"/>
                    </a:cubicBezTo>
                    <a:cubicBezTo>
                      <a:pt x="102" y="43"/>
                      <a:pt x="102" y="42"/>
                      <a:pt x="101" y="42"/>
                    </a:cubicBezTo>
                    <a:cubicBezTo>
                      <a:pt x="93" y="27"/>
                      <a:pt x="81" y="15"/>
                      <a:pt x="65" y="9"/>
                    </a:cubicBezTo>
                    <a:cubicBezTo>
                      <a:pt x="44" y="0"/>
                      <a:pt x="21" y="2"/>
                      <a:pt x="1" y="13"/>
                    </a:cubicBezTo>
                    <a:cubicBezTo>
                      <a:pt x="1" y="13"/>
                      <a:pt x="0" y="13"/>
                      <a:pt x="0" y="14"/>
                    </a:cubicBezTo>
                    <a:cubicBezTo>
                      <a:pt x="0" y="14"/>
                      <a:pt x="0" y="14"/>
                      <a:pt x="0" y="14"/>
                    </a:cubicBezTo>
                    <a:cubicBezTo>
                      <a:pt x="0" y="15"/>
                      <a:pt x="0" y="16"/>
                      <a:pt x="0" y="16"/>
                    </a:cubicBezTo>
                    <a:cubicBezTo>
                      <a:pt x="38" y="68"/>
                      <a:pt x="38" y="68"/>
                      <a:pt x="38" y="68"/>
                    </a:cubicBezTo>
                    <a:cubicBezTo>
                      <a:pt x="38" y="69"/>
                      <a:pt x="40" y="70"/>
                      <a:pt x="41" y="69"/>
                    </a:cubicBezTo>
                    <a:close/>
                    <a:moveTo>
                      <a:pt x="43" y="56"/>
                    </a:moveTo>
                    <a:cubicBezTo>
                      <a:pt x="16" y="19"/>
                      <a:pt x="16" y="19"/>
                      <a:pt x="16" y="19"/>
                    </a:cubicBezTo>
                    <a:cubicBezTo>
                      <a:pt x="22" y="17"/>
                      <a:pt x="27" y="16"/>
                      <a:pt x="32" y="15"/>
                    </a:cubicBezTo>
                    <a:cubicBezTo>
                      <a:pt x="42" y="14"/>
                      <a:pt x="52" y="16"/>
                      <a:pt x="61" y="20"/>
                    </a:cubicBezTo>
                    <a:cubicBezTo>
                      <a:pt x="67" y="23"/>
                      <a:pt x="74" y="26"/>
                      <a:pt x="79" y="31"/>
                    </a:cubicBezTo>
                    <a:cubicBezTo>
                      <a:pt x="81" y="34"/>
                      <a:pt x="83" y="36"/>
                      <a:pt x="85" y="38"/>
                    </a:cubicBezTo>
                    <a:lnTo>
                      <a:pt x="43" y="56"/>
                    </a:lnTo>
                    <a:close/>
                    <a:moveTo>
                      <a:pt x="43" y="56"/>
                    </a:moveTo>
                    <a:cubicBezTo>
                      <a:pt x="43" y="56"/>
                      <a:pt x="43" y="56"/>
                      <a:pt x="43" y="5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80"/>
              <p:cNvSpPr>
                <a:spLocks noEditPoints="1"/>
              </p:cNvSpPr>
              <p:nvPr/>
            </p:nvSpPr>
            <p:spPr bwMode="auto">
              <a:xfrm>
                <a:off x="5216526" y="1438276"/>
                <a:ext cx="260350" cy="450850"/>
              </a:xfrm>
              <a:custGeom>
                <a:avLst/>
                <a:gdLst>
                  <a:gd name="T0" fmla="*/ 43 w 69"/>
                  <a:gd name="T1" fmla="*/ 118 h 120"/>
                  <a:gd name="T2" fmla="*/ 68 w 69"/>
                  <a:gd name="T3" fmla="*/ 57 h 120"/>
                  <a:gd name="T4" fmla="*/ 68 w 69"/>
                  <a:gd name="T5" fmla="*/ 55 h 120"/>
                  <a:gd name="T6" fmla="*/ 29 w 69"/>
                  <a:gd name="T7" fmla="*/ 1 h 120"/>
                  <a:gd name="T8" fmla="*/ 28 w 69"/>
                  <a:gd name="T9" fmla="*/ 0 h 120"/>
                  <a:gd name="T10" fmla="*/ 26 w 69"/>
                  <a:gd name="T11" fmla="*/ 1 h 120"/>
                  <a:gd name="T12" fmla="*/ 8 w 69"/>
                  <a:gd name="T13" fmla="*/ 27 h 120"/>
                  <a:gd name="T14" fmla="*/ 6 w 69"/>
                  <a:gd name="T15" fmla="*/ 80 h 120"/>
                  <a:gd name="T16" fmla="*/ 40 w 69"/>
                  <a:gd name="T17" fmla="*/ 119 h 120"/>
                  <a:gd name="T18" fmla="*/ 42 w 69"/>
                  <a:gd name="T19" fmla="*/ 120 h 120"/>
                  <a:gd name="T20" fmla="*/ 43 w 69"/>
                  <a:gd name="T21" fmla="*/ 118 h 120"/>
                  <a:gd name="T22" fmla="*/ 43 w 69"/>
                  <a:gd name="T23" fmla="*/ 118 h 120"/>
                  <a:gd name="T24" fmla="*/ 43 w 69"/>
                  <a:gd name="T25" fmla="*/ 118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20">
                    <a:moveTo>
                      <a:pt x="43" y="118"/>
                    </a:moveTo>
                    <a:cubicBezTo>
                      <a:pt x="68" y="57"/>
                      <a:pt x="68" y="57"/>
                      <a:pt x="68" y="57"/>
                    </a:cubicBezTo>
                    <a:cubicBezTo>
                      <a:pt x="69" y="57"/>
                      <a:pt x="69" y="56"/>
                      <a:pt x="68" y="55"/>
                    </a:cubicBezTo>
                    <a:cubicBezTo>
                      <a:pt x="29" y="1"/>
                      <a:pt x="29" y="1"/>
                      <a:pt x="29" y="1"/>
                    </a:cubicBezTo>
                    <a:cubicBezTo>
                      <a:pt x="29" y="1"/>
                      <a:pt x="29" y="1"/>
                      <a:pt x="28" y="0"/>
                    </a:cubicBezTo>
                    <a:cubicBezTo>
                      <a:pt x="27" y="0"/>
                      <a:pt x="27" y="1"/>
                      <a:pt x="26" y="1"/>
                    </a:cubicBezTo>
                    <a:cubicBezTo>
                      <a:pt x="18" y="8"/>
                      <a:pt x="12" y="17"/>
                      <a:pt x="8" y="27"/>
                    </a:cubicBezTo>
                    <a:cubicBezTo>
                      <a:pt x="1" y="44"/>
                      <a:pt x="0" y="63"/>
                      <a:pt x="6" y="80"/>
                    </a:cubicBezTo>
                    <a:cubicBezTo>
                      <a:pt x="12" y="97"/>
                      <a:pt x="24" y="111"/>
                      <a:pt x="40" y="119"/>
                    </a:cubicBezTo>
                    <a:cubicBezTo>
                      <a:pt x="40" y="120"/>
                      <a:pt x="41" y="120"/>
                      <a:pt x="42" y="120"/>
                    </a:cubicBezTo>
                    <a:cubicBezTo>
                      <a:pt x="42" y="119"/>
                      <a:pt x="43" y="119"/>
                      <a:pt x="43" y="118"/>
                    </a:cubicBezTo>
                    <a:close/>
                    <a:moveTo>
                      <a:pt x="43" y="118"/>
                    </a:moveTo>
                    <a:cubicBezTo>
                      <a:pt x="43" y="118"/>
                      <a:pt x="43" y="118"/>
                      <a:pt x="43" y="11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sp>
        <p:nvSpPr>
          <p:cNvPr id="6" name="矩形 5"/>
          <p:cNvSpPr/>
          <p:nvPr/>
        </p:nvSpPr>
        <p:spPr>
          <a:xfrm>
            <a:off x="2395232" y="1896780"/>
            <a:ext cx="6096000" cy="1077218"/>
          </a:xfrm>
          <a:prstGeom prst="rect">
            <a:avLst/>
          </a:prstGeom>
        </p:spPr>
        <p:txBody>
          <a:bodyPr>
            <a:spAutoFit/>
          </a:bodyPr>
          <a:lstStyle/>
          <a:p>
            <a:r>
              <a:rPr lang="zh-CN" altLang="en-US" sz="1600" dirty="0">
                <a:latin typeface="冬青黑体简体中文 W3" pitchFamily="34" charset="-122"/>
                <a:ea typeface="冬青黑体简体中文 W3" pitchFamily="34" charset="-122"/>
              </a:rPr>
              <a:t>我们的主要</a:t>
            </a:r>
            <a:r>
              <a:rPr lang="zh-CN" altLang="en-US" sz="1600" dirty="0" smtClean="0">
                <a:latin typeface="冬青黑体简体中文 W3" pitchFamily="34" charset="-122"/>
                <a:ea typeface="冬青黑体简体中文 W3" pitchFamily="34" charset="-122"/>
              </a:rPr>
              <a:t>面向：</a:t>
            </a:r>
            <a:endParaRPr lang="en-US" altLang="zh-CN" sz="1600" dirty="0" smtClean="0">
              <a:latin typeface="冬青黑体简体中文 W3" pitchFamily="34" charset="-122"/>
              <a:ea typeface="冬青黑体简体中文 W3" pitchFamily="34" charset="-122"/>
            </a:endParaRPr>
          </a:p>
          <a:p>
            <a:r>
              <a:rPr lang="zh-CN" altLang="en-US" sz="1600" dirty="0" smtClean="0">
                <a:latin typeface="冬青黑体简体中文 W3" pitchFamily="34" charset="-122"/>
                <a:ea typeface="冬青黑体简体中文 W3" pitchFamily="34" charset="-122"/>
              </a:rPr>
              <a:t>分类</a:t>
            </a:r>
            <a:r>
              <a:rPr lang="en-US" altLang="zh-CN" sz="1600" dirty="0" smtClean="0">
                <a:latin typeface="冬青黑体简体中文 W3" pitchFamily="34" charset="-122"/>
                <a:ea typeface="冬青黑体简体中文 W3" pitchFamily="34" charset="-122"/>
              </a:rPr>
              <a:t>1——</a:t>
            </a:r>
            <a:r>
              <a:rPr lang="zh-CN" altLang="en-US" sz="1600" dirty="0" smtClean="0">
                <a:latin typeface="冬青黑体简体中文 W3" pitchFamily="34" charset="-122"/>
                <a:ea typeface="冬青黑体简体中文 W3" pitchFamily="34" charset="-122"/>
              </a:rPr>
              <a:t>科技</a:t>
            </a:r>
            <a:r>
              <a:rPr lang="zh-CN" altLang="en-US" sz="1600" dirty="0">
                <a:latin typeface="冬青黑体简体中文 W3" pitchFamily="34" charset="-122"/>
                <a:ea typeface="冬青黑体简体中文 W3" pitchFamily="34" charset="-122"/>
              </a:rPr>
              <a:t>公司的大部分</a:t>
            </a:r>
            <a:r>
              <a:rPr lang="zh-CN" altLang="en-US" sz="1600" dirty="0" smtClean="0">
                <a:latin typeface="冬青黑体简体中文 W3" pitchFamily="34" charset="-122"/>
                <a:ea typeface="冬青黑体简体中文 W3" pitchFamily="34" charset="-122"/>
              </a:rPr>
              <a:t>员工</a:t>
            </a:r>
            <a:endParaRPr lang="en-US" altLang="zh-CN" sz="1600" dirty="0" smtClean="0">
              <a:latin typeface="冬青黑体简体中文 W3" pitchFamily="34" charset="-122"/>
              <a:ea typeface="冬青黑体简体中文 W3" pitchFamily="34" charset="-122"/>
            </a:endParaRPr>
          </a:p>
          <a:p>
            <a:r>
              <a:rPr lang="zh-CN" altLang="en-US" sz="1600" dirty="0" smtClean="0">
                <a:latin typeface="冬青黑体简体中文 W3" pitchFamily="34" charset="-122"/>
                <a:ea typeface="冬青黑体简体中文 W3" pitchFamily="34" charset="-122"/>
              </a:rPr>
              <a:t>分类</a:t>
            </a:r>
            <a:r>
              <a:rPr lang="en-US" altLang="zh-CN" sz="1600" dirty="0" smtClean="0">
                <a:latin typeface="冬青黑体简体中文 W3" pitchFamily="34" charset="-122"/>
                <a:ea typeface="冬青黑体简体中文 W3" pitchFamily="34" charset="-122"/>
              </a:rPr>
              <a:t>2——</a:t>
            </a:r>
            <a:r>
              <a:rPr lang="zh-CN" altLang="en-US" sz="1600" dirty="0" smtClean="0">
                <a:latin typeface="冬青黑体简体中文 W3" pitchFamily="34" charset="-122"/>
                <a:ea typeface="冬青黑体简体中文 W3" pitchFamily="34" charset="-122"/>
              </a:rPr>
              <a:t>对</a:t>
            </a:r>
            <a:r>
              <a:rPr lang="zh-CN" altLang="en-US" sz="1600" dirty="0">
                <a:latin typeface="冬青黑体简体中文 W3" pitchFamily="34" charset="-122"/>
                <a:ea typeface="冬青黑体简体中文 W3" pitchFamily="34" charset="-122"/>
              </a:rPr>
              <a:t>计算机有兴趣且将来希望步入计算机行业的高中生、在校计算机方向的大学生和研究生，计算机教育行业的老师等等。</a:t>
            </a:r>
          </a:p>
        </p:txBody>
      </p:sp>
      <p:sp>
        <p:nvSpPr>
          <p:cNvPr id="7" name="矩形 6"/>
          <p:cNvSpPr/>
          <p:nvPr/>
        </p:nvSpPr>
        <p:spPr>
          <a:xfrm>
            <a:off x="2421337" y="4271773"/>
            <a:ext cx="6096000" cy="1569660"/>
          </a:xfrm>
          <a:prstGeom prst="rect">
            <a:avLst/>
          </a:prstGeom>
        </p:spPr>
        <p:txBody>
          <a:bodyPr>
            <a:spAutoFit/>
          </a:bodyPr>
          <a:lstStyle/>
          <a:p>
            <a:r>
              <a:rPr lang="zh-CN" altLang="en-US" sz="1600" dirty="0">
                <a:latin typeface="冬青黑体简体中文 W3" pitchFamily="34" charset="-122"/>
                <a:ea typeface="冬青黑体简体中文 W3" pitchFamily="34" charset="-122"/>
              </a:rPr>
              <a:t>小组成员处于学习软件工程的初期，各方面仍处于学习阶段。</a:t>
            </a:r>
          </a:p>
          <a:p>
            <a:r>
              <a:rPr lang="zh-CN" altLang="en-US" sz="1600" dirty="0">
                <a:latin typeface="冬青黑体简体中文 W3" pitchFamily="34" charset="-122"/>
                <a:ea typeface="冬青黑体简体中文 W3" pitchFamily="34" charset="-122"/>
              </a:rPr>
              <a:t>小组成员都是首次接触小程序，需要很长的学习时间。</a:t>
            </a:r>
          </a:p>
          <a:p>
            <a:r>
              <a:rPr lang="zh-CN" altLang="en-US" sz="1600" dirty="0">
                <a:latin typeface="冬青黑体简体中文 W3" pitchFamily="34" charset="-122"/>
                <a:ea typeface="冬青黑体简体中文 W3" pitchFamily="34" charset="-122"/>
              </a:rPr>
              <a:t>小程序以个人名义开发，且组内成员均为大学生，缺少资金支持。</a:t>
            </a:r>
          </a:p>
          <a:p>
            <a:r>
              <a:rPr lang="zh-CN" altLang="en-US" sz="1600" dirty="0">
                <a:latin typeface="冬青黑体简体中文 W3" pitchFamily="34" charset="-122"/>
                <a:ea typeface="冬青黑体简体中文 W3" pitchFamily="34" charset="-122"/>
              </a:rPr>
              <a:t>平时大部分时间被课堂占用，需要自己挤出时间学习并开发制作。</a:t>
            </a:r>
          </a:p>
          <a:p>
            <a:r>
              <a:rPr lang="zh-CN" altLang="en-US" sz="1600" dirty="0">
                <a:latin typeface="冬青黑体简体中文 W3" pitchFamily="34" charset="-122"/>
                <a:ea typeface="冬青黑体简体中文 W3" pitchFamily="34" charset="-122"/>
              </a:rPr>
              <a:t>开发时间为大半个学期，并且缺少充足的后期维护精力。</a:t>
            </a:r>
          </a:p>
          <a:p>
            <a:r>
              <a:rPr lang="zh-CN" altLang="en-US" sz="1600" dirty="0">
                <a:latin typeface="冬青黑体简体中文 W3" pitchFamily="34" charset="-122"/>
                <a:ea typeface="冬青黑体简体中文 W3" pitchFamily="34" charset="-122"/>
              </a:rPr>
              <a:t>寝室网络不稳定，且晚上断电断网，缺少良好的网络环境。</a:t>
            </a:r>
          </a:p>
        </p:txBody>
      </p:sp>
    </p:spTree>
    <p:extLst>
      <p:ext uri="{BB962C8B-B14F-4D97-AF65-F5344CB8AC3E}">
        <p14:creationId xmlns:p14="http://schemas.microsoft.com/office/powerpoint/2010/main" val="2509280196"/>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14:presetBounceEnd="20000">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14:bounceEnd="20000">
                                          <p:cBhvr additive="base">
                                            <p:cTn id="7" dur="500" fill="hold"/>
                                            <p:tgtEl>
                                              <p:spTgt spid="36"/>
                                            </p:tgtEl>
                                            <p:attrNameLst>
                                              <p:attrName>ppt_x</p:attrName>
                                            </p:attrNameLst>
                                          </p:cBhvr>
                                          <p:tavLst>
                                            <p:tav tm="0">
                                              <p:val>
                                                <p:strVal val="1+#ppt_w/2"/>
                                              </p:val>
                                            </p:tav>
                                            <p:tav tm="100000">
                                              <p:val>
                                                <p:strVal val="#ppt_x"/>
                                              </p:val>
                                            </p:tav>
                                          </p:tavLst>
                                        </p:anim>
                                        <p:anim calcmode="lin" valueType="num" p14:bounceEnd="20000">
                                          <p:cBhvr additive="base">
                                            <p:cTn id="8" dur="500" fill="hold"/>
                                            <p:tgtEl>
                                              <p:spTgt spid="3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14:presetBounceEnd="20000">
                                      <p:stCondLst>
                                        <p:cond delay="500"/>
                                      </p:stCondLst>
                                      <p:childTnLst>
                                        <p:set>
                                          <p:cBhvr>
                                            <p:cTn id="10" dur="1" fill="hold">
                                              <p:stCondLst>
                                                <p:cond delay="0"/>
                                              </p:stCondLst>
                                            </p:cTn>
                                            <p:tgtEl>
                                              <p:spTgt spid="37"/>
                                            </p:tgtEl>
                                            <p:attrNameLst>
                                              <p:attrName>style.visibility</p:attrName>
                                            </p:attrNameLst>
                                          </p:cBhvr>
                                          <p:to>
                                            <p:strVal val="visible"/>
                                          </p:to>
                                        </p:set>
                                        <p:anim calcmode="lin" valueType="num" p14:bounceEnd="20000">
                                          <p:cBhvr additive="base">
                                            <p:cTn id="11" dur="500" fill="hold"/>
                                            <p:tgtEl>
                                              <p:spTgt spid="37"/>
                                            </p:tgtEl>
                                            <p:attrNameLst>
                                              <p:attrName>ppt_x</p:attrName>
                                            </p:attrNameLst>
                                          </p:cBhvr>
                                          <p:tavLst>
                                            <p:tav tm="0">
                                              <p:val>
                                                <p:strVal val="1+#ppt_w/2"/>
                                              </p:val>
                                            </p:tav>
                                            <p:tav tm="100000">
                                              <p:val>
                                                <p:strVal val="#ppt_x"/>
                                              </p:val>
                                            </p:tav>
                                          </p:tavLst>
                                        </p:anim>
                                        <p:anim calcmode="lin" valueType="num" p14:bounceEnd="20000">
                                          <p:cBhvr additive="base">
                                            <p:cTn id="12" dur="500" fill="hold"/>
                                            <p:tgtEl>
                                              <p:spTgt spid="3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14:presetBounceEnd="20000">
                                      <p:stCondLst>
                                        <p:cond delay="250"/>
                                      </p:stCondLst>
                                      <p:childTnLst>
                                        <p:set>
                                          <p:cBhvr>
                                            <p:cTn id="14" dur="1" fill="hold">
                                              <p:stCondLst>
                                                <p:cond delay="0"/>
                                              </p:stCondLst>
                                            </p:cTn>
                                            <p:tgtEl>
                                              <p:spTgt spid="39"/>
                                            </p:tgtEl>
                                            <p:attrNameLst>
                                              <p:attrName>style.visibility</p:attrName>
                                            </p:attrNameLst>
                                          </p:cBhvr>
                                          <p:to>
                                            <p:strVal val="visible"/>
                                          </p:to>
                                        </p:set>
                                        <p:anim calcmode="lin" valueType="num" p14:bounceEnd="20000">
                                          <p:cBhvr additive="base">
                                            <p:cTn id="15" dur="500" fill="hold"/>
                                            <p:tgtEl>
                                              <p:spTgt spid="39"/>
                                            </p:tgtEl>
                                            <p:attrNameLst>
                                              <p:attrName>ppt_x</p:attrName>
                                            </p:attrNameLst>
                                          </p:cBhvr>
                                          <p:tavLst>
                                            <p:tav tm="0">
                                              <p:val>
                                                <p:strVal val="1+#ppt_w/2"/>
                                              </p:val>
                                            </p:tav>
                                            <p:tav tm="100000">
                                              <p:val>
                                                <p:strVal val="#ppt_x"/>
                                              </p:val>
                                            </p:tav>
                                          </p:tavLst>
                                        </p:anim>
                                        <p:anim calcmode="lin" valueType="num" p14:bounceEnd="20000">
                                          <p:cBhvr additive="base">
                                            <p:cTn id="16" dur="500" fill="hold"/>
                                            <p:tgtEl>
                                              <p:spTgt spid="39"/>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14:presetBounceEnd="20000">
                                      <p:stCondLst>
                                        <p:cond delay="0"/>
                                      </p:stCondLst>
                                      <p:childTnLst>
                                        <p:set>
                                          <p:cBhvr>
                                            <p:cTn id="18" dur="1" fill="hold">
                                              <p:stCondLst>
                                                <p:cond delay="0"/>
                                              </p:stCondLst>
                                            </p:cTn>
                                            <p:tgtEl>
                                              <p:spTgt spid="38"/>
                                            </p:tgtEl>
                                            <p:attrNameLst>
                                              <p:attrName>style.visibility</p:attrName>
                                            </p:attrNameLst>
                                          </p:cBhvr>
                                          <p:to>
                                            <p:strVal val="visible"/>
                                          </p:to>
                                        </p:set>
                                        <p:anim calcmode="lin" valueType="num" p14:bounceEnd="20000">
                                          <p:cBhvr additive="base">
                                            <p:cTn id="19" dur="500" fill="hold"/>
                                            <p:tgtEl>
                                              <p:spTgt spid="38"/>
                                            </p:tgtEl>
                                            <p:attrNameLst>
                                              <p:attrName>ppt_x</p:attrName>
                                            </p:attrNameLst>
                                          </p:cBhvr>
                                          <p:tavLst>
                                            <p:tav tm="0">
                                              <p:val>
                                                <p:strVal val="1+#ppt_w/2"/>
                                              </p:val>
                                            </p:tav>
                                            <p:tav tm="100000">
                                              <p:val>
                                                <p:strVal val="#ppt_x"/>
                                              </p:val>
                                            </p:tav>
                                          </p:tavLst>
                                        </p:anim>
                                        <p:anim calcmode="lin" valueType="num" p14:bounceEnd="20000">
                                          <p:cBhvr additive="base">
                                            <p:cTn id="20" dur="500" fill="hold"/>
                                            <p:tgtEl>
                                              <p:spTgt spid="3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8" grpId="0" animBg="1"/>
          <p:bldP spid="39"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1+#ppt_w/2"/>
                                              </p:val>
                                            </p:tav>
                                            <p:tav tm="100000">
                                              <p:val>
                                                <p:strVal val="#ppt_x"/>
                                              </p:val>
                                            </p:tav>
                                          </p:tavLst>
                                        </p:anim>
                                        <p:anim calcmode="lin" valueType="num">
                                          <p:cBhvr additive="base">
                                            <p:cTn id="8" dur="500" fill="hold"/>
                                            <p:tgtEl>
                                              <p:spTgt spid="3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500"/>
                                      </p:stCondLst>
                                      <p:childTnLst>
                                        <p:set>
                                          <p:cBhvr>
                                            <p:cTn id="10" dur="1" fill="hold">
                                              <p:stCondLst>
                                                <p:cond delay="0"/>
                                              </p:stCondLst>
                                            </p:cTn>
                                            <p:tgtEl>
                                              <p:spTgt spid="37"/>
                                            </p:tgtEl>
                                            <p:attrNameLst>
                                              <p:attrName>style.visibility</p:attrName>
                                            </p:attrNameLst>
                                          </p:cBhvr>
                                          <p:to>
                                            <p:strVal val="visible"/>
                                          </p:to>
                                        </p:set>
                                        <p:anim calcmode="lin" valueType="num">
                                          <p:cBhvr additive="base">
                                            <p:cTn id="11" dur="500" fill="hold"/>
                                            <p:tgtEl>
                                              <p:spTgt spid="37"/>
                                            </p:tgtEl>
                                            <p:attrNameLst>
                                              <p:attrName>ppt_x</p:attrName>
                                            </p:attrNameLst>
                                          </p:cBhvr>
                                          <p:tavLst>
                                            <p:tav tm="0">
                                              <p:val>
                                                <p:strVal val="1+#ppt_w/2"/>
                                              </p:val>
                                            </p:tav>
                                            <p:tav tm="100000">
                                              <p:val>
                                                <p:strVal val="#ppt_x"/>
                                              </p:val>
                                            </p:tav>
                                          </p:tavLst>
                                        </p:anim>
                                        <p:anim calcmode="lin" valueType="num">
                                          <p:cBhvr additive="base">
                                            <p:cTn id="12" dur="500" fill="hold"/>
                                            <p:tgtEl>
                                              <p:spTgt spid="3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stCondLst>
                                        <p:cond delay="250"/>
                                      </p:stCondLst>
                                      <p:childTnLst>
                                        <p:set>
                                          <p:cBhvr>
                                            <p:cTn id="14" dur="1" fill="hold">
                                              <p:stCondLst>
                                                <p:cond delay="0"/>
                                              </p:stCondLst>
                                            </p:cTn>
                                            <p:tgtEl>
                                              <p:spTgt spid="39"/>
                                            </p:tgtEl>
                                            <p:attrNameLst>
                                              <p:attrName>style.visibility</p:attrName>
                                            </p:attrNameLst>
                                          </p:cBhvr>
                                          <p:to>
                                            <p:strVal val="visible"/>
                                          </p:to>
                                        </p:set>
                                        <p:anim calcmode="lin" valueType="num">
                                          <p:cBhvr additive="base">
                                            <p:cTn id="15" dur="500" fill="hold"/>
                                            <p:tgtEl>
                                              <p:spTgt spid="39"/>
                                            </p:tgtEl>
                                            <p:attrNameLst>
                                              <p:attrName>ppt_x</p:attrName>
                                            </p:attrNameLst>
                                          </p:cBhvr>
                                          <p:tavLst>
                                            <p:tav tm="0">
                                              <p:val>
                                                <p:strVal val="1+#ppt_w/2"/>
                                              </p:val>
                                            </p:tav>
                                            <p:tav tm="100000">
                                              <p:val>
                                                <p:strVal val="#ppt_x"/>
                                              </p:val>
                                            </p:tav>
                                          </p:tavLst>
                                        </p:anim>
                                        <p:anim calcmode="lin" valueType="num">
                                          <p:cBhvr additive="base">
                                            <p:cTn id="16" dur="500" fill="hold"/>
                                            <p:tgtEl>
                                              <p:spTgt spid="39"/>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stCondLst>
                                        <p:cond delay="0"/>
                                      </p:stCondLst>
                                      <p:childTnLst>
                                        <p:set>
                                          <p:cBhvr>
                                            <p:cTn id="18" dur="1" fill="hold">
                                              <p:stCondLst>
                                                <p:cond delay="0"/>
                                              </p:stCondLst>
                                            </p:cTn>
                                            <p:tgtEl>
                                              <p:spTgt spid="38"/>
                                            </p:tgtEl>
                                            <p:attrNameLst>
                                              <p:attrName>style.visibility</p:attrName>
                                            </p:attrNameLst>
                                          </p:cBhvr>
                                          <p:to>
                                            <p:strVal val="visible"/>
                                          </p:to>
                                        </p:set>
                                        <p:anim calcmode="lin" valueType="num">
                                          <p:cBhvr additive="base">
                                            <p:cTn id="19" dur="500" fill="hold"/>
                                            <p:tgtEl>
                                              <p:spTgt spid="38"/>
                                            </p:tgtEl>
                                            <p:attrNameLst>
                                              <p:attrName>ppt_x</p:attrName>
                                            </p:attrNameLst>
                                          </p:cBhvr>
                                          <p:tavLst>
                                            <p:tav tm="0">
                                              <p:val>
                                                <p:strVal val="1+#ppt_w/2"/>
                                              </p:val>
                                            </p:tav>
                                            <p:tav tm="100000">
                                              <p:val>
                                                <p:strVal val="#ppt_x"/>
                                              </p:val>
                                            </p:tav>
                                          </p:tavLst>
                                        </p:anim>
                                        <p:anim calcmode="lin" valueType="num">
                                          <p:cBhvr additive="base">
                                            <p:cTn id="20" dur="500" fill="hold"/>
                                            <p:tgtEl>
                                              <p:spTgt spid="3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8" grpId="0" animBg="1"/>
          <p:bldP spid="39" grpId="0" animBg="1"/>
        </p:bldLst>
      </p:timing>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椭圆 35"/>
          <p:cNvSpPr/>
          <p:nvPr/>
        </p:nvSpPr>
        <p:spPr>
          <a:xfrm>
            <a:off x="11268220" y="-923780"/>
            <a:ext cx="1847559" cy="1847559"/>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10492598" y="351423"/>
            <a:ext cx="572356" cy="5723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11179254" y="2141272"/>
            <a:ext cx="302456" cy="3024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11330482" y="1257699"/>
            <a:ext cx="390938" cy="390938"/>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extBox 86"/>
          <p:cNvSpPr txBox="1"/>
          <p:nvPr/>
        </p:nvSpPr>
        <p:spPr>
          <a:xfrm>
            <a:off x="738033" y="306782"/>
            <a:ext cx="4037167" cy="461665"/>
          </a:xfrm>
          <a:prstGeom prst="rect">
            <a:avLst/>
          </a:prstGeom>
          <a:noFill/>
        </p:spPr>
        <p:txBody>
          <a:bodyPr wrap="square" rtlCol="0">
            <a:spAutoFit/>
          </a:bodyPr>
          <a:lstStyle/>
          <a:p>
            <a:pPr algn="dist"/>
            <a:r>
              <a:rPr lang="zh-CN" altLang="en-US" sz="2400" dirty="0" smtClean="0">
                <a:latin typeface="等线" pitchFamily="2" charset="-122"/>
                <a:ea typeface="等线" pitchFamily="2" charset="-122"/>
                <a:cs typeface="+mn-ea"/>
                <a:sym typeface="+mn-lt"/>
              </a:rPr>
              <a:t>假设和依赖关系</a:t>
            </a:r>
            <a:endParaRPr lang="en-US" altLang="zh-CN" sz="2400" dirty="0">
              <a:latin typeface="等线" pitchFamily="2" charset="-122"/>
              <a:ea typeface="等线" pitchFamily="2" charset="-122"/>
              <a:cs typeface="+mn-ea"/>
              <a:sym typeface="+mn-lt"/>
            </a:endParaRPr>
          </a:p>
        </p:txBody>
      </p:sp>
      <p:sp>
        <p:nvSpPr>
          <p:cNvPr id="16" name="矩形 15">
            <a:extLst>
              <a:ext uri="{FF2B5EF4-FFF2-40B4-BE49-F238E27FC236}">
                <a16:creationId xmlns="" xmlns:a16="http://schemas.microsoft.com/office/drawing/2014/main" id="{91B15B32-D5A7-4EB2-902A-4703504BB2EE}"/>
              </a:ext>
            </a:extLst>
          </p:cNvPr>
          <p:cNvSpPr/>
          <p:nvPr/>
        </p:nvSpPr>
        <p:spPr>
          <a:xfrm>
            <a:off x="431371" y="0"/>
            <a:ext cx="262187" cy="1147157"/>
          </a:xfrm>
          <a:prstGeom prst="rect">
            <a:avLst/>
          </a:prstGeom>
          <a:solidFill>
            <a:srgbClr val="1FAB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60000"/>
                  <a:lumOff val="40000"/>
                </a:schemeClr>
              </a:solidFill>
            </a:endParaRPr>
          </a:p>
        </p:txBody>
      </p:sp>
      <p:grpSp>
        <p:nvGrpSpPr>
          <p:cNvPr id="28" name="组合 27"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1986168" y="1390117"/>
            <a:ext cx="2967866" cy="584776"/>
            <a:chOff x="8548025" y="1459078"/>
            <a:chExt cx="2967866" cy="584776"/>
          </a:xfrm>
        </p:grpSpPr>
        <p:sp>
          <p:nvSpPr>
            <p:cNvPr id="29" name="矩形 28"/>
            <p:cNvSpPr/>
            <p:nvPr/>
          </p:nvSpPr>
          <p:spPr>
            <a:xfrm>
              <a:off x="8548025" y="1766855"/>
              <a:ext cx="2967866" cy="276999"/>
            </a:xfrm>
            <a:prstGeom prst="rect">
              <a:avLst/>
            </a:prstGeom>
          </p:spPr>
          <p:txBody>
            <a:bodyPr wrap="square">
              <a:spAutoFit/>
            </a:bodyPr>
            <a:lstStyle/>
            <a:p>
              <a:endParaRPr lang="zh-CN" altLang="en-US" sz="12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p:txBody>
        </p:sp>
        <p:sp>
          <p:nvSpPr>
            <p:cNvPr id="33" name="矩形 32"/>
            <p:cNvSpPr/>
            <p:nvPr/>
          </p:nvSpPr>
          <p:spPr>
            <a:xfrm>
              <a:off x="8953234" y="1459078"/>
              <a:ext cx="1510536" cy="400110"/>
            </a:xfrm>
            <a:prstGeom prst="rect">
              <a:avLst/>
            </a:prstGeom>
          </p:spPr>
          <p:txBody>
            <a:bodyPr wrap="square">
              <a:spAutoFit/>
            </a:bodyPr>
            <a:lstStyle/>
            <a:p>
              <a:r>
                <a:rPr lang="zh-CN" altLang="en-US" sz="2000" b="1" dirty="0" smtClean="0">
                  <a:solidFill>
                    <a:srgbClr val="18478F"/>
                  </a:solidFill>
                  <a:latin typeface="微软雅黑" panose="020B0503020204020204" pitchFamily="34" charset="-122"/>
                  <a:ea typeface="Dotum" panose="020B0600000101010101" pitchFamily="34" charset="-127"/>
                  <a:cs typeface="Segoe UI Semilight" panose="020B0402040204020203" pitchFamily="34" charset="0"/>
                </a:rPr>
                <a:t>假设</a:t>
              </a:r>
              <a:endParaRPr lang="zh-CN" altLang="en-US" sz="2000" b="1" dirty="0">
                <a:solidFill>
                  <a:srgbClr val="18478F"/>
                </a:solidFill>
                <a:latin typeface="微软雅黑" panose="020B0503020204020204" pitchFamily="34" charset="-122"/>
                <a:ea typeface="Dotum" panose="020B0600000101010101" pitchFamily="34" charset="-127"/>
                <a:cs typeface="Segoe UI Semilight" panose="020B0402040204020203" pitchFamily="34" charset="0"/>
              </a:endParaRPr>
            </a:p>
          </p:txBody>
        </p:sp>
      </p:grpSp>
      <p:sp>
        <p:nvSpPr>
          <p:cNvPr id="41" name="矩形 40"/>
          <p:cNvSpPr/>
          <p:nvPr/>
        </p:nvSpPr>
        <p:spPr>
          <a:xfrm>
            <a:off x="2421337" y="3633463"/>
            <a:ext cx="2232999" cy="369332"/>
          </a:xfrm>
          <a:prstGeom prst="rect">
            <a:avLst/>
          </a:prstGeom>
        </p:spPr>
        <p:txBody>
          <a:bodyPr wrap="square">
            <a:spAutoFit/>
          </a:bodyPr>
          <a:lstStyle/>
          <a:p>
            <a:r>
              <a:rPr lang="zh-CN" altLang="en-US" b="1" dirty="0" smtClean="0">
                <a:solidFill>
                  <a:srgbClr val="18478F"/>
                </a:solidFill>
                <a:latin typeface="微软雅黑" panose="020B0503020204020204" pitchFamily="34" charset="-122"/>
                <a:ea typeface="Dotum" panose="020B0600000101010101" pitchFamily="34" charset="-127"/>
                <a:cs typeface="Segoe UI Semilight" panose="020B0402040204020203" pitchFamily="34" charset="0"/>
              </a:rPr>
              <a:t>依赖</a:t>
            </a:r>
            <a:endParaRPr lang="zh-CN" altLang="en-US" b="1" dirty="0">
              <a:solidFill>
                <a:srgbClr val="18478F"/>
              </a:solidFill>
              <a:latin typeface="微软雅黑" panose="020B0503020204020204" pitchFamily="34" charset="-122"/>
              <a:ea typeface="Dotum" panose="020B0600000101010101" pitchFamily="34" charset="-127"/>
              <a:cs typeface="Segoe UI Semilight" panose="020B0402040204020203" pitchFamily="34" charset="0"/>
            </a:endParaRPr>
          </a:p>
        </p:txBody>
      </p:sp>
      <p:grpSp>
        <p:nvGrpSpPr>
          <p:cNvPr id="4" name="组合 3"/>
          <p:cNvGrpSpPr/>
          <p:nvPr/>
        </p:nvGrpSpPr>
        <p:grpSpPr>
          <a:xfrm>
            <a:off x="575561" y="4051802"/>
            <a:ext cx="1490322" cy="1556302"/>
            <a:chOff x="1689792" y="5118601"/>
            <a:chExt cx="688368" cy="688368"/>
          </a:xfrm>
        </p:grpSpPr>
        <p:grpSp>
          <p:nvGrpSpPr>
            <p:cNvPr id="25" name="组合 24"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1689792" y="5118601"/>
              <a:ext cx="688368" cy="688368"/>
              <a:chOff x="7242071" y="5103361"/>
              <a:chExt cx="688368" cy="688368"/>
            </a:xfrm>
          </p:grpSpPr>
          <p:sp>
            <p:nvSpPr>
              <p:cNvPr id="26" name="椭圆 25"/>
              <p:cNvSpPr/>
              <p:nvPr/>
            </p:nvSpPr>
            <p:spPr>
              <a:xfrm>
                <a:off x="7242071" y="5103361"/>
                <a:ext cx="688368" cy="688368"/>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7" name="椭圆 26"/>
              <p:cNvSpPr/>
              <p:nvPr/>
            </p:nvSpPr>
            <p:spPr>
              <a:xfrm>
                <a:off x="7286625" y="5148946"/>
                <a:ext cx="608738" cy="608738"/>
              </a:xfrm>
              <a:prstGeom prst="ellipse">
                <a:avLst/>
              </a:prstGeom>
              <a:gradFill>
                <a:gsLst>
                  <a:gs pos="100000">
                    <a:srgbClr val="18478F"/>
                  </a:gs>
                  <a:gs pos="0">
                    <a:srgbClr val="238DED"/>
                  </a:gs>
                </a:gsLst>
                <a:lin ang="7800000" scaled="0"/>
              </a:gradFill>
              <a:ln w="28575">
                <a:noFill/>
              </a:ln>
              <a:effectLst/>
            </p:spPr>
            <p:txBody>
              <a:bodyPr vert="horz" wrap="square" lIns="91440" tIns="45720" rIns="91440" bIns="45720" numCol="1" anchor="t" anchorCtr="0" compatLnSpc="1">
                <a:prstTxWarp prst="textNoShape">
                  <a:avLst/>
                </a:prstTxWarp>
              </a:bodyPr>
              <a:lstStyle/>
              <a:p>
                <a:endParaRPr lang="zh-CN" altLang="en-US"/>
              </a:p>
            </p:txBody>
          </p:sp>
        </p:grpSp>
        <p:grpSp>
          <p:nvGrpSpPr>
            <p:cNvPr id="42" name="组合 41"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1862977" y="5279546"/>
              <a:ext cx="367805" cy="366477"/>
              <a:chOff x="5287964" y="2994026"/>
              <a:chExt cx="879475" cy="876300"/>
            </a:xfrm>
            <a:solidFill>
              <a:schemeClr val="bg1"/>
            </a:solidFill>
          </p:grpSpPr>
          <p:sp>
            <p:nvSpPr>
              <p:cNvPr id="43" name="Freeform 75"/>
              <p:cNvSpPr>
                <a:spLocks noEditPoints="1"/>
              </p:cNvSpPr>
              <p:nvPr/>
            </p:nvSpPr>
            <p:spPr bwMode="auto">
              <a:xfrm>
                <a:off x="5287964" y="3076576"/>
                <a:ext cx="796925" cy="793750"/>
              </a:xfrm>
              <a:custGeom>
                <a:avLst/>
                <a:gdLst>
                  <a:gd name="T0" fmla="*/ 105 w 211"/>
                  <a:gd name="T1" fmla="*/ 211 h 211"/>
                  <a:gd name="T2" fmla="*/ 211 w 211"/>
                  <a:gd name="T3" fmla="*/ 106 h 211"/>
                  <a:gd name="T4" fmla="*/ 198 w 211"/>
                  <a:gd name="T5" fmla="*/ 56 h 211"/>
                  <a:gd name="T6" fmla="*/ 196 w 211"/>
                  <a:gd name="T7" fmla="*/ 56 h 211"/>
                  <a:gd name="T8" fmla="*/ 194 w 211"/>
                  <a:gd name="T9" fmla="*/ 56 h 211"/>
                  <a:gd name="T10" fmla="*/ 181 w 211"/>
                  <a:gd name="T11" fmla="*/ 55 h 211"/>
                  <a:gd name="T12" fmla="*/ 171 w 211"/>
                  <a:gd name="T13" fmla="*/ 65 h 211"/>
                  <a:gd name="T14" fmla="*/ 183 w 211"/>
                  <a:gd name="T15" fmla="*/ 106 h 211"/>
                  <a:gd name="T16" fmla="*/ 105 w 211"/>
                  <a:gd name="T17" fmla="*/ 183 h 211"/>
                  <a:gd name="T18" fmla="*/ 28 w 211"/>
                  <a:gd name="T19" fmla="*/ 106 h 211"/>
                  <a:gd name="T20" fmla="*/ 105 w 211"/>
                  <a:gd name="T21" fmla="*/ 28 h 211"/>
                  <a:gd name="T22" fmla="*/ 146 w 211"/>
                  <a:gd name="T23" fmla="*/ 40 h 211"/>
                  <a:gd name="T24" fmla="*/ 155 w 211"/>
                  <a:gd name="T25" fmla="*/ 31 h 211"/>
                  <a:gd name="T26" fmla="*/ 154 w 211"/>
                  <a:gd name="T27" fmla="*/ 16 h 211"/>
                  <a:gd name="T28" fmla="*/ 154 w 211"/>
                  <a:gd name="T29" fmla="*/ 12 h 211"/>
                  <a:gd name="T30" fmla="*/ 105 w 211"/>
                  <a:gd name="T31" fmla="*/ 0 h 211"/>
                  <a:gd name="T32" fmla="*/ 0 w 211"/>
                  <a:gd name="T33" fmla="*/ 106 h 211"/>
                  <a:gd name="T34" fmla="*/ 105 w 211"/>
                  <a:gd name="T35" fmla="*/ 211 h 211"/>
                  <a:gd name="T36" fmla="*/ 105 w 211"/>
                  <a:gd name="T37" fmla="*/ 211 h 211"/>
                  <a:gd name="T38" fmla="*/ 105 w 211"/>
                  <a:gd name="T39" fmla="*/ 211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1" h="211">
                    <a:moveTo>
                      <a:pt x="105" y="211"/>
                    </a:moveTo>
                    <a:cubicBezTo>
                      <a:pt x="164" y="211"/>
                      <a:pt x="211" y="164"/>
                      <a:pt x="211" y="106"/>
                    </a:cubicBezTo>
                    <a:cubicBezTo>
                      <a:pt x="211" y="88"/>
                      <a:pt x="206" y="71"/>
                      <a:pt x="198" y="56"/>
                    </a:cubicBezTo>
                    <a:cubicBezTo>
                      <a:pt x="198" y="56"/>
                      <a:pt x="197" y="56"/>
                      <a:pt x="196" y="56"/>
                    </a:cubicBezTo>
                    <a:cubicBezTo>
                      <a:pt x="195" y="56"/>
                      <a:pt x="195" y="56"/>
                      <a:pt x="194" y="56"/>
                    </a:cubicBezTo>
                    <a:cubicBezTo>
                      <a:pt x="181" y="55"/>
                      <a:pt x="181" y="55"/>
                      <a:pt x="181" y="55"/>
                    </a:cubicBezTo>
                    <a:cubicBezTo>
                      <a:pt x="171" y="65"/>
                      <a:pt x="171" y="65"/>
                      <a:pt x="171" y="65"/>
                    </a:cubicBezTo>
                    <a:cubicBezTo>
                      <a:pt x="179" y="77"/>
                      <a:pt x="183" y="91"/>
                      <a:pt x="183" y="106"/>
                    </a:cubicBezTo>
                    <a:cubicBezTo>
                      <a:pt x="183" y="149"/>
                      <a:pt x="148" y="183"/>
                      <a:pt x="105" y="183"/>
                    </a:cubicBezTo>
                    <a:cubicBezTo>
                      <a:pt x="62" y="183"/>
                      <a:pt x="28" y="149"/>
                      <a:pt x="28" y="106"/>
                    </a:cubicBezTo>
                    <a:cubicBezTo>
                      <a:pt x="28" y="63"/>
                      <a:pt x="62" y="28"/>
                      <a:pt x="105" y="28"/>
                    </a:cubicBezTo>
                    <a:cubicBezTo>
                      <a:pt x="120" y="28"/>
                      <a:pt x="134" y="32"/>
                      <a:pt x="146" y="40"/>
                    </a:cubicBezTo>
                    <a:cubicBezTo>
                      <a:pt x="155" y="31"/>
                      <a:pt x="155" y="31"/>
                      <a:pt x="155" y="31"/>
                    </a:cubicBezTo>
                    <a:cubicBezTo>
                      <a:pt x="154" y="16"/>
                      <a:pt x="154" y="16"/>
                      <a:pt x="154" y="16"/>
                    </a:cubicBezTo>
                    <a:cubicBezTo>
                      <a:pt x="154" y="14"/>
                      <a:pt x="154" y="13"/>
                      <a:pt x="154" y="12"/>
                    </a:cubicBezTo>
                    <a:cubicBezTo>
                      <a:pt x="139" y="5"/>
                      <a:pt x="123" y="0"/>
                      <a:pt x="105" y="0"/>
                    </a:cubicBezTo>
                    <a:cubicBezTo>
                      <a:pt x="47" y="0"/>
                      <a:pt x="0" y="48"/>
                      <a:pt x="0" y="106"/>
                    </a:cubicBezTo>
                    <a:cubicBezTo>
                      <a:pt x="0" y="164"/>
                      <a:pt x="47" y="211"/>
                      <a:pt x="105" y="211"/>
                    </a:cubicBezTo>
                    <a:close/>
                    <a:moveTo>
                      <a:pt x="105" y="211"/>
                    </a:moveTo>
                    <a:cubicBezTo>
                      <a:pt x="105" y="211"/>
                      <a:pt x="105" y="211"/>
                      <a:pt x="105" y="21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76"/>
              <p:cNvSpPr>
                <a:spLocks noEditPoints="1"/>
              </p:cNvSpPr>
              <p:nvPr/>
            </p:nvSpPr>
            <p:spPr bwMode="auto">
              <a:xfrm>
                <a:off x="5487989" y="3279776"/>
                <a:ext cx="392113" cy="392113"/>
              </a:xfrm>
              <a:custGeom>
                <a:avLst/>
                <a:gdLst>
                  <a:gd name="T0" fmla="*/ 52 w 104"/>
                  <a:gd name="T1" fmla="*/ 25 h 104"/>
                  <a:gd name="T2" fmla="*/ 54 w 104"/>
                  <a:gd name="T3" fmla="*/ 25 h 104"/>
                  <a:gd name="T4" fmla="*/ 74 w 104"/>
                  <a:gd name="T5" fmla="*/ 5 h 104"/>
                  <a:gd name="T6" fmla="*/ 74 w 104"/>
                  <a:gd name="T7" fmla="*/ 5 h 104"/>
                  <a:gd name="T8" fmla="*/ 52 w 104"/>
                  <a:gd name="T9" fmla="*/ 0 h 104"/>
                  <a:gd name="T10" fmla="*/ 0 w 104"/>
                  <a:gd name="T11" fmla="*/ 52 h 104"/>
                  <a:gd name="T12" fmla="*/ 52 w 104"/>
                  <a:gd name="T13" fmla="*/ 104 h 104"/>
                  <a:gd name="T14" fmla="*/ 104 w 104"/>
                  <a:gd name="T15" fmla="*/ 52 h 104"/>
                  <a:gd name="T16" fmla="*/ 99 w 104"/>
                  <a:gd name="T17" fmla="*/ 30 h 104"/>
                  <a:gd name="T18" fmla="*/ 99 w 104"/>
                  <a:gd name="T19" fmla="*/ 30 h 104"/>
                  <a:gd name="T20" fmla="*/ 79 w 104"/>
                  <a:gd name="T21" fmla="*/ 50 h 104"/>
                  <a:gd name="T22" fmla="*/ 79 w 104"/>
                  <a:gd name="T23" fmla="*/ 52 h 104"/>
                  <a:gd name="T24" fmla="*/ 52 w 104"/>
                  <a:gd name="T25" fmla="*/ 79 h 104"/>
                  <a:gd name="T26" fmla="*/ 25 w 104"/>
                  <a:gd name="T27" fmla="*/ 52 h 104"/>
                  <a:gd name="T28" fmla="*/ 52 w 104"/>
                  <a:gd name="T29" fmla="*/ 25 h 104"/>
                  <a:gd name="T30" fmla="*/ 52 w 104"/>
                  <a:gd name="T31" fmla="*/ 25 h 104"/>
                  <a:gd name="T32" fmla="*/ 52 w 104"/>
                  <a:gd name="T33" fmla="*/ 25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4" h="104">
                    <a:moveTo>
                      <a:pt x="52" y="25"/>
                    </a:moveTo>
                    <a:cubicBezTo>
                      <a:pt x="53" y="25"/>
                      <a:pt x="54" y="25"/>
                      <a:pt x="54" y="25"/>
                    </a:cubicBezTo>
                    <a:cubicBezTo>
                      <a:pt x="74" y="5"/>
                      <a:pt x="74" y="5"/>
                      <a:pt x="74" y="5"/>
                    </a:cubicBezTo>
                    <a:cubicBezTo>
                      <a:pt x="74" y="5"/>
                      <a:pt x="74" y="5"/>
                      <a:pt x="74" y="5"/>
                    </a:cubicBezTo>
                    <a:cubicBezTo>
                      <a:pt x="68" y="2"/>
                      <a:pt x="60" y="0"/>
                      <a:pt x="52" y="0"/>
                    </a:cubicBezTo>
                    <a:cubicBezTo>
                      <a:pt x="24" y="0"/>
                      <a:pt x="0" y="23"/>
                      <a:pt x="0" y="52"/>
                    </a:cubicBezTo>
                    <a:cubicBezTo>
                      <a:pt x="0" y="81"/>
                      <a:pt x="24" y="104"/>
                      <a:pt x="52" y="104"/>
                    </a:cubicBezTo>
                    <a:cubicBezTo>
                      <a:pt x="81" y="104"/>
                      <a:pt x="104" y="81"/>
                      <a:pt x="104" y="52"/>
                    </a:cubicBezTo>
                    <a:cubicBezTo>
                      <a:pt x="104" y="44"/>
                      <a:pt x="102" y="37"/>
                      <a:pt x="99" y="30"/>
                    </a:cubicBezTo>
                    <a:cubicBezTo>
                      <a:pt x="99" y="30"/>
                      <a:pt x="99" y="30"/>
                      <a:pt x="99" y="30"/>
                    </a:cubicBezTo>
                    <a:cubicBezTo>
                      <a:pt x="79" y="50"/>
                      <a:pt x="79" y="50"/>
                      <a:pt x="79" y="50"/>
                    </a:cubicBezTo>
                    <a:cubicBezTo>
                      <a:pt x="79" y="50"/>
                      <a:pt x="79" y="51"/>
                      <a:pt x="79" y="52"/>
                    </a:cubicBezTo>
                    <a:cubicBezTo>
                      <a:pt x="79" y="67"/>
                      <a:pt x="67" y="79"/>
                      <a:pt x="52" y="79"/>
                    </a:cubicBezTo>
                    <a:cubicBezTo>
                      <a:pt x="37" y="79"/>
                      <a:pt x="25" y="67"/>
                      <a:pt x="25" y="52"/>
                    </a:cubicBezTo>
                    <a:cubicBezTo>
                      <a:pt x="25" y="37"/>
                      <a:pt x="37" y="25"/>
                      <a:pt x="52" y="25"/>
                    </a:cubicBezTo>
                    <a:close/>
                    <a:moveTo>
                      <a:pt x="52" y="25"/>
                    </a:moveTo>
                    <a:cubicBezTo>
                      <a:pt x="52" y="25"/>
                      <a:pt x="52" y="25"/>
                      <a:pt x="52" y="2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77"/>
              <p:cNvSpPr>
                <a:spLocks noEditPoints="1"/>
              </p:cNvSpPr>
              <p:nvPr/>
            </p:nvSpPr>
            <p:spPr bwMode="auto">
              <a:xfrm>
                <a:off x="5722939" y="2994026"/>
                <a:ext cx="444500" cy="441325"/>
              </a:xfrm>
              <a:custGeom>
                <a:avLst/>
                <a:gdLst>
                  <a:gd name="T0" fmla="*/ 99 w 118"/>
                  <a:gd name="T1" fmla="*/ 32 h 117"/>
                  <a:gd name="T2" fmla="*/ 105 w 118"/>
                  <a:gd name="T3" fmla="*/ 26 h 117"/>
                  <a:gd name="T4" fmla="*/ 105 w 118"/>
                  <a:gd name="T5" fmla="*/ 17 h 117"/>
                  <a:gd name="T6" fmla="*/ 101 w 118"/>
                  <a:gd name="T7" fmla="*/ 13 h 117"/>
                  <a:gd name="T8" fmla="*/ 96 w 118"/>
                  <a:gd name="T9" fmla="*/ 11 h 117"/>
                  <a:gd name="T10" fmla="*/ 92 w 118"/>
                  <a:gd name="T11" fmla="*/ 13 h 117"/>
                  <a:gd name="T12" fmla="*/ 85 w 118"/>
                  <a:gd name="T13" fmla="*/ 19 h 117"/>
                  <a:gd name="T14" fmla="*/ 84 w 118"/>
                  <a:gd name="T15" fmla="*/ 2 h 117"/>
                  <a:gd name="T16" fmla="*/ 82 w 118"/>
                  <a:gd name="T17" fmla="*/ 0 h 117"/>
                  <a:gd name="T18" fmla="*/ 80 w 118"/>
                  <a:gd name="T19" fmla="*/ 1 h 117"/>
                  <a:gd name="T20" fmla="*/ 54 w 118"/>
                  <a:gd name="T21" fmla="*/ 26 h 117"/>
                  <a:gd name="T22" fmla="*/ 51 w 118"/>
                  <a:gd name="T23" fmla="*/ 35 h 117"/>
                  <a:gd name="T24" fmla="*/ 51 w 118"/>
                  <a:gd name="T25" fmla="*/ 36 h 117"/>
                  <a:gd name="T26" fmla="*/ 52 w 118"/>
                  <a:gd name="T27" fmla="*/ 52 h 117"/>
                  <a:gd name="T28" fmla="*/ 43 w 118"/>
                  <a:gd name="T29" fmla="*/ 62 h 117"/>
                  <a:gd name="T30" fmla="*/ 26 w 118"/>
                  <a:gd name="T31" fmla="*/ 78 h 117"/>
                  <a:gd name="T32" fmla="*/ 26 w 118"/>
                  <a:gd name="T33" fmla="*/ 79 h 117"/>
                  <a:gd name="T34" fmla="*/ 10 w 118"/>
                  <a:gd name="T35" fmla="*/ 95 h 117"/>
                  <a:gd name="T36" fmla="*/ 2 w 118"/>
                  <a:gd name="T37" fmla="*/ 102 h 117"/>
                  <a:gd name="T38" fmla="*/ 1 w 118"/>
                  <a:gd name="T39" fmla="*/ 106 h 117"/>
                  <a:gd name="T40" fmla="*/ 0 w 118"/>
                  <a:gd name="T41" fmla="*/ 111 h 117"/>
                  <a:gd name="T42" fmla="*/ 6 w 118"/>
                  <a:gd name="T43" fmla="*/ 117 h 117"/>
                  <a:gd name="T44" fmla="*/ 6 w 118"/>
                  <a:gd name="T45" fmla="*/ 117 h 117"/>
                  <a:gd name="T46" fmla="*/ 12 w 118"/>
                  <a:gd name="T47" fmla="*/ 117 h 117"/>
                  <a:gd name="T48" fmla="*/ 16 w 118"/>
                  <a:gd name="T49" fmla="*/ 115 h 117"/>
                  <a:gd name="T50" fmla="*/ 66 w 118"/>
                  <a:gd name="T51" fmla="*/ 65 h 117"/>
                  <a:gd name="T52" fmla="*/ 81 w 118"/>
                  <a:gd name="T53" fmla="*/ 66 h 117"/>
                  <a:gd name="T54" fmla="*/ 82 w 118"/>
                  <a:gd name="T55" fmla="*/ 66 h 117"/>
                  <a:gd name="T56" fmla="*/ 83 w 118"/>
                  <a:gd name="T57" fmla="*/ 66 h 117"/>
                  <a:gd name="T58" fmla="*/ 91 w 118"/>
                  <a:gd name="T59" fmla="*/ 63 h 117"/>
                  <a:gd name="T60" fmla="*/ 116 w 118"/>
                  <a:gd name="T61" fmla="*/ 37 h 117"/>
                  <a:gd name="T62" fmla="*/ 115 w 118"/>
                  <a:gd name="T63" fmla="*/ 33 h 117"/>
                  <a:gd name="T64" fmla="*/ 99 w 118"/>
                  <a:gd name="T65" fmla="*/ 32 h 117"/>
                  <a:gd name="T66" fmla="*/ 99 w 118"/>
                  <a:gd name="T67" fmla="*/ 32 h 117"/>
                  <a:gd name="T68" fmla="*/ 99 w 118"/>
                  <a:gd name="T69" fmla="*/ 32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8" h="117">
                    <a:moveTo>
                      <a:pt x="99" y="32"/>
                    </a:moveTo>
                    <a:cubicBezTo>
                      <a:pt x="105" y="26"/>
                      <a:pt x="105" y="26"/>
                      <a:pt x="105" y="26"/>
                    </a:cubicBezTo>
                    <a:cubicBezTo>
                      <a:pt x="108" y="24"/>
                      <a:pt x="108" y="20"/>
                      <a:pt x="105" y="17"/>
                    </a:cubicBezTo>
                    <a:cubicBezTo>
                      <a:pt x="101" y="13"/>
                      <a:pt x="101" y="13"/>
                      <a:pt x="101" y="13"/>
                    </a:cubicBezTo>
                    <a:cubicBezTo>
                      <a:pt x="100" y="12"/>
                      <a:pt x="98" y="11"/>
                      <a:pt x="96" y="11"/>
                    </a:cubicBezTo>
                    <a:cubicBezTo>
                      <a:pt x="95" y="11"/>
                      <a:pt x="93" y="12"/>
                      <a:pt x="92" y="13"/>
                    </a:cubicBezTo>
                    <a:cubicBezTo>
                      <a:pt x="85" y="19"/>
                      <a:pt x="85" y="19"/>
                      <a:pt x="85" y="19"/>
                    </a:cubicBezTo>
                    <a:cubicBezTo>
                      <a:pt x="84" y="2"/>
                      <a:pt x="84" y="2"/>
                      <a:pt x="84" y="2"/>
                    </a:cubicBezTo>
                    <a:cubicBezTo>
                      <a:pt x="84" y="1"/>
                      <a:pt x="83" y="0"/>
                      <a:pt x="82" y="0"/>
                    </a:cubicBezTo>
                    <a:cubicBezTo>
                      <a:pt x="81" y="0"/>
                      <a:pt x="80" y="0"/>
                      <a:pt x="80" y="1"/>
                    </a:cubicBezTo>
                    <a:cubicBezTo>
                      <a:pt x="54" y="26"/>
                      <a:pt x="54" y="26"/>
                      <a:pt x="54" y="26"/>
                    </a:cubicBezTo>
                    <a:cubicBezTo>
                      <a:pt x="52" y="29"/>
                      <a:pt x="51" y="32"/>
                      <a:pt x="51" y="35"/>
                    </a:cubicBezTo>
                    <a:cubicBezTo>
                      <a:pt x="51" y="36"/>
                      <a:pt x="51" y="36"/>
                      <a:pt x="51" y="36"/>
                    </a:cubicBezTo>
                    <a:cubicBezTo>
                      <a:pt x="52" y="52"/>
                      <a:pt x="52" y="52"/>
                      <a:pt x="52" y="52"/>
                    </a:cubicBezTo>
                    <a:cubicBezTo>
                      <a:pt x="43" y="62"/>
                      <a:pt x="43" y="62"/>
                      <a:pt x="43" y="62"/>
                    </a:cubicBezTo>
                    <a:cubicBezTo>
                      <a:pt x="26" y="78"/>
                      <a:pt x="26" y="78"/>
                      <a:pt x="26" y="78"/>
                    </a:cubicBezTo>
                    <a:cubicBezTo>
                      <a:pt x="26" y="79"/>
                      <a:pt x="26" y="79"/>
                      <a:pt x="26" y="79"/>
                    </a:cubicBezTo>
                    <a:cubicBezTo>
                      <a:pt x="10" y="95"/>
                      <a:pt x="10" y="95"/>
                      <a:pt x="10" y="95"/>
                    </a:cubicBezTo>
                    <a:cubicBezTo>
                      <a:pt x="2" y="102"/>
                      <a:pt x="2" y="102"/>
                      <a:pt x="2" y="102"/>
                    </a:cubicBezTo>
                    <a:cubicBezTo>
                      <a:pt x="1" y="103"/>
                      <a:pt x="1" y="104"/>
                      <a:pt x="1" y="106"/>
                    </a:cubicBezTo>
                    <a:cubicBezTo>
                      <a:pt x="0" y="111"/>
                      <a:pt x="0" y="111"/>
                      <a:pt x="0" y="111"/>
                    </a:cubicBezTo>
                    <a:cubicBezTo>
                      <a:pt x="0" y="115"/>
                      <a:pt x="3" y="117"/>
                      <a:pt x="6" y="117"/>
                    </a:cubicBezTo>
                    <a:cubicBezTo>
                      <a:pt x="6" y="117"/>
                      <a:pt x="6" y="117"/>
                      <a:pt x="6" y="117"/>
                    </a:cubicBezTo>
                    <a:cubicBezTo>
                      <a:pt x="12" y="117"/>
                      <a:pt x="12" y="117"/>
                      <a:pt x="12" y="117"/>
                    </a:cubicBezTo>
                    <a:cubicBezTo>
                      <a:pt x="14" y="117"/>
                      <a:pt x="15" y="116"/>
                      <a:pt x="16" y="115"/>
                    </a:cubicBezTo>
                    <a:cubicBezTo>
                      <a:pt x="66" y="65"/>
                      <a:pt x="66" y="65"/>
                      <a:pt x="66" y="65"/>
                    </a:cubicBezTo>
                    <a:cubicBezTo>
                      <a:pt x="81" y="66"/>
                      <a:pt x="81" y="66"/>
                      <a:pt x="81" y="66"/>
                    </a:cubicBezTo>
                    <a:cubicBezTo>
                      <a:pt x="82" y="66"/>
                      <a:pt x="82" y="66"/>
                      <a:pt x="82" y="66"/>
                    </a:cubicBezTo>
                    <a:cubicBezTo>
                      <a:pt x="82" y="66"/>
                      <a:pt x="82" y="66"/>
                      <a:pt x="83" y="66"/>
                    </a:cubicBezTo>
                    <a:cubicBezTo>
                      <a:pt x="86" y="66"/>
                      <a:pt x="89" y="65"/>
                      <a:pt x="91" y="63"/>
                    </a:cubicBezTo>
                    <a:cubicBezTo>
                      <a:pt x="116" y="37"/>
                      <a:pt x="116" y="37"/>
                      <a:pt x="116" y="37"/>
                    </a:cubicBezTo>
                    <a:cubicBezTo>
                      <a:pt x="118" y="36"/>
                      <a:pt x="117" y="33"/>
                      <a:pt x="115" y="33"/>
                    </a:cubicBezTo>
                    <a:lnTo>
                      <a:pt x="99" y="32"/>
                    </a:lnTo>
                    <a:close/>
                    <a:moveTo>
                      <a:pt x="99" y="32"/>
                    </a:moveTo>
                    <a:cubicBezTo>
                      <a:pt x="99" y="32"/>
                      <a:pt x="99" y="32"/>
                      <a:pt x="99" y="3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3" name="组合 2"/>
          <p:cNvGrpSpPr/>
          <p:nvPr/>
        </p:nvGrpSpPr>
        <p:grpSpPr>
          <a:xfrm>
            <a:off x="618526" y="1453168"/>
            <a:ext cx="1405021" cy="1440674"/>
            <a:chOff x="1689792" y="1835674"/>
            <a:chExt cx="688368" cy="688368"/>
          </a:xfrm>
        </p:grpSpPr>
        <p:grpSp>
          <p:nvGrpSpPr>
            <p:cNvPr id="18" name="组合 17"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1689792" y="1835674"/>
              <a:ext cx="688368" cy="688368"/>
              <a:chOff x="7242071" y="1820434"/>
              <a:chExt cx="688368" cy="688368"/>
            </a:xfrm>
          </p:grpSpPr>
          <p:sp>
            <p:nvSpPr>
              <p:cNvPr id="19" name="椭圆 18"/>
              <p:cNvSpPr/>
              <p:nvPr/>
            </p:nvSpPr>
            <p:spPr>
              <a:xfrm>
                <a:off x="7242071" y="1820434"/>
                <a:ext cx="688368" cy="688368"/>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4" name="椭圆 23"/>
              <p:cNvSpPr/>
              <p:nvPr/>
            </p:nvSpPr>
            <p:spPr>
              <a:xfrm>
                <a:off x="7286625" y="1866019"/>
                <a:ext cx="608738" cy="608738"/>
              </a:xfrm>
              <a:prstGeom prst="ellipse">
                <a:avLst/>
              </a:prstGeom>
              <a:gradFill>
                <a:gsLst>
                  <a:gs pos="100000">
                    <a:srgbClr val="18478F"/>
                  </a:gs>
                  <a:gs pos="0">
                    <a:srgbClr val="238DED"/>
                  </a:gs>
                </a:gsLst>
                <a:lin ang="7800000" scaled="0"/>
              </a:gradFill>
              <a:ln w="28575">
                <a:noFill/>
              </a:ln>
              <a:effectLst/>
            </p:spPr>
            <p:txBody>
              <a:bodyPr vert="horz" wrap="square" lIns="91440" tIns="45720" rIns="91440" bIns="45720" numCol="1" anchor="t" anchorCtr="0" compatLnSpc="1">
                <a:prstTxWarp prst="textNoShape">
                  <a:avLst/>
                </a:prstTxWarp>
              </a:bodyPr>
              <a:lstStyle/>
              <a:p>
                <a:endParaRPr lang="zh-CN" altLang="en-US"/>
              </a:p>
            </p:txBody>
          </p:sp>
        </p:grpSp>
        <p:grpSp>
          <p:nvGrpSpPr>
            <p:cNvPr id="46" name="组合 45"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1858111" y="1998511"/>
              <a:ext cx="369488" cy="372593"/>
              <a:chOff x="5216526" y="1358901"/>
              <a:chExt cx="566738" cy="571500"/>
            </a:xfrm>
            <a:solidFill>
              <a:schemeClr val="bg1"/>
            </a:solidFill>
          </p:grpSpPr>
          <p:sp>
            <p:nvSpPr>
              <p:cNvPr id="47" name="Freeform 78"/>
              <p:cNvSpPr>
                <a:spLocks/>
              </p:cNvSpPr>
              <p:nvPr/>
            </p:nvSpPr>
            <p:spPr bwMode="auto">
              <a:xfrm>
                <a:off x="5416551" y="1562101"/>
                <a:ext cx="366713" cy="368300"/>
              </a:xfrm>
              <a:custGeom>
                <a:avLst/>
                <a:gdLst>
                  <a:gd name="T0" fmla="*/ 27 w 97"/>
                  <a:gd name="T1" fmla="*/ 26 h 98"/>
                  <a:gd name="T2" fmla="*/ 26 w 97"/>
                  <a:gd name="T3" fmla="*/ 27 h 98"/>
                  <a:gd name="T4" fmla="*/ 0 w 97"/>
                  <a:gd name="T5" fmla="*/ 90 h 98"/>
                  <a:gd name="T6" fmla="*/ 0 w 97"/>
                  <a:gd name="T7" fmla="*/ 91 h 98"/>
                  <a:gd name="T8" fmla="*/ 1 w 97"/>
                  <a:gd name="T9" fmla="*/ 93 h 98"/>
                  <a:gd name="T10" fmla="*/ 53 w 97"/>
                  <a:gd name="T11" fmla="*/ 89 h 98"/>
                  <a:gd name="T12" fmla="*/ 89 w 97"/>
                  <a:gd name="T13" fmla="*/ 51 h 98"/>
                  <a:gd name="T14" fmla="*/ 92 w 97"/>
                  <a:gd name="T15" fmla="*/ 2 h 98"/>
                  <a:gd name="T16" fmla="*/ 91 w 97"/>
                  <a:gd name="T17" fmla="*/ 1 h 98"/>
                  <a:gd name="T18" fmla="*/ 89 w 97"/>
                  <a:gd name="T19" fmla="*/ 1 h 98"/>
                  <a:gd name="T20" fmla="*/ 27 w 97"/>
                  <a:gd name="T21" fmla="*/ 26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7" h="98">
                    <a:moveTo>
                      <a:pt x="27" y="26"/>
                    </a:moveTo>
                    <a:cubicBezTo>
                      <a:pt x="26" y="26"/>
                      <a:pt x="26" y="27"/>
                      <a:pt x="26" y="27"/>
                    </a:cubicBezTo>
                    <a:cubicBezTo>
                      <a:pt x="0" y="90"/>
                      <a:pt x="0" y="90"/>
                      <a:pt x="0" y="90"/>
                    </a:cubicBezTo>
                    <a:cubicBezTo>
                      <a:pt x="0" y="90"/>
                      <a:pt x="0" y="91"/>
                      <a:pt x="0" y="91"/>
                    </a:cubicBezTo>
                    <a:cubicBezTo>
                      <a:pt x="0" y="92"/>
                      <a:pt x="1" y="92"/>
                      <a:pt x="1" y="93"/>
                    </a:cubicBezTo>
                    <a:cubicBezTo>
                      <a:pt x="19" y="98"/>
                      <a:pt x="37" y="96"/>
                      <a:pt x="53" y="89"/>
                    </a:cubicBezTo>
                    <a:cubicBezTo>
                      <a:pt x="70" y="81"/>
                      <a:pt x="82" y="67"/>
                      <a:pt x="89" y="51"/>
                    </a:cubicBezTo>
                    <a:cubicBezTo>
                      <a:pt x="96" y="35"/>
                      <a:pt x="97" y="18"/>
                      <a:pt x="92" y="2"/>
                    </a:cubicBezTo>
                    <a:cubicBezTo>
                      <a:pt x="92" y="2"/>
                      <a:pt x="92" y="1"/>
                      <a:pt x="91" y="1"/>
                    </a:cubicBezTo>
                    <a:cubicBezTo>
                      <a:pt x="90" y="0"/>
                      <a:pt x="90" y="0"/>
                      <a:pt x="89" y="1"/>
                    </a:cubicBezTo>
                    <a:lnTo>
                      <a:pt x="27"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79"/>
              <p:cNvSpPr>
                <a:spLocks noEditPoints="1"/>
              </p:cNvSpPr>
              <p:nvPr/>
            </p:nvSpPr>
            <p:spPr bwMode="auto">
              <a:xfrm>
                <a:off x="5359401" y="1358901"/>
                <a:ext cx="385763" cy="263525"/>
              </a:xfrm>
              <a:custGeom>
                <a:avLst/>
                <a:gdLst>
                  <a:gd name="T0" fmla="*/ 41 w 102"/>
                  <a:gd name="T1" fmla="*/ 69 h 70"/>
                  <a:gd name="T2" fmla="*/ 100 w 102"/>
                  <a:gd name="T3" fmla="*/ 45 h 70"/>
                  <a:gd name="T4" fmla="*/ 101 w 102"/>
                  <a:gd name="T5" fmla="*/ 43 h 70"/>
                  <a:gd name="T6" fmla="*/ 101 w 102"/>
                  <a:gd name="T7" fmla="*/ 42 h 70"/>
                  <a:gd name="T8" fmla="*/ 65 w 102"/>
                  <a:gd name="T9" fmla="*/ 9 h 70"/>
                  <a:gd name="T10" fmla="*/ 1 w 102"/>
                  <a:gd name="T11" fmla="*/ 13 h 70"/>
                  <a:gd name="T12" fmla="*/ 0 w 102"/>
                  <a:gd name="T13" fmla="*/ 14 h 70"/>
                  <a:gd name="T14" fmla="*/ 0 w 102"/>
                  <a:gd name="T15" fmla="*/ 14 h 70"/>
                  <a:gd name="T16" fmla="*/ 0 w 102"/>
                  <a:gd name="T17" fmla="*/ 16 h 70"/>
                  <a:gd name="T18" fmla="*/ 38 w 102"/>
                  <a:gd name="T19" fmla="*/ 68 h 70"/>
                  <a:gd name="T20" fmla="*/ 41 w 102"/>
                  <a:gd name="T21" fmla="*/ 69 h 70"/>
                  <a:gd name="T22" fmla="*/ 43 w 102"/>
                  <a:gd name="T23" fmla="*/ 56 h 70"/>
                  <a:gd name="T24" fmla="*/ 16 w 102"/>
                  <a:gd name="T25" fmla="*/ 19 h 70"/>
                  <a:gd name="T26" fmla="*/ 32 w 102"/>
                  <a:gd name="T27" fmla="*/ 15 h 70"/>
                  <a:gd name="T28" fmla="*/ 61 w 102"/>
                  <a:gd name="T29" fmla="*/ 20 h 70"/>
                  <a:gd name="T30" fmla="*/ 79 w 102"/>
                  <a:gd name="T31" fmla="*/ 31 h 70"/>
                  <a:gd name="T32" fmla="*/ 85 w 102"/>
                  <a:gd name="T33" fmla="*/ 38 h 70"/>
                  <a:gd name="T34" fmla="*/ 43 w 102"/>
                  <a:gd name="T35" fmla="*/ 56 h 70"/>
                  <a:gd name="T36" fmla="*/ 43 w 102"/>
                  <a:gd name="T37" fmla="*/ 56 h 70"/>
                  <a:gd name="T38" fmla="*/ 43 w 102"/>
                  <a:gd name="T39" fmla="*/ 5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2" h="70">
                    <a:moveTo>
                      <a:pt x="41" y="69"/>
                    </a:moveTo>
                    <a:cubicBezTo>
                      <a:pt x="100" y="45"/>
                      <a:pt x="100" y="45"/>
                      <a:pt x="100" y="45"/>
                    </a:cubicBezTo>
                    <a:cubicBezTo>
                      <a:pt x="101" y="44"/>
                      <a:pt x="101" y="44"/>
                      <a:pt x="101" y="43"/>
                    </a:cubicBezTo>
                    <a:cubicBezTo>
                      <a:pt x="102" y="43"/>
                      <a:pt x="102" y="42"/>
                      <a:pt x="101" y="42"/>
                    </a:cubicBezTo>
                    <a:cubicBezTo>
                      <a:pt x="93" y="27"/>
                      <a:pt x="81" y="15"/>
                      <a:pt x="65" y="9"/>
                    </a:cubicBezTo>
                    <a:cubicBezTo>
                      <a:pt x="44" y="0"/>
                      <a:pt x="21" y="2"/>
                      <a:pt x="1" y="13"/>
                    </a:cubicBezTo>
                    <a:cubicBezTo>
                      <a:pt x="1" y="13"/>
                      <a:pt x="0" y="13"/>
                      <a:pt x="0" y="14"/>
                    </a:cubicBezTo>
                    <a:cubicBezTo>
                      <a:pt x="0" y="14"/>
                      <a:pt x="0" y="14"/>
                      <a:pt x="0" y="14"/>
                    </a:cubicBezTo>
                    <a:cubicBezTo>
                      <a:pt x="0" y="15"/>
                      <a:pt x="0" y="16"/>
                      <a:pt x="0" y="16"/>
                    </a:cubicBezTo>
                    <a:cubicBezTo>
                      <a:pt x="38" y="68"/>
                      <a:pt x="38" y="68"/>
                      <a:pt x="38" y="68"/>
                    </a:cubicBezTo>
                    <a:cubicBezTo>
                      <a:pt x="38" y="69"/>
                      <a:pt x="40" y="70"/>
                      <a:pt x="41" y="69"/>
                    </a:cubicBezTo>
                    <a:close/>
                    <a:moveTo>
                      <a:pt x="43" y="56"/>
                    </a:moveTo>
                    <a:cubicBezTo>
                      <a:pt x="16" y="19"/>
                      <a:pt x="16" y="19"/>
                      <a:pt x="16" y="19"/>
                    </a:cubicBezTo>
                    <a:cubicBezTo>
                      <a:pt x="22" y="17"/>
                      <a:pt x="27" y="16"/>
                      <a:pt x="32" y="15"/>
                    </a:cubicBezTo>
                    <a:cubicBezTo>
                      <a:pt x="42" y="14"/>
                      <a:pt x="52" y="16"/>
                      <a:pt x="61" y="20"/>
                    </a:cubicBezTo>
                    <a:cubicBezTo>
                      <a:pt x="67" y="23"/>
                      <a:pt x="74" y="26"/>
                      <a:pt x="79" y="31"/>
                    </a:cubicBezTo>
                    <a:cubicBezTo>
                      <a:pt x="81" y="34"/>
                      <a:pt x="83" y="36"/>
                      <a:pt x="85" y="38"/>
                    </a:cubicBezTo>
                    <a:lnTo>
                      <a:pt x="43" y="56"/>
                    </a:lnTo>
                    <a:close/>
                    <a:moveTo>
                      <a:pt x="43" y="56"/>
                    </a:moveTo>
                    <a:cubicBezTo>
                      <a:pt x="43" y="56"/>
                      <a:pt x="43" y="56"/>
                      <a:pt x="43" y="5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80"/>
              <p:cNvSpPr>
                <a:spLocks noEditPoints="1"/>
              </p:cNvSpPr>
              <p:nvPr/>
            </p:nvSpPr>
            <p:spPr bwMode="auto">
              <a:xfrm>
                <a:off x="5216526" y="1438276"/>
                <a:ext cx="260350" cy="450850"/>
              </a:xfrm>
              <a:custGeom>
                <a:avLst/>
                <a:gdLst>
                  <a:gd name="T0" fmla="*/ 43 w 69"/>
                  <a:gd name="T1" fmla="*/ 118 h 120"/>
                  <a:gd name="T2" fmla="*/ 68 w 69"/>
                  <a:gd name="T3" fmla="*/ 57 h 120"/>
                  <a:gd name="T4" fmla="*/ 68 w 69"/>
                  <a:gd name="T5" fmla="*/ 55 h 120"/>
                  <a:gd name="T6" fmla="*/ 29 w 69"/>
                  <a:gd name="T7" fmla="*/ 1 h 120"/>
                  <a:gd name="T8" fmla="*/ 28 w 69"/>
                  <a:gd name="T9" fmla="*/ 0 h 120"/>
                  <a:gd name="T10" fmla="*/ 26 w 69"/>
                  <a:gd name="T11" fmla="*/ 1 h 120"/>
                  <a:gd name="T12" fmla="*/ 8 w 69"/>
                  <a:gd name="T13" fmla="*/ 27 h 120"/>
                  <a:gd name="T14" fmla="*/ 6 w 69"/>
                  <a:gd name="T15" fmla="*/ 80 h 120"/>
                  <a:gd name="T16" fmla="*/ 40 w 69"/>
                  <a:gd name="T17" fmla="*/ 119 h 120"/>
                  <a:gd name="T18" fmla="*/ 42 w 69"/>
                  <a:gd name="T19" fmla="*/ 120 h 120"/>
                  <a:gd name="T20" fmla="*/ 43 w 69"/>
                  <a:gd name="T21" fmla="*/ 118 h 120"/>
                  <a:gd name="T22" fmla="*/ 43 w 69"/>
                  <a:gd name="T23" fmla="*/ 118 h 120"/>
                  <a:gd name="T24" fmla="*/ 43 w 69"/>
                  <a:gd name="T25" fmla="*/ 118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20">
                    <a:moveTo>
                      <a:pt x="43" y="118"/>
                    </a:moveTo>
                    <a:cubicBezTo>
                      <a:pt x="68" y="57"/>
                      <a:pt x="68" y="57"/>
                      <a:pt x="68" y="57"/>
                    </a:cubicBezTo>
                    <a:cubicBezTo>
                      <a:pt x="69" y="57"/>
                      <a:pt x="69" y="56"/>
                      <a:pt x="68" y="55"/>
                    </a:cubicBezTo>
                    <a:cubicBezTo>
                      <a:pt x="29" y="1"/>
                      <a:pt x="29" y="1"/>
                      <a:pt x="29" y="1"/>
                    </a:cubicBezTo>
                    <a:cubicBezTo>
                      <a:pt x="29" y="1"/>
                      <a:pt x="29" y="1"/>
                      <a:pt x="28" y="0"/>
                    </a:cubicBezTo>
                    <a:cubicBezTo>
                      <a:pt x="27" y="0"/>
                      <a:pt x="27" y="1"/>
                      <a:pt x="26" y="1"/>
                    </a:cubicBezTo>
                    <a:cubicBezTo>
                      <a:pt x="18" y="8"/>
                      <a:pt x="12" y="17"/>
                      <a:pt x="8" y="27"/>
                    </a:cubicBezTo>
                    <a:cubicBezTo>
                      <a:pt x="1" y="44"/>
                      <a:pt x="0" y="63"/>
                      <a:pt x="6" y="80"/>
                    </a:cubicBezTo>
                    <a:cubicBezTo>
                      <a:pt x="12" y="97"/>
                      <a:pt x="24" y="111"/>
                      <a:pt x="40" y="119"/>
                    </a:cubicBezTo>
                    <a:cubicBezTo>
                      <a:pt x="40" y="120"/>
                      <a:pt x="41" y="120"/>
                      <a:pt x="42" y="120"/>
                    </a:cubicBezTo>
                    <a:cubicBezTo>
                      <a:pt x="42" y="119"/>
                      <a:pt x="43" y="119"/>
                      <a:pt x="43" y="118"/>
                    </a:cubicBezTo>
                    <a:close/>
                    <a:moveTo>
                      <a:pt x="43" y="118"/>
                    </a:moveTo>
                    <a:cubicBezTo>
                      <a:pt x="43" y="118"/>
                      <a:pt x="43" y="118"/>
                      <a:pt x="43" y="11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sp>
        <p:nvSpPr>
          <p:cNvPr id="2" name="矩形 1"/>
          <p:cNvSpPr/>
          <p:nvPr/>
        </p:nvSpPr>
        <p:spPr>
          <a:xfrm>
            <a:off x="2298192" y="1836393"/>
            <a:ext cx="6096000" cy="830997"/>
          </a:xfrm>
          <a:prstGeom prst="rect">
            <a:avLst/>
          </a:prstGeom>
        </p:spPr>
        <p:txBody>
          <a:bodyPr>
            <a:spAutoFit/>
          </a:bodyPr>
          <a:lstStyle/>
          <a:p>
            <a:r>
              <a:rPr lang="en-US" altLang="zh-CN" sz="1600" dirty="0">
                <a:latin typeface="冬青黑体简体中文 W3" pitchFamily="34" charset="-122"/>
                <a:ea typeface="冬青黑体简体中文 W3" pitchFamily="34" charset="-122"/>
              </a:rPr>
              <a:t>1</a:t>
            </a:r>
            <a:r>
              <a:rPr lang="en-US" altLang="zh-CN" sz="1600" dirty="0" smtClean="0">
                <a:latin typeface="冬青黑体简体中文 W3" pitchFamily="34" charset="-122"/>
                <a:ea typeface="冬青黑体简体中文 W3" pitchFamily="34" charset="-122"/>
              </a:rPr>
              <a:t>.</a:t>
            </a:r>
            <a:r>
              <a:rPr lang="zh-CN" altLang="en-US" sz="1600" dirty="0" smtClean="0">
                <a:latin typeface="冬青黑体简体中文 W3" pitchFamily="34" charset="-122"/>
                <a:ea typeface="冬青黑体简体中文 W3" pitchFamily="34" charset="-122"/>
              </a:rPr>
              <a:t>假设</a:t>
            </a:r>
            <a:r>
              <a:rPr lang="zh-CN" altLang="en-US" sz="1600" dirty="0">
                <a:latin typeface="冬青黑体简体中文 W3" pitchFamily="34" charset="-122"/>
                <a:ea typeface="冬青黑体简体中文 W3" pitchFamily="34" charset="-122"/>
              </a:rPr>
              <a:t>大部分学习计算机相关专业的大学生有浏览科技资讯的习惯。</a:t>
            </a:r>
          </a:p>
          <a:p>
            <a:r>
              <a:rPr lang="en-US" altLang="zh-CN" sz="1600" dirty="0">
                <a:latin typeface="冬青黑体简体中文 W3" pitchFamily="34" charset="-122"/>
                <a:ea typeface="冬青黑体简体中文 W3" pitchFamily="34" charset="-122"/>
              </a:rPr>
              <a:t>2</a:t>
            </a:r>
            <a:r>
              <a:rPr lang="en-US" altLang="zh-CN" sz="1600" dirty="0" smtClean="0">
                <a:latin typeface="冬青黑体简体中文 W3" pitchFamily="34" charset="-122"/>
                <a:ea typeface="冬青黑体简体中文 W3" pitchFamily="34" charset="-122"/>
              </a:rPr>
              <a:t>.</a:t>
            </a:r>
            <a:r>
              <a:rPr lang="zh-CN" altLang="en-US" sz="1600" dirty="0" smtClean="0">
                <a:latin typeface="冬青黑体简体中文 W3" pitchFamily="34" charset="-122"/>
                <a:ea typeface="冬青黑体简体中文 W3" pitchFamily="34" charset="-122"/>
              </a:rPr>
              <a:t>在</a:t>
            </a:r>
            <a:r>
              <a:rPr lang="zh-CN" altLang="en-US" sz="1600" dirty="0">
                <a:latin typeface="冬青黑体简体中文 W3" pitchFamily="34" charset="-122"/>
                <a:ea typeface="冬青黑体简体中文 W3" pitchFamily="34" charset="-122"/>
              </a:rPr>
              <a:t>假设一的基础上，他们都使用微信，并且会使用微信小程序。</a:t>
            </a:r>
          </a:p>
          <a:p>
            <a:r>
              <a:rPr lang="en-US" altLang="zh-CN" sz="1600" dirty="0">
                <a:latin typeface="冬青黑体简体中文 W3" pitchFamily="34" charset="-122"/>
                <a:ea typeface="冬青黑体简体中文 W3" pitchFamily="34" charset="-122"/>
              </a:rPr>
              <a:t>3</a:t>
            </a:r>
            <a:r>
              <a:rPr lang="en-US" altLang="zh-CN" sz="1600" dirty="0" smtClean="0">
                <a:latin typeface="冬青黑体简体中文 W3" pitchFamily="34" charset="-122"/>
                <a:ea typeface="冬青黑体简体中文 W3" pitchFamily="34" charset="-122"/>
              </a:rPr>
              <a:t>.</a:t>
            </a:r>
            <a:r>
              <a:rPr lang="zh-CN" altLang="en-US" sz="1600" dirty="0" smtClean="0">
                <a:latin typeface="冬青黑体简体中文 W3" pitchFamily="34" charset="-122"/>
                <a:ea typeface="冬青黑体简体中文 W3" pitchFamily="34" charset="-122"/>
              </a:rPr>
              <a:t>假设</a:t>
            </a:r>
            <a:r>
              <a:rPr lang="zh-CN" altLang="en-US" sz="1600" dirty="0">
                <a:latin typeface="冬青黑体简体中文 W3" pitchFamily="34" charset="-122"/>
                <a:ea typeface="冬青黑体简体中文 W3" pitchFamily="34" charset="-122"/>
              </a:rPr>
              <a:t>各平台的科技资讯的文章允许被借用（标明出处及作者）。</a:t>
            </a:r>
          </a:p>
        </p:txBody>
      </p:sp>
      <p:sp>
        <p:nvSpPr>
          <p:cNvPr id="5" name="矩形 4"/>
          <p:cNvSpPr/>
          <p:nvPr/>
        </p:nvSpPr>
        <p:spPr>
          <a:xfrm>
            <a:off x="2421337" y="4332620"/>
            <a:ext cx="6096000" cy="1077218"/>
          </a:xfrm>
          <a:prstGeom prst="rect">
            <a:avLst/>
          </a:prstGeom>
        </p:spPr>
        <p:txBody>
          <a:bodyPr>
            <a:spAutoFit/>
          </a:bodyPr>
          <a:lstStyle/>
          <a:p>
            <a:r>
              <a:rPr lang="en-US" altLang="zh-CN" sz="1600" dirty="0">
                <a:latin typeface="冬青黑体简体中文 W3" pitchFamily="34" charset="-122"/>
                <a:ea typeface="冬青黑体简体中文 W3" pitchFamily="34" charset="-122"/>
              </a:rPr>
              <a:t>1.	</a:t>
            </a:r>
            <a:r>
              <a:rPr lang="zh-CN" altLang="en-US" sz="1600" dirty="0">
                <a:latin typeface="冬青黑体简体中文 W3" pitchFamily="34" charset="-122"/>
                <a:ea typeface="冬青黑体简体中文 W3" pitchFamily="34" charset="-122"/>
              </a:rPr>
              <a:t>各类书籍和资料。</a:t>
            </a:r>
          </a:p>
          <a:p>
            <a:r>
              <a:rPr lang="en-US" altLang="zh-CN" sz="1600" dirty="0">
                <a:latin typeface="冬青黑体简体中文 W3" pitchFamily="34" charset="-122"/>
                <a:ea typeface="冬青黑体简体中文 W3" pitchFamily="34" charset="-122"/>
              </a:rPr>
              <a:t>2.	</a:t>
            </a:r>
            <a:r>
              <a:rPr lang="zh-CN" altLang="en-US" sz="1600" dirty="0">
                <a:latin typeface="冬青黑体简体中文 W3" pitchFamily="34" charset="-122"/>
                <a:ea typeface="冬青黑体简体中文 W3" pitchFamily="34" charset="-122"/>
              </a:rPr>
              <a:t>网上的各类教程及开源代码。</a:t>
            </a:r>
          </a:p>
          <a:p>
            <a:r>
              <a:rPr lang="en-US" altLang="zh-CN" sz="1600" dirty="0">
                <a:latin typeface="冬青黑体简体中文 W3" pitchFamily="34" charset="-122"/>
                <a:ea typeface="冬青黑体简体中文 W3" pitchFamily="34" charset="-122"/>
              </a:rPr>
              <a:t>3.	</a:t>
            </a:r>
            <a:r>
              <a:rPr lang="zh-CN" altLang="en-US" sz="1600" dirty="0">
                <a:latin typeface="冬青黑体简体中文 W3" pitchFamily="34" charset="-122"/>
                <a:ea typeface="冬青黑体简体中文 W3" pitchFamily="34" charset="-122"/>
              </a:rPr>
              <a:t>各位老师和学长的帮助。</a:t>
            </a:r>
          </a:p>
          <a:p>
            <a:r>
              <a:rPr lang="en-US" altLang="zh-CN" sz="1600" dirty="0">
                <a:latin typeface="冬青黑体简体中文 W3" pitchFamily="34" charset="-122"/>
                <a:ea typeface="冬青黑体简体中文 W3" pitchFamily="34" charset="-122"/>
              </a:rPr>
              <a:t>4.	</a:t>
            </a:r>
            <a:r>
              <a:rPr lang="zh-CN" altLang="en-US" sz="1600" dirty="0">
                <a:latin typeface="冬青黑体简体中文 W3" pitchFamily="34" charset="-122"/>
                <a:ea typeface="冬青黑体简体中文 W3" pitchFamily="34" charset="-122"/>
              </a:rPr>
              <a:t>小组内良好的分工与合作。</a:t>
            </a:r>
          </a:p>
        </p:txBody>
      </p:sp>
    </p:spTree>
    <p:extLst>
      <p:ext uri="{BB962C8B-B14F-4D97-AF65-F5344CB8AC3E}">
        <p14:creationId xmlns:p14="http://schemas.microsoft.com/office/powerpoint/2010/main" val="680789849"/>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14:presetBounceEnd="20000">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14:bounceEnd="20000">
                                          <p:cBhvr additive="base">
                                            <p:cTn id="7" dur="500" fill="hold"/>
                                            <p:tgtEl>
                                              <p:spTgt spid="36"/>
                                            </p:tgtEl>
                                            <p:attrNameLst>
                                              <p:attrName>ppt_x</p:attrName>
                                            </p:attrNameLst>
                                          </p:cBhvr>
                                          <p:tavLst>
                                            <p:tav tm="0">
                                              <p:val>
                                                <p:strVal val="1+#ppt_w/2"/>
                                              </p:val>
                                            </p:tav>
                                            <p:tav tm="100000">
                                              <p:val>
                                                <p:strVal val="#ppt_x"/>
                                              </p:val>
                                            </p:tav>
                                          </p:tavLst>
                                        </p:anim>
                                        <p:anim calcmode="lin" valueType="num" p14:bounceEnd="20000">
                                          <p:cBhvr additive="base">
                                            <p:cTn id="8" dur="500" fill="hold"/>
                                            <p:tgtEl>
                                              <p:spTgt spid="3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14:presetBounceEnd="20000">
                                      <p:stCondLst>
                                        <p:cond delay="500"/>
                                      </p:stCondLst>
                                      <p:childTnLst>
                                        <p:set>
                                          <p:cBhvr>
                                            <p:cTn id="10" dur="1" fill="hold">
                                              <p:stCondLst>
                                                <p:cond delay="0"/>
                                              </p:stCondLst>
                                            </p:cTn>
                                            <p:tgtEl>
                                              <p:spTgt spid="37"/>
                                            </p:tgtEl>
                                            <p:attrNameLst>
                                              <p:attrName>style.visibility</p:attrName>
                                            </p:attrNameLst>
                                          </p:cBhvr>
                                          <p:to>
                                            <p:strVal val="visible"/>
                                          </p:to>
                                        </p:set>
                                        <p:anim calcmode="lin" valueType="num" p14:bounceEnd="20000">
                                          <p:cBhvr additive="base">
                                            <p:cTn id="11" dur="500" fill="hold"/>
                                            <p:tgtEl>
                                              <p:spTgt spid="37"/>
                                            </p:tgtEl>
                                            <p:attrNameLst>
                                              <p:attrName>ppt_x</p:attrName>
                                            </p:attrNameLst>
                                          </p:cBhvr>
                                          <p:tavLst>
                                            <p:tav tm="0">
                                              <p:val>
                                                <p:strVal val="1+#ppt_w/2"/>
                                              </p:val>
                                            </p:tav>
                                            <p:tav tm="100000">
                                              <p:val>
                                                <p:strVal val="#ppt_x"/>
                                              </p:val>
                                            </p:tav>
                                          </p:tavLst>
                                        </p:anim>
                                        <p:anim calcmode="lin" valueType="num" p14:bounceEnd="20000">
                                          <p:cBhvr additive="base">
                                            <p:cTn id="12" dur="500" fill="hold"/>
                                            <p:tgtEl>
                                              <p:spTgt spid="3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14:presetBounceEnd="20000">
                                      <p:stCondLst>
                                        <p:cond delay="250"/>
                                      </p:stCondLst>
                                      <p:childTnLst>
                                        <p:set>
                                          <p:cBhvr>
                                            <p:cTn id="14" dur="1" fill="hold">
                                              <p:stCondLst>
                                                <p:cond delay="0"/>
                                              </p:stCondLst>
                                            </p:cTn>
                                            <p:tgtEl>
                                              <p:spTgt spid="39"/>
                                            </p:tgtEl>
                                            <p:attrNameLst>
                                              <p:attrName>style.visibility</p:attrName>
                                            </p:attrNameLst>
                                          </p:cBhvr>
                                          <p:to>
                                            <p:strVal val="visible"/>
                                          </p:to>
                                        </p:set>
                                        <p:anim calcmode="lin" valueType="num" p14:bounceEnd="20000">
                                          <p:cBhvr additive="base">
                                            <p:cTn id="15" dur="500" fill="hold"/>
                                            <p:tgtEl>
                                              <p:spTgt spid="39"/>
                                            </p:tgtEl>
                                            <p:attrNameLst>
                                              <p:attrName>ppt_x</p:attrName>
                                            </p:attrNameLst>
                                          </p:cBhvr>
                                          <p:tavLst>
                                            <p:tav tm="0">
                                              <p:val>
                                                <p:strVal val="1+#ppt_w/2"/>
                                              </p:val>
                                            </p:tav>
                                            <p:tav tm="100000">
                                              <p:val>
                                                <p:strVal val="#ppt_x"/>
                                              </p:val>
                                            </p:tav>
                                          </p:tavLst>
                                        </p:anim>
                                        <p:anim calcmode="lin" valueType="num" p14:bounceEnd="20000">
                                          <p:cBhvr additive="base">
                                            <p:cTn id="16" dur="500" fill="hold"/>
                                            <p:tgtEl>
                                              <p:spTgt spid="39"/>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14:presetBounceEnd="20000">
                                      <p:stCondLst>
                                        <p:cond delay="0"/>
                                      </p:stCondLst>
                                      <p:childTnLst>
                                        <p:set>
                                          <p:cBhvr>
                                            <p:cTn id="18" dur="1" fill="hold">
                                              <p:stCondLst>
                                                <p:cond delay="0"/>
                                              </p:stCondLst>
                                            </p:cTn>
                                            <p:tgtEl>
                                              <p:spTgt spid="38"/>
                                            </p:tgtEl>
                                            <p:attrNameLst>
                                              <p:attrName>style.visibility</p:attrName>
                                            </p:attrNameLst>
                                          </p:cBhvr>
                                          <p:to>
                                            <p:strVal val="visible"/>
                                          </p:to>
                                        </p:set>
                                        <p:anim calcmode="lin" valueType="num" p14:bounceEnd="20000">
                                          <p:cBhvr additive="base">
                                            <p:cTn id="19" dur="500" fill="hold"/>
                                            <p:tgtEl>
                                              <p:spTgt spid="38"/>
                                            </p:tgtEl>
                                            <p:attrNameLst>
                                              <p:attrName>ppt_x</p:attrName>
                                            </p:attrNameLst>
                                          </p:cBhvr>
                                          <p:tavLst>
                                            <p:tav tm="0">
                                              <p:val>
                                                <p:strVal val="1+#ppt_w/2"/>
                                              </p:val>
                                            </p:tav>
                                            <p:tav tm="100000">
                                              <p:val>
                                                <p:strVal val="#ppt_x"/>
                                              </p:val>
                                            </p:tav>
                                          </p:tavLst>
                                        </p:anim>
                                        <p:anim calcmode="lin" valueType="num" p14:bounceEnd="20000">
                                          <p:cBhvr additive="base">
                                            <p:cTn id="20" dur="500" fill="hold"/>
                                            <p:tgtEl>
                                              <p:spTgt spid="3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8" grpId="0" animBg="1"/>
          <p:bldP spid="39"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1+#ppt_w/2"/>
                                              </p:val>
                                            </p:tav>
                                            <p:tav tm="100000">
                                              <p:val>
                                                <p:strVal val="#ppt_x"/>
                                              </p:val>
                                            </p:tav>
                                          </p:tavLst>
                                        </p:anim>
                                        <p:anim calcmode="lin" valueType="num">
                                          <p:cBhvr additive="base">
                                            <p:cTn id="8" dur="500" fill="hold"/>
                                            <p:tgtEl>
                                              <p:spTgt spid="3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500"/>
                                      </p:stCondLst>
                                      <p:childTnLst>
                                        <p:set>
                                          <p:cBhvr>
                                            <p:cTn id="10" dur="1" fill="hold">
                                              <p:stCondLst>
                                                <p:cond delay="0"/>
                                              </p:stCondLst>
                                            </p:cTn>
                                            <p:tgtEl>
                                              <p:spTgt spid="37"/>
                                            </p:tgtEl>
                                            <p:attrNameLst>
                                              <p:attrName>style.visibility</p:attrName>
                                            </p:attrNameLst>
                                          </p:cBhvr>
                                          <p:to>
                                            <p:strVal val="visible"/>
                                          </p:to>
                                        </p:set>
                                        <p:anim calcmode="lin" valueType="num">
                                          <p:cBhvr additive="base">
                                            <p:cTn id="11" dur="500" fill="hold"/>
                                            <p:tgtEl>
                                              <p:spTgt spid="37"/>
                                            </p:tgtEl>
                                            <p:attrNameLst>
                                              <p:attrName>ppt_x</p:attrName>
                                            </p:attrNameLst>
                                          </p:cBhvr>
                                          <p:tavLst>
                                            <p:tav tm="0">
                                              <p:val>
                                                <p:strVal val="1+#ppt_w/2"/>
                                              </p:val>
                                            </p:tav>
                                            <p:tav tm="100000">
                                              <p:val>
                                                <p:strVal val="#ppt_x"/>
                                              </p:val>
                                            </p:tav>
                                          </p:tavLst>
                                        </p:anim>
                                        <p:anim calcmode="lin" valueType="num">
                                          <p:cBhvr additive="base">
                                            <p:cTn id="12" dur="500" fill="hold"/>
                                            <p:tgtEl>
                                              <p:spTgt spid="3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stCondLst>
                                        <p:cond delay="250"/>
                                      </p:stCondLst>
                                      <p:childTnLst>
                                        <p:set>
                                          <p:cBhvr>
                                            <p:cTn id="14" dur="1" fill="hold">
                                              <p:stCondLst>
                                                <p:cond delay="0"/>
                                              </p:stCondLst>
                                            </p:cTn>
                                            <p:tgtEl>
                                              <p:spTgt spid="39"/>
                                            </p:tgtEl>
                                            <p:attrNameLst>
                                              <p:attrName>style.visibility</p:attrName>
                                            </p:attrNameLst>
                                          </p:cBhvr>
                                          <p:to>
                                            <p:strVal val="visible"/>
                                          </p:to>
                                        </p:set>
                                        <p:anim calcmode="lin" valueType="num">
                                          <p:cBhvr additive="base">
                                            <p:cTn id="15" dur="500" fill="hold"/>
                                            <p:tgtEl>
                                              <p:spTgt spid="39"/>
                                            </p:tgtEl>
                                            <p:attrNameLst>
                                              <p:attrName>ppt_x</p:attrName>
                                            </p:attrNameLst>
                                          </p:cBhvr>
                                          <p:tavLst>
                                            <p:tav tm="0">
                                              <p:val>
                                                <p:strVal val="1+#ppt_w/2"/>
                                              </p:val>
                                            </p:tav>
                                            <p:tav tm="100000">
                                              <p:val>
                                                <p:strVal val="#ppt_x"/>
                                              </p:val>
                                            </p:tav>
                                          </p:tavLst>
                                        </p:anim>
                                        <p:anim calcmode="lin" valueType="num">
                                          <p:cBhvr additive="base">
                                            <p:cTn id="16" dur="500" fill="hold"/>
                                            <p:tgtEl>
                                              <p:spTgt spid="39"/>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stCondLst>
                                        <p:cond delay="0"/>
                                      </p:stCondLst>
                                      <p:childTnLst>
                                        <p:set>
                                          <p:cBhvr>
                                            <p:cTn id="18" dur="1" fill="hold">
                                              <p:stCondLst>
                                                <p:cond delay="0"/>
                                              </p:stCondLst>
                                            </p:cTn>
                                            <p:tgtEl>
                                              <p:spTgt spid="38"/>
                                            </p:tgtEl>
                                            <p:attrNameLst>
                                              <p:attrName>style.visibility</p:attrName>
                                            </p:attrNameLst>
                                          </p:cBhvr>
                                          <p:to>
                                            <p:strVal val="visible"/>
                                          </p:to>
                                        </p:set>
                                        <p:anim calcmode="lin" valueType="num">
                                          <p:cBhvr additive="base">
                                            <p:cTn id="19" dur="500" fill="hold"/>
                                            <p:tgtEl>
                                              <p:spTgt spid="38"/>
                                            </p:tgtEl>
                                            <p:attrNameLst>
                                              <p:attrName>ppt_x</p:attrName>
                                            </p:attrNameLst>
                                          </p:cBhvr>
                                          <p:tavLst>
                                            <p:tav tm="0">
                                              <p:val>
                                                <p:strVal val="1+#ppt_w/2"/>
                                              </p:val>
                                            </p:tav>
                                            <p:tav tm="100000">
                                              <p:val>
                                                <p:strVal val="#ppt_x"/>
                                              </p:val>
                                            </p:tav>
                                          </p:tavLst>
                                        </p:anim>
                                        <p:anim calcmode="lin" valueType="num">
                                          <p:cBhvr additive="base">
                                            <p:cTn id="20" dur="500" fill="hold"/>
                                            <p:tgtEl>
                                              <p:spTgt spid="3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8" grpId="0" animBg="1"/>
          <p:bldP spid="39" grpId="0" animBg="1"/>
        </p:bldLst>
      </p:timing>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97CAC44C-9ABD-46A2-8E88-645DEC627BD9"/>
  <p:tag name="ISPRING_SCORM_RATE_SLIDES" val="1"/>
  <p:tag name="ISPRINGONLINEFOLDERID" val="0"/>
  <p:tag name="ISPRINGONLINEFOLDERPATH" val="Content List"/>
  <p:tag name="ISPRINGCLOUDFOLDERID" val="0"/>
  <p:tag name="ISPRINGCLOUDFOLDERPATH" val="Repository"/>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QIAABQAAgAIAEOUV0cNwDEewAEAANoDAAAPAAAAAAAAAAEAAAAAAAAAAABub25lL3BsYXllci54bWxQSwUGAAAAAAEAAQA9AAAA7QEAAAAA"/>
  <p:tag name="ISPRING_PRESENTATION_TITLE" val="蓝色扁平化报告"/>
  <p:tag name="ISPRING_SCORM_ENDPOINT" val="&lt;endpoint&gt;&lt;enable&gt;0&lt;/enable&gt;&lt;lrs&gt;http://&lt;/lrs&gt;&lt;auth&gt;0&lt;/auth&gt;&lt;login&gt;&lt;/login&gt;&lt;password&gt;&lt;/password&gt;&lt;key&gt;&lt;/key&gt;&lt;name&gt;&lt;/name&gt;&lt;email&gt;&lt;/email&gt;&lt;/endpoint&gt;&#10;"/>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1824</TotalTime>
  <Words>1317</Words>
  <Application>Microsoft Office PowerPoint</Application>
  <PresentationFormat>自定义</PresentationFormat>
  <Paragraphs>292</Paragraphs>
  <Slides>25</Slides>
  <Notes>25</Notes>
  <HiddenSlides>0</HiddenSlides>
  <MMClips>0</MMClips>
  <ScaleCrop>false</ScaleCrop>
  <HeadingPairs>
    <vt:vector size="4" baseType="variant">
      <vt:variant>
        <vt:lpstr>主题</vt:lpstr>
      </vt:variant>
      <vt:variant>
        <vt:i4>1</vt:i4>
      </vt:variant>
      <vt:variant>
        <vt:lpstr>幻灯片标题</vt:lpstr>
      </vt:variant>
      <vt:variant>
        <vt:i4>25</vt:i4>
      </vt:variant>
    </vt:vector>
  </HeadingPairs>
  <TitlesOfParts>
    <vt:vector size="26" baseType="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Money</dc:creator>
  <dc:description>www.1ppt.com</dc:description>
  <cp:lastModifiedBy>Money</cp:lastModifiedBy>
  <cp:revision>264</cp:revision>
  <dcterms:created xsi:type="dcterms:W3CDTF">2016-06-30T07:01:47Z</dcterms:created>
  <dcterms:modified xsi:type="dcterms:W3CDTF">2019-04-13T06:34:01Z</dcterms:modified>
</cp:coreProperties>
</file>