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35"/>
  </p:normalViewPr>
  <p:slideViewPr>
    <p:cSldViewPr snapToGrid="0" snapToObjects="1">
      <p:cViewPr varScale="1">
        <p:scale>
          <a:sx n="115" d="100"/>
          <a:sy n="115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25B4F6-5F4F-A048-9AE5-D1B6D24D18B5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7F7238-8F1D-914E-AA47-BC98928DC43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2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7F7238-8F1D-914E-AA47-BC98928DC435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1966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185789-8510-9F06-C451-57774B7307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3506D7-D31F-E666-FD8A-FA45F8937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6915E8-B8A6-0683-7721-0120501B0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B3FE-6863-B848-B73D-742C8DC88EA3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608FBE-A9B8-FA61-8B91-A85884F7C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8EEF3D-18A7-65A8-E8C4-41108ADC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279-BA71-7C47-83E5-BE2EC8580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601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B3CAF6-EBCA-EC43-814C-CFC7CCDDD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722680-C82B-AC6B-3D0B-AD2A59796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410761-66AF-E34F-B3B6-9490CFF87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B3FE-6863-B848-B73D-742C8DC88EA3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27A8F-4193-7FA6-095E-0D9F0562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7A0B89-E4EA-7CD5-F862-9CF2E7DA4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279-BA71-7C47-83E5-BE2EC8580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3281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22459A-8C1E-41CD-F2E8-A0DF9E4F16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6D945E-8A0A-ADE7-2228-5AD23B891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07AE02-2584-1A8A-0F94-97A469EBB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B3FE-6863-B848-B73D-742C8DC88EA3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311701-0BCA-9297-142F-FA8D247C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B6DC4D-ABBD-DD47-1647-195FDEF19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279-BA71-7C47-83E5-BE2EC8580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906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23F69-8819-6A38-5EB0-FF4241F38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A6007-3DCD-6CE2-997A-0B52FE42C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6EBEBB-A94F-85D6-6E92-106998E6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B3FE-6863-B848-B73D-742C8DC88EA3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31DA0C-B803-9973-A50E-72ACBC5D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61624-7987-96E8-0B99-E4D7684B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279-BA71-7C47-83E5-BE2EC8580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37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F5D917-ACC1-1440-C8D7-CE49D61F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90DE50-EE3A-D1B5-6C61-6D37CA05D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57BEB5-3B15-8150-C45E-E34131478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B3FE-6863-B848-B73D-742C8DC88EA3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F0C5DA-D26B-FE79-DC4B-80DAD5AB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CDC69-08F4-A916-1163-86DBEBEB0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279-BA71-7C47-83E5-BE2EC8580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0675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9FAF2F-98F3-74D5-A07C-D6D4DF6C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ABBFFE-2DD7-5CDD-B293-AC97FA449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A3605C-B450-A061-0614-E6A4F1169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179689-9CED-2432-0213-69933B7B7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B3FE-6863-B848-B73D-742C8DC88EA3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D92B8B-4CEC-DC23-D099-7200A466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1640B4-4B52-B7C1-3FAF-4DB64010B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279-BA71-7C47-83E5-BE2EC8580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84741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4BEABB-A4D6-B6FF-7A8B-EF38DA6B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9E4539-23CB-AC11-D172-C5B2C7DE1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CB8114-71A4-A15F-1424-CEC3D13A7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D38701-C707-2786-9A78-0D5A96D64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79B4C6-4738-F0B9-8407-9759F73B3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2EDC2F-4F59-B46D-4E1C-AFB60DAA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B3FE-6863-B848-B73D-742C8DC88EA3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26C76FC-25F6-1542-CA6B-C80A5518D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5BBFF8C-AA9B-EA92-2A93-0157D444E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279-BA71-7C47-83E5-BE2EC8580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6268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D44673-8B81-81F0-A34B-793FBA763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94EDF3-9589-74FC-4D57-2FB7F225B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B3FE-6863-B848-B73D-742C8DC88EA3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914064D-1A4F-FD80-BC4A-E5F3E0B5E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4970B2-B5EC-2239-30AD-ECE122B97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279-BA71-7C47-83E5-BE2EC8580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14609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3BAC686-8215-7BE7-B775-DA813D6A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B3FE-6863-B848-B73D-742C8DC88EA3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DDBDE0-65B0-4322-58F7-6F158269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C6CBC50-2271-CB39-484B-842ABC8D0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279-BA71-7C47-83E5-BE2EC8580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0155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43DC8-939B-FD80-4859-7F96BF49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C08AD4-63F6-1FC6-9633-1616D7D8B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ED213A-5080-CCEB-6D88-594771472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780B61-E7CF-0A9C-720D-A913FC20F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B3FE-6863-B848-B73D-742C8DC88EA3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FEF6BA-88BF-0D7E-24F3-F1A63B458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09165A0-2C78-8528-8F6E-71C37DAA5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279-BA71-7C47-83E5-BE2EC8580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435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10CA0-3984-4136-5948-E54D521C9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E00D13-74B2-D8FF-DD24-DCC0EB72CB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162015-DBF9-4CF1-9354-77F5DE9E9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D6953-F54B-48B8-73A2-A67A3EF43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5B3FE-6863-B848-B73D-742C8DC88EA3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BABBF1-8631-4508-F52C-3F42E6DC9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19F5F9-778A-8745-D75E-B623441A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14279-BA71-7C47-83E5-BE2EC8580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583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878C2A-58B0-BD84-D99C-D6B243B83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9A6994-5B6E-1FEB-E477-BFFF6EC65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C0B7B2-7A6C-27ED-7B3B-722CC5083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5B3FE-6863-B848-B73D-742C8DC88EA3}" type="datetimeFigureOut">
              <a:rPr kumimoji="1" lang="zh-CN" altLang="en-US" smtClean="0"/>
              <a:t>2025/3/18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CF1251-9866-4817-0F72-0A4FE620A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AF9A6-55B0-EA77-383E-E09FDABDE8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14279-BA71-7C47-83E5-BE2EC8580F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838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DB935A-6854-B254-B038-A71561B5B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B56BC3-3904-693B-A872-87D05003C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4301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</Words>
  <Application>Microsoft Macintosh PowerPoint</Application>
  <PresentationFormat>宽屏</PresentationFormat>
  <Paragraphs>1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熊 星星</dc:creator>
  <cp:lastModifiedBy>熊 星星</cp:lastModifiedBy>
  <cp:revision>1</cp:revision>
  <dcterms:created xsi:type="dcterms:W3CDTF">2025-03-18T03:11:52Z</dcterms:created>
  <dcterms:modified xsi:type="dcterms:W3CDTF">2025-03-18T03:31:32Z</dcterms:modified>
</cp:coreProperties>
</file>