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18"/>
  </p:notesMasterIdLst>
  <p:sldIdLst>
    <p:sldId id="269" r:id="rId3"/>
    <p:sldId id="299" r:id="rId4"/>
    <p:sldId id="275" r:id="rId5"/>
    <p:sldId id="257" r:id="rId6"/>
    <p:sldId id="300" r:id="rId7"/>
    <p:sldId id="301" r:id="rId8"/>
    <p:sldId id="302" r:id="rId9"/>
    <p:sldId id="303" r:id="rId10"/>
    <p:sldId id="276" r:id="rId11"/>
    <p:sldId id="305" r:id="rId12"/>
    <p:sldId id="306" r:id="rId13"/>
    <p:sldId id="307" r:id="rId14"/>
    <p:sldId id="308" r:id="rId15"/>
    <p:sldId id="294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E6E8"/>
    <a:srgbClr val="92D8B9"/>
    <a:srgbClr val="CDF0A2"/>
    <a:srgbClr val="70B571"/>
    <a:srgbClr val="FF3399"/>
    <a:srgbClr val="7AC14C"/>
    <a:srgbClr val="79BF52"/>
    <a:srgbClr val="05BFCF"/>
    <a:srgbClr val="15A8CF"/>
    <a:srgbClr val="2FB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2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05F78-2F57-4428-B243-E162221B0D56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012D7-FC83-4931-9688-ECDCCE940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53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012D7-FC83-4931-9688-ECDCCE940D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9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" y="-16266"/>
            <a:ext cx="8054767" cy="6889233"/>
          </a:xfrm>
          <a:custGeom>
            <a:avLst/>
            <a:gdLst/>
            <a:ahLst/>
            <a:cxnLst/>
            <a:rect l="l" t="t" r="r" b="b"/>
            <a:pathLst>
              <a:path w="241643" h="206677" extrusionOk="0">
                <a:moveTo>
                  <a:pt x="126321" y="206677"/>
                </a:moveTo>
                <a:lnTo>
                  <a:pt x="241643" y="0"/>
                </a:lnTo>
                <a:lnTo>
                  <a:pt x="0" y="0"/>
                </a:lnTo>
                <a:lnTo>
                  <a:pt x="0" y="2066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3357855" y="2119533"/>
            <a:ext cx="4442400" cy="47384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3601968" y="0"/>
            <a:ext cx="4442400" cy="47384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14400" y="928567"/>
            <a:ext cx="5954800" cy="38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865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1129488" y="712101"/>
            <a:ext cx="14058189" cy="4586729"/>
            <a:chOff x="-847116" y="591225"/>
            <a:chExt cx="10543642" cy="3440047"/>
          </a:xfrm>
        </p:grpSpPr>
        <p:sp>
          <p:nvSpPr>
            <p:cNvPr id="16" name="Google Shape;16;p3"/>
            <p:cNvSpPr/>
            <p:nvPr/>
          </p:nvSpPr>
          <p:spPr>
            <a:xfrm>
              <a:off x="278002" y="1752528"/>
              <a:ext cx="7944569" cy="1803781"/>
            </a:xfrm>
            <a:prstGeom prst="parallelogram">
              <a:avLst>
                <a:gd name="adj" fmla="val 5499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-847116" y="2227372"/>
              <a:ext cx="1691400" cy="1803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113129" y="1325881"/>
              <a:ext cx="1691507" cy="1803781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175747" y="1165593"/>
              <a:ext cx="2241448" cy="2390699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84968" y="591225"/>
              <a:ext cx="943237" cy="1006433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442811" y="2959969"/>
              <a:ext cx="559354" cy="59633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354027" y="961274"/>
              <a:ext cx="1342500" cy="14316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2387600" y="2799484"/>
            <a:ext cx="7416800" cy="77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387600" y="3704917"/>
            <a:ext cx="7416800" cy="3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071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-67"/>
            <a:ext cx="12192000" cy="6858000"/>
          </a:xfrm>
          <a:prstGeom prst="parallelogram">
            <a:avLst>
              <a:gd name="adj" fmla="val 555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3662600" y="1382933"/>
            <a:ext cx="4866800" cy="409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▰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○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■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●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○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5486263" lvl="8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■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791200" y="507932"/>
            <a:ext cx="2609600" cy="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endParaRPr sz="8000"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5806600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0" name="Google Shape;30;p4"/>
          <p:cNvSpPr/>
          <p:nvPr/>
        </p:nvSpPr>
        <p:spPr>
          <a:xfrm>
            <a:off x="-215088" y="2893629"/>
            <a:ext cx="2255200" cy="24052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/>
          <p:nvPr/>
        </p:nvSpPr>
        <p:spPr>
          <a:xfrm>
            <a:off x="680071" y="1477924"/>
            <a:ext cx="2988400" cy="31876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/>
          <p:nvPr/>
        </p:nvSpPr>
        <p:spPr>
          <a:xfrm>
            <a:off x="1427691" y="712100"/>
            <a:ext cx="1257600" cy="13420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4"/>
          <p:cNvSpPr/>
          <p:nvPr/>
        </p:nvSpPr>
        <p:spPr>
          <a:xfrm>
            <a:off x="9744716" y="1086316"/>
            <a:ext cx="2326000" cy="24796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/>
          <p:nvPr/>
        </p:nvSpPr>
        <p:spPr>
          <a:xfrm>
            <a:off x="9026321" y="4226200"/>
            <a:ext cx="1646400" cy="17556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4"/>
          <p:cNvSpPr txBox="1"/>
          <p:nvPr/>
        </p:nvSpPr>
        <p:spPr>
          <a:xfrm>
            <a:off x="4791200" y="5678399"/>
            <a:ext cx="2609600" cy="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”</a:t>
            </a:r>
            <a:endParaRPr sz="8000"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9566033" y="2692467"/>
            <a:ext cx="2376000" cy="25340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3153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10673860" y="3902564"/>
            <a:ext cx="2770800" cy="29556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5"/>
          <p:cNvSpPr/>
          <p:nvPr/>
        </p:nvSpPr>
        <p:spPr>
          <a:xfrm>
            <a:off x="9980522" y="2340468"/>
            <a:ext cx="3774400" cy="40256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46;p5">
            <a:extLst>
              <a:ext uri="{FF2B5EF4-FFF2-40B4-BE49-F238E27FC236}">
                <a16:creationId xmlns:a16="http://schemas.microsoft.com/office/drawing/2014/main" id="{74471E2A-4078-4C90-8B84-472810F96550}"/>
              </a:ext>
            </a:extLst>
          </p:cNvPr>
          <p:cNvSpPr/>
          <p:nvPr userDrawn="1"/>
        </p:nvSpPr>
        <p:spPr>
          <a:xfrm>
            <a:off x="10972567" y="0"/>
            <a:ext cx="574148" cy="825623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5"/>
          <p:cNvSpPr txBox="1">
            <a:spLocks noGrp="1"/>
          </p:cNvSpPr>
          <p:nvPr userDrawn="1">
            <p:ph type="body" idx="1"/>
          </p:nvPr>
        </p:nvSpPr>
        <p:spPr>
          <a:xfrm>
            <a:off x="1219433" y="2112567"/>
            <a:ext cx="9332800" cy="399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 userDrawn="1"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29;p4">
            <a:extLst>
              <a:ext uri="{FF2B5EF4-FFF2-40B4-BE49-F238E27FC236}">
                <a16:creationId xmlns:a16="http://schemas.microsoft.com/office/drawing/2014/main" id="{A3F63A5D-E91E-4C0F-B7DE-FADE9AACAC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72567" y="300823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190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-10400" y="-16266"/>
            <a:ext cx="8331067" cy="6889233"/>
          </a:xfrm>
          <a:custGeom>
            <a:avLst/>
            <a:gdLst/>
            <a:ahLst/>
            <a:cxnLst/>
            <a:rect l="l" t="t" r="r" b="b"/>
            <a:pathLst>
              <a:path w="249932" h="206677" extrusionOk="0">
                <a:moveTo>
                  <a:pt x="134610" y="206677"/>
                </a:moveTo>
                <a:lnTo>
                  <a:pt x="249932" y="0"/>
                </a:lnTo>
                <a:lnTo>
                  <a:pt x="312" y="176"/>
                </a:lnTo>
                <a:lnTo>
                  <a:pt x="0" y="20654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53" name="Google Shape;53;p6"/>
          <p:cNvGrpSpPr/>
          <p:nvPr/>
        </p:nvGrpSpPr>
        <p:grpSpPr>
          <a:xfrm>
            <a:off x="-418255" y="-24499"/>
            <a:ext cx="8358488" cy="2182673"/>
            <a:chOff x="-313691" y="-18375"/>
            <a:chExt cx="6268866" cy="1637005"/>
          </a:xfrm>
        </p:grpSpPr>
        <p:sp>
          <p:nvSpPr>
            <p:cNvPr id="54" name="Google Shape;54;p6"/>
            <p:cNvSpPr/>
            <p:nvPr/>
          </p:nvSpPr>
          <p:spPr>
            <a:xfrm>
              <a:off x="256375" y="499825"/>
              <a:ext cx="56988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6"/>
          <p:cNvGrpSpPr/>
          <p:nvPr/>
        </p:nvGrpSpPr>
        <p:grpSpPr>
          <a:xfrm>
            <a:off x="11171551" y="4763643"/>
            <a:ext cx="1749812" cy="2094404"/>
            <a:chOff x="7485392" y="1755351"/>
            <a:chExt cx="2830800" cy="3388272"/>
          </a:xfrm>
        </p:grpSpPr>
        <p:sp>
          <p:nvSpPr>
            <p:cNvPr id="59" name="Google Shape;59;p6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" name="Google Shape;61;p6"/>
          <p:cNvSpPr/>
          <p:nvPr/>
        </p:nvSpPr>
        <p:spPr>
          <a:xfrm>
            <a:off x="4228773" y="3429000"/>
            <a:ext cx="2408800" cy="3443600"/>
          </a:xfrm>
          <a:prstGeom prst="parallelogram">
            <a:avLst>
              <a:gd name="adj" fmla="val 79448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6"/>
          <p:cNvSpPr/>
          <p:nvPr/>
        </p:nvSpPr>
        <p:spPr>
          <a:xfrm>
            <a:off x="3891459" y="0"/>
            <a:ext cx="4429200" cy="6333200"/>
          </a:xfrm>
          <a:prstGeom prst="parallelogram">
            <a:avLst>
              <a:gd name="adj" fmla="val 79448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52120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3307600" cy="399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593033" y="6333133"/>
            <a:ext cx="5992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0374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418254" y="-24499"/>
            <a:ext cx="10014644" cy="2182673"/>
            <a:chOff x="-313691" y="-18375"/>
            <a:chExt cx="7510983" cy="1637005"/>
          </a:xfrm>
        </p:grpSpPr>
        <p:sp>
          <p:nvSpPr>
            <p:cNvPr id="83" name="Google Shape;83;p8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9980523" y="2340468"/>
            <a:ext cx="3774400" cy="4517696"/>
            <a:chOff x="7485392" y="1755351"/>
            <a:chExt cx="2830800" cy="3388272"/>
          </a:xfrm>
        </p:grpSpPr>
        <p:sp>
          <p:nvSpPr>
            <p:cNvPr id="90" name="Google Shape;90;p8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2902800" cy="39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2"/>
          </p:nvPr>
        </p:nvSpPr>
        <p:spPr>
          <a:xfrm>
            <a:off x="4434431" y="2112567"/>
            <a:ext cx="2902800" cy="39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body" idx="3"/>
          </p:nvPr>
        </p:nvSpPr>
        <p:spPr>
          <a:xfrm>
            <a:off x="7649429" y="2112567"/>
            <a:ext cx="2902800" cy="39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82208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149101" y="1739634"/>
            <a:ext cx="54864" cy="5118366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8" name="Google Shape;98;p9"/>
          <p:cNvGrpSpPr/>
          <p:nvPr/>
        </p:nvGrpSpPr>
        <p:grpSpPr>
          <a:xfrm>
            <a:off x="-418254" y="-24499"/>
            <a:ext cx="12610254" cy="6882499"/>
            <a:chOff x="-313691" y="-18375"/>
            <a:chExt cx="9457691" cy="5161875"/>
          </a:xfrm>
        </p:grpSpPr>
        <p:sp>
          <p:nvSpPr>
            <p:cNvPr id="100" name="Google Shape;100;p9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8389200" y="433860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8568508" y="4205550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02;p9">
              <a:extLst>
                <a:ext uri="{FF2B5EF4-FFF2-40B4-BE49-F238E27FC236}">
                  <a16:creationId xmlns:a16="http://schemas.microsoft.com/office/drawing/2014/main" id="{E0BC2BE3-BFC7-498E-A874-2673EBD3225E}"/>
                </a:ext>
              </a:extLst>
            </p:cNvPr>
            <p:cNvSpPr/>
            <p:nvPr userDrawn="1"/>
          </p:nvSpPr>
          <p:spPr>
            <a:xfrm rot="5400000">
              <a:off x="3446653" y="1533865"/>
              <a:ext cx="41148" cy="6959859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" name="Google Shape;102;p9">
            <a:extLst>
              <a:ext uri="{FF2B5EF4-FFF2-40B4-BE49-F238E27FC236}">
                <a16:creationId xmlns:a16="http://schemas.microsoft.com/office/drawing/2014/main" id="{638D13A6-A8C9-41F6-87EE-5FFAC981927E}"/>
              </a:ext>
            </a:extLst>
          </p:cNvPr>
          <p:cNvSpPr/>
          <p:nvPr userDrawn="1"/>
        </p:nvSpPr>
        <p:spPr>
          <a:xfrm rot="16200000">
            <a:off x="7524662" y="-4458087"/>
            <a:ext cx="54864" cy="9279812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" name="Google Shape;106;p9">
            <a:extLst>
              <a:ext uri="{FF2B5EF4-FFF2-40B4-BE49-F238E27FC236}">
                <a16:creationId xmlns:a16="http://schemas.microsoft.com/office/drawing/2014/main" id="{73B31521-9F3C-45FA-9873-A1DCCDAB37D8}"/>
              </a:ext>
            </a:extLst>
          </p:cNvPr>
          <p:cNvSpPr/>
          <p:nvPr userDrawn="1"/>
        </p:nvSpPr>
        <p:spPr>
          <a:xfrm>
            <a:off x="12013332" y="0"/>
            <a:ext cx="54864" cy="5118366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Google Shape;46;p5">
            <a:extLst>
              <a:ext uri="{FF2B5EF4-FFF2-40B4-BE49-F238E27FC236}">
                <a16:creationId xmlns:a16="http://schemas.microsoft.com/office/drawing/2014/main" id="{A441E463-530C-4749-8E48-DA75E07C796D}"/>
              </a:ext>
            </a:extLst>
          </p:cNvPr>
          <p:cNvSpPr/>
          <p:nvPr userDrawn="1"/>
        </p:nvSpPr>
        <p:spPr>
          <a:xfrm>
            <a:off x="10972567" y="0"/>
            <a:ext cx="574148" cy="825623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29;p4">
            <a:extLst>
              <a:ext uri="{FF2B5EF4-FFF2-40B4-BE49-F238E27FC236}">
                <a16:creationId xmlns:a16="http://schemas.microsoft.com/office/drawing/2014/main" id="{1FF679DF-CAB4-43A7-AF1D-ACB14C868B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72567" y="300823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6665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Dark">
  <p:cSld name="Title only - Dark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0"/>
          <p:cNvGrpSpPr/>
          <p:nvPr/>
        </p:nvGrpSpPr>
        <p:grpSpPr>
          <a:xfrm>
            <a:off x="-418254" y="-24499"/>
            <a:ext cx="10014644" cy="2182673"/>
            <a:chOff x="-313691" y="-18375"/>
            <a:chExt cx="7510983" cy="1637005"/>
          </a:xfrm>
        </p:grpSpPr>
        <p:sp>
          <p:nvSpPr>
            <p:cNvPr id="112" name="Google Shape;112;p10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8" name="Google Shape;118;p10"/>
          <p:cNvGrpSpPr/>
          <p:nvPr/>
        </p:nvGrpSpPr>
        <p:grpSpPr>
          <a:xfrm>
            <a:off x="9980523" y="2340468"/>
            <a:ext cx="3774400" cy="4517696"/>
            <a:chOff x="7485392" y="1755351"/>
            <a:chExt cx="2830800" cy="3388272"/>
          </a:xfrm>
        </p:grpSpPr>
        <p:sp>
          <p:nvSpPr>
            <p:cNvPr id="119" name="Google Shape;119;p10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638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1"/>
          <p:cNvGrpSpPr/>
          <p:nvPr/>
        </p:nvGrpSpPr>
        <p:grpSpPr>
          <a:xfrm>
            <a:off x="-418265" y="4675334"/>
            <a:ext cx="10000192" cy="2182689"/>
            <a:chOff x="-313699" y="-18375"/>
            <a:chExt cx="7500144" cy="1637017"/>
          </a:xfrm>
        </p:grpSpPr>
        <p:sp>
          <p:nvSpPr>
            <p:cNvPr id="125" name="Google Shape;125;p11"/>
            <p:cNvSpPr/>
            <p:nvPr/>
          </p:nvSpPr>
          <p:spPr>
            <a:xfrm>
              <a:off x="256375" y="848019"/>
              <a:ext cx="6692400" cy="4491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-313699" y="850942"/>
              <a:ext cx="720000" cy="767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6680045" y="574471"/>
              <a:ext cx="506400" cy="5400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6845048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1" name="Google Shape;131;p11"/>
          <p:cNvSpPr txBox="1">
            <a:spLocks noGrp="1"/>
          </p:cNvSpPr>
          <p:nvPr>
            <p:ph type="body" idx="1"/>
          </p:nvPr>
        </p:nvSpPr>
        <p:spPr>
          <a:xfrm>
            <a:off x="1003300" y="5875067"/>
            <a:ext cx="7787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48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12106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 type="blank">
  <p:cSld name="Blank - White"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2"/>
          <p:cNvGrpSpPr/>
          <p:nvPr/>
        </p:nvGrpSpPr>
        <p:grpSpPr>
          <a:xfrm>
            <a:off x="9980523" y="2340468"/>
            <a:ext cx="3774400" cy="4517696"/>
            <a:chOff x="7485392" y="1755351"/>
            <a:chExt cx="2830800" cy="3388272"/>
          </a:xfrm>
        </p:grpSpPr>
        <p:sp>
          <p:nvSpPr>
            <p:cNvPr id="140" name="Google Shape;140;p12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Google Shape;106;p9">
            <a:extLst>
              <a:ext uri="{FF2B5EF4-FFF2-40B4-BE49-F238E27FC236}">
                <a16:creationId xmlns:a16="http://schemas.microsoft.com/office/drawing/2014/main" id="{B63C336F-EC19-4B64-BC39-1E47BCC3E926}"/>
              </a:ext>
            </a:extLst>
          </p:cNvPr>
          <p:cNvSpPr/>
          <p:nvPr userDrawn="1"/>
        </p:nvSpPr>
        <p:spPr>
          <a:xfrm>
            <a:off x="149101" y="1739634"/>
            <a:ext cx="54864" cy="5118366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" name="Google Shape;98;p9">
            <a:extLst>
              <a:ext uri="{FF2B5EF4-FFF2-40B4-BE49-F238E27FC236}">
                <a16:creationId xmlns:a16="http://schemas.microsoft.com/office/drawing/2014/main" id="{F4405D74-80C9-49BA-9ED0-541257BC3365}"/>
              </a:ext>
            </a:extLst>
          </p:cNvPr>
          <p:cNvGrpSpPr/>
          <p:nvPr userDrawn="1"/>
        </p:nvGrpSpPr>
        <p:grpSpPr>
          <a:xfrm>
            <a:off x="-418254" y="-24499"/>
            <a:ext cx="12610254" cy="6882499"/>
            <a:chOff x="-313691" y="-18375"/>
            <a:chExt cx="9457691" cy="5161875"/>
          </a:xfrm>
        </p:grpSpPr>
        <p:sp>
          <p:nvSpPr>
            <p:cNvPr id="16" name="Google Shape;100;p9">
              <a:extLst>
                <a:ext uri="{FF2B5EF4-FFF2-40B4-BE49-F238E27FC236}">
                  <a16:creationId xmlns:a16="http://schemas.microsoft.com/office/drawing/2014/main" id="{AF8F26B7-44CA-4C2E-B3CB-B804C7923F21}"/>
                </a:ext>
              </a:extLst>
            </p:cNvPr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01;p9">
              <a:extLst>
                <a:ext uri="{FF2B5EF4-FFF2-40B4-BE49-F238E27FC236}">
                  <a16:creationId xmlns:a16="http://schemas.microsoft.com/office/drawing/2014/main" id="{157AA545-36BA-42B6-B7C4-2EC279670B92}"/>
                </a:ext>
              </a:extLst>
            </p:cNvPr>
            <p:cNvSpPr/>
            <p:nvPr/>
          </p:nvSpPr>
          <p:spPr>
            <a:xfrm>
              <a:off x="8389200" y="433860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02;p9">
              <a:extLst>
                <a:ext uri="{FF2B5EF4-FFF2-40B4-BE49-F238E27FC236}">
                  <a16:creationId xmlns:a16="http://schemas.microsoft.com/office/drawing/2014/main" id="{FCF36D7D-2490-49ED-97E2-6F35766CA4AD}"/>
                </a:ext>
              </a:extLst>
            </p:cNvPr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03;p9">
              <a:extLst>
                <a:ext uri="{FF2B5EF4-FFF2-40B4-BE49-F238E27FC236}">
                  <a16:creationId xmlns:a16="http://schemas.microsoft.com/office/drawing/2014/main" id="{68429BC8-1613-4B13-898B-DAB4DF038EAD}"/>
                </a:ext>
              </a:extLst>
            </p:cNvPr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104;p9">
              <a:extLst>
                <a:ext uri="{FF2B5EF4-FFF2-40B4-BE49-F238E27FC236}">
                  <a16:creationId xmlns:a16="http://schemas.microsoft.com/office/drawing/2014/main" id="{F50F96D9-39B8-48B5-AF1E-34C4254740D4}"/>
                </a:ext>
              </a:extLst>
            </p:cNvPr>
            <p:cNvSpPr/>
            <p:nvPr/>
          </p:nvSpPr>
          <p:spPr>
            <a:xfrm>
              <a:off x="8568508" y="4205550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102;p9">
              <a:extLst>
                <a:ext uri="{FF2B5EF4-FFF2-40B4-BE49-F238E27FC236}">
                  <a16:creationId xmlns:a16="http://schemas.microsoft.com/office/drawing/2014/main" id="{D0AA90AE-03AD-4993-9360-05CE341193D0}"/>
                </a:ext>
              </a:extLst>
            </p:cNvPr>
            <p:cNvSpPr/>
            <p:nvPr userDrawn="1"/>
          </p:nvSpPr>
          <p:spPr>
            <a:xfrm rot="5400000">
              <a:off x="3446653" y="1533865"/>
              <a:ext cx="41148" cy="6959859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" name="Google Shape;102;p9">
            <a:extLst>
              <a:ext uri="{FF2B5EF4-FFF2-40B4-BE49-F238E27FC236}">
                <a16:creationId xmlns:a16="http://schemas.microsoft.com/office/drawing/2014/main" id="{67DE237E-D40A-4701-BA8A-F816CE7AC04E}"/>
              </a:ext>
            </a:extLst>
          </p:cNvPr>
          <p:cNvSpPr/>
          <p:nvPr userDrawn="1"/>
        </p:nvSpPr>
        <p:spPr>
          <a:xfrm rot="16200000">
            <a:off x="7524662" y="-4458087"/>
            <a:ext cx="54864" cy="9279812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106;p9">
            <a:extLst>
              <a:ext uri="{FF2B5EF4-FFF2-40B4-BE49-F238E27FC236}">
                <a16:creationId xmlns:a16="http://schemas.microsoft.com/office/drawing/2014/main" id="{A82D8127-AE1C-4163-963B-2AD80D76A687}"/>
              </a:ext>
            </a:extLst>
          </p:cNvPr>
          <p:cNvSpPr/>
          <p:nvPr userDrawn="1"/>
        </p:nvSpPr>
        <p:spPr>
          <a:xfrm flipH="1">
            <a:off x="11958468" y="0"/>
            <a:ext cx="54864" cy="2743200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Google Shape;46;p5">
            <a:extLst>
              <a:ext uri="{FF2B5EF4-FFF2-40B4-BE49-F238E27FC236}">
                <a16:creationId xmlns:a16="http://schemas.microsoft.com/office/drawing/2014/main" id="{1F102EF0-25A9-4EB1-8470-27C3B0E00940}"/>
              </a:ext>
            </a:extLst>
          </p:cNvPr>
          <p:cNvSpPr/>
          <p:nvPr userDrawn="1"/>
        </p:nvSpPr>
        <p:spPr>
          <a:xfrm rot="5400000">
            <a:off x="119079" y="5840881"/>
            <a:ext cx="574148" cy="825623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9;p4">
            <a:extLst>
              <a:ext uri="{FF2B5EF4-FFF2-40B4-BE49-F238E27FC236}">
                <a16:creationId xmlns:a16="http://schemas.microsoft.com/office/drawing/2014/main" id="{8167075B-68EB-48EA-B8A4-C559D0589E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21870" y="5991292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42382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 - Dar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44" name="Google Shape;144;p13"/>
          <p:cNvGrpSpPr/>
          <p:nvPr/>
        </p:nvGrpSpPr>
        <p:grpSpPr>
          <a:xfrm>
            <a:off x="-418255" y="-24499"/>
            <a:ext cx="1823720" cy="2182673"/>
            <a:chOff x="-313691" y="-18375"/>
            <a:chExt cx="1367790" cy="1637005"/>
          </a:xfrm>
        </p:grpSpPr>
        <p:sp>
          <p:nvSpPr>
            <p:cNvPr id="145" name="Google Shape;145;p13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8" name="Google Shape;148;p13"/>
          <p:cNvGrpSpPr/>
          <p:nvPr/>
        </p:nvGrpSpPr>
        <p:grpSpPr>
          <a:xfrm>
            <a:off x="9980523" y="2340468"/>
            <a:ext cx="3774400" cy="4517696"/>
            <a:chOff x="7485392" y="1755351"/>
            <a:chExt cx="2830800" cy="3388272"/>
          </a:xfrm>
        </p:grpSpPr>
        <p:sp>
          <p:nvSpPr>
            <p:cNvPr id="149" name="Google Shape;149;p13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62234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9">
            <a:extLst>
              <a:ext uri="{FF2B5EF4-FFF2-40B4-BE49-F238E27FC236}">
                <a16:creationId xmlns:a16="http://schemas.microsoft.com/office/drawing/2014/main" id="{50E4177F-55F0-4926-B932-7027872412D7}"/>
              </a:ext>
            </a:extLst>
          </p:cNvPr>
          <p:cNvSpPr/>
          <p:nvPr userDrawn="1"/>
        </p:nvSpPr>
        <p:spPr>
          <a:xfrm>
            <a:off x="11185600" y="5784800"/>
            <a:ext cx="1006400" cy="10732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" name="Google Shape;104;p9">
            <a:extLst>
              <a:ext uri="{FF2B5EF4-FFF2-40B4-BE49-F238E27FC236}">
                <a16:creationId xmlns:a16="http://schemas.microsoft.com/office/drawing/2014/main" id="{2F364FBA-174C-4BE3-927F-CF57F41F3B47}"/>
              </a:ext>
            </a:extLst>
          </p:cNvPr>
          <p:cNvSpPr/>
          <p:nvPr userDrawn="1"/>
        </p:nvSpPr>
        <p:spPr>
          <a:xfrm>
            <a:off x="11424677" y="5607400"/>
            <a:ext cx="332800" cy="3548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" name="Google Shape;100;p9">
            <a:extLst>
              <a:ext uri="{FF2B5EF4-FFF2-40B4-BE49-F238E27FC236}">
                <a16:creationId xmlns:a16="http://schemas.microsoft.com/office/drawing/2014/main" id="{41CB3FDB-AD2A-4CC8-BD51-F50D5D10840A}"/>
              </a:ext>
            </a:extLst>
          </p:cNvPr>
          <p:cNvSpPr/>
          <p:nvPr userDrawn="1"/>
        </p:nvSpPr>
        <p:spPr>
          <a:xfrm>
            <a:off x="-418254" y="1084974"/>
            <a:ext cx="1006400" cy="10732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" name="Google Shape;102;p9">
            <a:extLst>
              <a:ext uri="{FF2B5EF4-FFF2-40B4-BE49-F238E27FC236}">
                <a16:creationId xmlns:a16="http://schemas.microsoft.com/office/drawing/2014/main" id="{DA30DDEF-A2B1-4205-A86D-D14EC4435639}"/>
              </a:ext>
            </a:extLst>
          </p:cNvPr>
          <p:cNvSpPr/>
          <p:nvPr userDrawn="1"/>
        </p:nvSpPr>
        <p:spPr>
          <a:xfrm>
            <a:off x="71866" y="317234"/>
            <a:ext cx="1333600" cy="14224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3;p9">
            <a:extLst>
              <a:ext uri="{FF2B5EF4-FFF2-40B4-BE49-F238E27FC236}">
                <a16:creationId xmlns:a16="http://schemas.microsoft.com/office/drawing/2014/main" id="{6DECB1AE-357D-474C-BC49-8D8F3301132C}"/>
              </a:ext>
            </a:extLst>
          </p:cNvPr>
          <p:cNvSpPr/>
          <p:nvPr userDrawn="1"/>
        </p:nvSpPr>
        <p:spPr>
          <a:xfrm>
            <a:off x="405477" y="-24499"/>
            <a:ext cx="561200" cy="5988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" name="Google Shape;46;p5">
            <a:extLst>
              <a:ext uri="{FF2B5EF4-FFF2-40B4-BE49-F238E27FC236}">
                <a16:creationId xmlns:a16="http://schemas.microsoft.com/office/drawing/2014/main" id="{381BE1ED-AD05-4001-A94E-20FABB4517D6}"/>
              </a:ext>
            </a:extLst>
          </p:cNvPr>
          <p:cNvSpPr/>
          <p:nvPr userDrawn="1"/>
        </p:nvSpPr>
        <p:spPr>
          <a:xfrm>
            <a:off x="10972567" y="0"/>
            <a:ext cx="574148" cy="825623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29;p4">
            <a:extLst>
              <a:ext uri="{FF2B5EF4-FFF2-40B4-BE49-F238E27FC236}">
                <a16:creationId xmlns:a16="http://schemas.microsoft.com/office/drawing/2014/main" id="{A937EAEA-32D7-4D9C-9BC2-3EBB74DF7E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72567" y="300823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321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9332800" cy="3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6661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ctrTitle" idx="4294967295"/>
          </p:nvPr>
        </p:nvSpPr>
        <p:spPr>
          <a:xfrm>
            <a:off x="704741" y="1495036"/>
            <a:ext cx="10669168" cy="105380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4500" dirty="0" err="1">
                <a:latin typeface="+mj-lt"/>
              </a:rPr>
              <a:t>Thiết</a:t>
            </a:r>
            <a:r>
              <a:rPr lang="en-US" sz="4500" dirty="0">
                <a:latin typeface="+mj-lt"/>
              </a:rPr>
              <a:t> </a:t>
            </a:r>
            <a:r>
              <a:rPr lang="en-US" sz="4500" dirty="0" err="1">
                <a:latin typeface="+mj-lt"/>
              </a:rPr>
              <a:t>kế</a:t>
            </a:r>
            <a:r>
              <a:rPr lang="en-US" sz="4500" dirty="0">
                <a:latin typeface="+mj-lt"/>
              </a:rPr>
              <a:t> </a:t>
            </a:r>
            <a:r>
              <a:rPr lang="en-US" sz="4500" dirty="0" err="1">
                <a:latin typeface="+mj-lt"/>
              </a:rPr>
              <a:t>xây</a:t>
            </a:r>
            <a:r>
              <a:rPr lang="en-US" sz="4500" dirty="0">
                <a:latin typeface="+mj-lt"/>
              </a:rPr>
              <a:t> </a:t>
            </a:r>
            <a:r>
              <a:rPr lang="en-US" sz="4500" dirty="0" err="1">
                <a:latin typeface="+mj-lt"/>
              </a:rPr>
              <a:t>dựng</a:t>
            </a:r>
            <a:r>
              <a:rPr lang="en-US" sz="4500" dirty="0">
                <a:latin typeface="+mj-lt"/>
              </a:rPr>
              <a:t> </a:t>
            </a:r>
            <a:r>
              <a:rPr lang="en-US" sz="4500" dirty="0" err="1">
                <a:latin typeface="+mj-lt"/>
              </a:rPr>
              <a:t>phần</a:t>
            </a:r>
            <a:r>
              <a:rPr lang="en-US" sz="4500" dirty="0">
                <a:latin typeface="+mj-lt"/>
              </a:rPr>
              <a:t> </a:t>
            </a:r>
            <a:r>
              <a:rPr lang="en-US" sz="4500" dirty="0" err="1">
                <a:latin typeface="+mj-lt"/>
              </a:rPr>
              <a:t>mềm</a:t>
            </a:r>
            <a:endParaRPr sz="4500" dirty="0">
              <a:latin typeface="+mj-lt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82B1BEE-00E7-4AEC-9BDB-28CA7D4F7A0B}"/>
              </a:ext>
            </a:extLst>
          </p:cNvPr>
          <p:cNvSpPr txBox="1">
            <a:spLocks/>
          </p:cNvSpPr>
          <p:nvPr/>
        </p:nvSpPr>
        <p:spPr>
          <a:xfrm>
            <a:off x="1211084" y="425323"/>
            <a:ext cx="5004441" cy="43010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/>
            <a:r>
              <a:rPr lang="en-US" sz="2400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Khoa Hà Nội</a:t>
            </a:r>
            <a:endParaRPr lang="en-US" sz="2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0F8EC-BA03-4C80-B6AD-13020C3CC369}"/>
              </a:ext>
            </a:extLst>
          </p:cNvPr>
          <p:cNvSpPr txBox="1"/>
          <p:nvPr/>
        </p:nvSpPr>
        <p:spPr>
          <a:xfrm>
            <a:off x="1682534" y="950543"/>
            <a:ext cx="5792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Viện Công Nghệ Thông Tin và Truyền Thông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7E237C-8585-4D2A-9ED3-4B43E1D2CB2A}"/>
              </a:ext>
            </a:extLst>
          </p:cNvPr>
          <p:cNvSpPr/>
          <p:nvPr/>
        </p:nvSpPr>
        <p:spPr>
          <a:xfrm rot="5400000">
            <a:off x="4226909" y="-1578963"/>
            <a:ext cx="54570" cy="50044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15790C-4266-496F-B14A-62D8D68A4740}"/>
              </a:ext>
            </a:extLst>
          </p:cNvPr>
          <p:cNvSpPr/>
          <p:nvPr/>
        </p:nvSpPr>
        <p:spPr>
          <a:xfrm rot="5400000">
            <a:off x="6099424" y="-4545034"/>
            <a:ext cx="18288" cy="12273702"/>
          </a:xfrm>
          <a:prstGeom prst="rect">
            <a:avLst/>
          </a:prstGeom>
          <a:solidFill>
            <a:srgbClr val="92D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36C326-305A-419B-916E-CEBE02764639}"/>
              </a:ext>
            </a:extLst>
          </p:cNvPr>
          <p:cNvSpPr/>
          <p:nvPr/>
        </p:nvSpPr>
        <p:spPr>
          <a:xfrm rot="5400000">
            <a:off x="7731150" y="4190674"/>
            <a:ext cx="45719" cy="43673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BBF2B8-7145-4DD2-889E-0E1F3679A425}"/>
              </a:ext>
            </a:extLst>
          </p:cNvPr>
          <p:cNvSpPr/>
          <p:nvPr/>
        </p:nvSpPr>
        <p:spPr>
          <a:xfrm rot="1714026">
            <a:off x="10135194" y="4548523"/>
            <a:ext cx="45719" cy="22720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oogle Shape;847;p41">
            <a:extLst>
              <a:ext uri="{FF2B5EF4-FFF2-40B4-BE49-F238E27FC236}">
                <a16:creationId xmlns:a16="http://schemas.microsoft.com/office/drawing/2014/main" id="{B284F96D-D1B5-4344-99D3-7F8EB05E20EB}"/>
              </a:ext>
            </a:extLst>
          </p:cNvPr>
          <p:cNvGrpSpPr/>
          <p:nvPr/>
        </p:nvGrpSpPr>
        <p:grpSpPr>
          <a:xfrm>
            <a:off x="10883255" y="1692934"/>
            <a:ext cx="1053556" cy="1123876"/>
            <a:chOff x="6506504" y="937343"/>
            <a:chExt cx="744273" cy="793950"/>
          </a:xfrm>
        </p:grpSpPr>
        <p:sp>
          <p:nvSpPr>
            <p:cNvPr id="38" name="Google Shape;848;p41">
              <a:extLst>
                <a:ext uri="{FF2B5EF4-FFF2-40B4-BE49-F238E27FC236}">
                  <a16:creationId xmlns:a16="http://schemas.microsoft.com/office/drawing/2014/main" id="{266FAA06-7DB1-49A4-B649-07F8882620CD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849;p41">
              <a:extLst>
                <a:ext uri="{FF2B5EF4-FFF2-40B4-BE49-F238E27FC236}">
                  <a16:creationId xmlns:a16="http://schemas.microsoft.com/office/drawing/2014/main" id="{BA90C213-41CE-4032-B9C8-93EFB1AF2C0A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850;p41">
              <a:extLst>
                <a:ext uri="{FF2B5EF4-FFF2-40B4-BE49-F238E27FC236}">
                  <a16:creationId xmlns:a16="http://schemas.microsoft.com/office/drawing/2014/main" id="{1B0A8A00-6302-45B4-A083-E7E472D1CD6E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" name="Google Shape;851;p41">
              <a:extLst>
                <a:ext uri="{FF2B5EF4-FFF2-40B4-BE49-F238E27FC236}">
                  <a16:creationId xmlns:a16="http://schemas.microsoft.com/office/drawing/2014/main" id="{85E8E2F9-7F33-49CA-ABFD-5E8ED88BF7A4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2" name="Google Shape;852;p41">
                <a:extLst>
                  <a:ext uri="{FF2B5EF4-FFF2-40B4-BE49-F238E27FC236}">
                    <a16:creationId xmlns:a16="http://schemas.microsoft.com/office/drawing/2014/main" id="{B94C1F77-3278-4C8A-B4CF-CB41E7421D58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853;p41">
                <a:extLst>
                  <a:ext uri="{FF2B5EF4-FFF2-40B4-BE49-F238E27FC236}">
                    <a16:creationId xmlns:a16="http://schemas.microsoft.com/office/drawing/2014/main" id="{D3988742-8FCB-43C1-8914-7376B06CE33D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854;p41">
                <a:extLst>
                  <a:ext uri="{FF2B5EF4-FFF2-40B4-BE49-F238E27FC236}">
                    <a16:creationId xmlns:a16="http://schemas.microsoft.com/office/drawing/2014/main" id="{466A4DCC-893A-46A6-8301-C2A20CA6EF24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855;p41">
                <a:extLst>
                  <a:ext uri="{FF2B5EF4-FFF2-40B4-BE49-F238E27FC236}">
                    <a16:creationId xmlns:a16="http://schemas.microsoft.com/office/drawing/2014/main" id="{59909178-D889-4168-B86E-D5B990E19109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856;p41">
                <a:extLst>
                  <a:ext uri="{FF2B5EF4-FFF2-40B4-BE49-F238E27FC236}">
                    <a16:creationId xmlns:a16="http://schemas.microsoft.com/office/drawing/2014/main" id="{371119F0-B9C7-406F-B497-7718F5CD0D49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857;p41">
                <a:extLst>
                  <a:ext uri="{FF2B5EF4-FFF2-40B4-BE49-F238E27FC236}">
                    <a16:creationId xmlns:a16="http://schemas.microsoft.com/office/drawing/2014/main" id="{F6D4A459-1B15-4EC2-B542-F942608E03BD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858;p41">
                <a:extLst>
                  <a:ext uri="{FF2B5EF4-FFF2-40B4-BE49-F238E27FC236}">
                    <a16:creationId xmlns:a16="http://schemas.microsoft.com/office/drawing/2014/main" id="{E941EF8C-BF07-415A-8605-952DA62A2C16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859;p41">
                <a:extLst>
                  <a:ext uri="{FF2B5EF4-FFF2-40B4-BE49-F238E27FC236}">
                    <a16:creationId xmlns:a16="http://schemas.microsoft.com/office/drawing/2014/main" id="{89A2F078-5B0E-4175-A585-0CF2B605FAEF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860;p41">
                <a:extLst>
                  <a:ext uri="{FF2B5EF4-FFF2-40B4-BE49-F238E27FC236}">
                    <a16:creationId xmlns:a16="http://schemas.microsoft.com/office/drawing/2014/main" id="{7AA432FC-D916-45CE-A12A-BE47769064CE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861;p41">
                <a:extLst>
                  <a:ext uri="{FF2B5EF4-FFF2-40B4-BE49-F238E27FC236}">
                    <a16:creationId xmlns:a16="http://schemas.microsoft.com/office/drawing/2014/main" id="{10990FF3-E60D-45E6-910C-6E9F1FB8186C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9D9D70A-C669-4F72-8D83-64B21411BA22}"/>
              </a:ext>
            </a:extLst>
          </p:cNvPr>
          <p:cNvSpPr/>
          <p:nvPr/>
        </p:nvSpPr>
        <p:spPr>
          <a:xfrm rot="1714026">
            <a:off x="10046800" y="4401575"/>
            <a:ext cx="45719" cy="2272082"/>
          </a:xfrm>
          <a:prstGeom prst="rect">
            <a:avLst/>
          </a:prstGeom>
          <a:solidFill>
            <a:srgbClr val="05B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0C81F2-0C80-43D7-9CE0-5F3B3D27399C}"/>
              </a:ext>
            </a:extLst>
          </p:cNvPr>
          <p:cNvSpPr/>
          <p:nvPr/>
        </p:nvSpPr>
        <p:spPr>
          <a:xfrm rot="5400000">
            <a:off x="7875705" y="4057008"/>
            <a:ext cx="45719" cy="4367348"/>
          </a:xfrm>
          <a:prstGeom prst="rect">
            <a:avLst/>
          </a:prstGeom>
          <a:solidFill>
            <a:srgbClr val="05B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2EB32C-3420-42E8-BA8C-E9DCDB136E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30" name="Google Shape;198;p21">
            <a:extLst>
              <a:ext uri="{FF2B5EF4-FFF2-40B4-BE49-F238E27FC236}">
                <a16:creationId xmlns:a16="http://schemas.microsoft.com/office/drawing/2014/main" id="{F0300932-DE4A-4596-938B-6908B61655FA}"/>
              </a:ext>
            </a:extLst>
          </p:cNvPr>
          <p:cNvSpPr txBox="1">
            <a:spLocks/>
          </p:cNvSpPr>
          <p:nvPr/>
        </p:nvSpPr>
        <p:spPr>
          <a:xfrm>
            <a:off x="1638654" y="2189786"/>
            <a:ext cx="8299030" cy="1053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 defTabSz="914400"/>
            <a:r>
              <a:rPr lang="en-US" sz="3200" kern="0" dirty="0" err="1">
                <a:solidFill>
                  <a:schemeClr val="accent6">
                    <a:lumMod val="50000"/>
                    <a:lumOff val="50000"/>
                  </a:schemeClr>
                </a:solidFill>
                <a:latin typeface="+mj-lt"/>
              </a:rPr>
              <a:t>Đề</a:t>
            </a:r>
            <a:r>
              <a:rPr lang="en-US" sz="3200" kern="0" dirty="0">
                <a:solidFill>
                  <a:schemeClr val="accent6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3200" kern="0" dirty="0" err="1">
                <a:solidFill>
                  <a:schemeClr val="accent6">
                    <a:lumMod val="50000"/>
                    <a:lumOff val="50000"/>
                  </a:schemeClr>
                </a:solidFill>
                <a:latin typeface="+mj-lt"/>
              </a:rPr>
              <a:t>tài</a:t>
            </a:r>
            <a:r>
              <a:rPr lang="en-US" sz="3200" kern="0" dirty="0">
                <a:solidFill>
                  <a:schemeClr val="accent6">
                    <a:lumMod val="50000"/>
                    <a:lumOff val="50000"/>
                  </a:schemeClr>
                </a:solidFill>
                <a:latin typeface="+mj-lt"/>
              </a:rPr>
              <a:t>: </a:t>
            </a:r>
            <a:r>
              <a:rPr lang="en-US" sz="3200" kern="0" dirty="0" err="1">
                <a:solidFill>
                  <a:schemeClr val="accent6">
                    <a:lumMod val="50000"/>
                    <a:lumOff val="50000"/>
                  </a:schemeClr>
                </a:solidFill>
                <a:latin typeface="+mj-lt"/>
              </a:rPr>
              <a:t>EcoBikeRental</a:t>
            </a:r>
            <a:endParaRPr lang="vi-VN" sz="3200" kern="0" dirty="0">
              <a:solidFill>
                <a:schemeClr val="accent6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755F3-C59C-4C3A-8631-AA250A34F7BE}"/>
              </a:ext>
            </a:extLst>
          </p:cNvPr>
          <p:cNvSpPr txBox="1"/>
          <p:nvPr/>
        </p:nvSpPr>
        <p:spPr>
          <a:xfrm>
            <a:off x="3713304" y="3017638"/>
            <a:ext cx="4367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GVHD: </a:t>
            </a:r>
            <a:r>
              <a:rPr lang="en-US" sz="2200" dirty="0" err="1"/>
              <a:t>Nguyễn</a:t>
            </a:r>
            <a:r>
              <a:rPr lang="en-US" sz="2200" dirty="0"/>
              <a:t> </a:t>
            </a:r>
            <a:r>
              <a:rPr lang="en-US" sz="2200" dirty="0" err="1"/>
              <a:t>Thị</a:t>
            </a:r>
            <a:r>
              <a:rPr lang="en-US" sz="2200" dirty="0"/>
              <a:t> Thu Trang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0943D-BC61-4A86-80F5-673F063CA9CB}"/>
              </a:ext>
            </a:extLst>
          </p:cNvPr>
          <p:cNvSpPr txBox="1"/>
          <p:nvPr/>
        </p:nvSpPr>
        <p:spPr>
          <a:xfrm>
            <a:off x="5303405" y="3970613"/>
            <a:ext cx="434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Nhóm sinh viên thực hiện: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8C851-052B-449B-B233-919FEEDF70D8}"/>
              </a:ext>
            </a:extLst>
          </p:cNvPr>
          <p:cNvSpPr txBox="1"/>
          <p:nvPr/>
        </p:nvSpPr>
        <p:spPr>
          <a:xfrm>
            <a:off x="6122415" y="4342067"/>
            <a:ext cx="4902423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Bùi</a:t>
            </a:r>
            <a:r>
              <a:rPr lang="en-US" sz="2000" dirty="0"/>
              <a:t> </a:t>
            </a:r>
            <a:r>
              <a:rPr lang="en-US" sz="2000" dirty="0" err="1"/>
              <a:t>Tuấn</a:t>
            </a:r>
            <a:r>
              <a:rPr lang="en-US" sz="2000" dirty="0"/>
              <a:t> Anh:		 20170034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Hoàng</a:t>
            </a:r>
            <a:r>
              <a:rPr lang="en-US" sz="2000" dirty="0"/>
              <a:t> </a:t>
            </a:r>
            <a:r>
              <a:rPr lang="en-US" sz="2000" dirty="0" err="1"/>
              <a:t>Vân</a:t>
            </a:r>
            <a:r>
              <a:rPr lang="en-US" sz="2000" dirty="0"/>
              <a:t> Anh: 	 20172958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Đình</a:t>
            </a:r>
            <a:r>
              <a:rPr lang="en-US" sz="2000" dirty="0"/>
              <a:t> Chiến: 20172976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Trần Thế Chiến:		 20172978</a:t>
            </a:r>
          </a:p>
        </p:txBody>
      </p:sp>
      <p:pic>
        <p:nvPicPr>
          <p:cNvPr id="1026" name="Picture 2" descr="Hệ thống Quản lý Giảng dạy, Đồ án và Dịch vụ Trực tuyến">
            <a:extLst>
              <a:ext uri="{FF2B5EF4-FFF2-40B4-BE49-F238E27FC236}">
                <a16:creationId xmlns:a16="http://schemas.microsoft.com/office/drawing/2014/main" id="{5182E887-5763-4698-AD9B-6F8FBB20A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97" y="372459"/>
            <a:ext cx="658574" cy="97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36F7B-104A-40E6-B75E-EBBF2FBBD1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6971A2F-8462-46C1-99B3-B32444A28F20}"/>
              </a:ext>
            </a:extLst>
          </p:cNvPr>
          <p:cNvSpPr/>
          <p:nvPr/>
        </p:nvSpPr>
        <p:spPr>
          <a:xfrm>
            <a:off x="253512" y="422458"/>
            <a:ext cx="7729573" cy="731520"/>
          </a:xfrm>
          <a:prstGeom prst="parallelogram">
            <a:avLst>
              <a:gd name="adj" fmla="val 51457"/>
            </a:avLst>
          </a:prstGeom>
          <a:solidFill>
            <a:srgbClr val="CDF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endParaRPr lang="en-US" sz="3200" dirty="0">
              <a:solidFill>
                <a:schemeClr val="accent6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15E5306-29BF-4329-813B-180B3A070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711" y="1326034"/>
            <a:ext cx="7159883" cy="540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1425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36F7B-104A-40E6-B75E-EBBF2FBBD1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6971A2F-8462-46C1-99B3-B32444A28F20}"/>
              </a:ext>
            </a:extLst>
          </p:cNvPr>
          <p:cNvSpPr/>
          <p:nvPr/>
        </p:nvSpPr>
        <p:spPr>
          <a:xfrm>
            <a:off x="253512" y="422458"/>
            <a:ext cx="7729573" cy="731520"/>
          </a:xfrm>
          <a:prstGeom prst="parallelogram">
            <a:avLst>
              <a:gd name="adj" fmla="val 51457"/>
            </a:avLst>
          </a:prstGeom>
          <a:solidFill>
            <a:srgbClr val="CDF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endParaRPr lang="en-US" sz="3200" dirty="0">
              <a:solidFill>
                <a:schemeClr val="accent6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C4F617F-DB25-4333-AE5D-5F0BF8112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3" y="1451990"/>
            <a:ext cx="9306757" cy="50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8530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36F7B-104A-40E6-B75E-EBBF2FBBD1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6971A2F-8462-46C1-99B3-B32444A28F20}"/>
              </a:ext>
            </a:extLst>
          </p:cNvPr>
          <p:cNvSpPr/>
          <p:nvPr/>
        </p:nvSpPr>
        <p:spPr>
          <a:xfrm>
            <a:off x="253512" y="422458"/>
            <a:ext cx="7729573" cy="731520"/>
          </a:xfrm>
          <a:prstGeom prst="parallelogram">
            <a:avLst>
              <a:gd name="adj" fmla="val 51457"/>
            </a:avLst>
          </a:prstGeom>
          <a:solidFill>
            <a:srgbClr val="CDF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endParaRPr lang="en-US" sz="3200" dirty="0">
              <a:solidFill>
                <a:schemeClr val="accent6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84B3BF7-FD82-4077-86E5-76BA29ED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22" y="1326034"/>
            <a:ext cx="9839417" cy="54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0998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36F7B-104A-40E6-B75E-EBBF2FBBD1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6971A2F-8462-46C1-99B3-B32444A28F20}"/>
              </a:ext>
            </a:extLst>
          </p:cNvPr>
          <p:cNvSpPr/>
          <p:nvPr/>
        </p:nvSpPr>
        <p:spPr>
          <a:xfrm>
            <a:off x="253512" y="422458"/>
            <a:ext cx="7729573" cy="731520"/>
          </a:xfrm>
          <a:prstGeom prst="parallelogram">
            <a:avLst>
              <a:gd name="adj" fmla="val 51457"/>
            </a:avLst>
          </a:prstGeom>
          <a:solidFill>
            <a:srgbClr val="CDF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endParaRPr lang="en-US" sz="3200" dirty="0">
              <a:solidFill>
                <a:schemeClr val="accent6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134379E-DE00-4976-A36F-4A5F577CF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70" y="1391920"/>
            <a:ext cx="9963705" cy="467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229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5D5514D-E5D1-4D94-8F18-AA6977FC93BC}"/>
              </a:ext>
            </a:extLst>
          </p:cNvPr>
          <p:cNvSpPr/>
          <p:nvPr/>
        </p:nvSpPr>
        <p:spPr>
          <a:xfrm>
            <a:off x="253512" y="422458"/>
            <a:ext cx="7729573" cy="731520"/>
          </a:xfrm>
          <a:prstGeom prst="parallelogram">
            <a:avLst>
              <a:gd name="adj" fmla="val 51457"/>
            </a:avLst>
          </a:prstGeom>
          <a:solidFill>
            <a:srgbClr val="A2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en-US" sz="3200" dirty="0">
              <a:solidFill>
                <a:schemeClr val="accent6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Google Shape;102;p9">
            <a:extLst>
              <a:ext uri="{FF2B5EF4-FFF2-40B4-BE49-F238E27FC236}">
                <a16:creationId xmlns:a16="http://schemas.microsoft.com/office/drawing/2014/main" id="{07D42997-CFF3-4A29-9419-E1A6236DD8FD}"/>
              </a:ext>
            </a:extLst>
          </p:cNvPr>
          <p:cNvSpPr/>
          <p:nvPr/>
        </p:nvSpPr>
        <p:spPr>
          <a:xfrm rot="5400000">
            <a:off x="6157348" y="1974299"/>
            <a:ext cx="54864" cy="9279812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3610B-A5E3-4D75-BCEC-F2E61FF38E0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66150" y="288524"/>
            <a:ext cx="578800" cy="5248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4F9296-6E93-43E3-8A3F-9F31C4FDCBFD}"/>
              </a:ext>
            </a:extLst>
          </p:cNvPr>
          <p:cNvSpPr txBox="1"/>
          <p:nvPr/>
        </p:nvSpPr>
        <p:spPr>
          <a:xfrm>
            <a:off x="1764141" y="1825538"/>
            <a:ext cx="93188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ã nguồn chưa tuân thủ theo các nguyên tắc cũng như mô hình lập trình chuẩn, khiến cho việc bảo trì hay chuyển giao sẽ gặp nhiều khó khăn.</a:t>
            </a:r>
          </a:p>
          <a:p>
            <a:pPr algn="just"/>
            <a:endParaRPr lang="en-US" sz="2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679CE2-CAC6-44EC-9DCC-7975A42DB9CC}"/>
              </a:ext>
            </a:extLst>
          </p:cNvPr>
          <p:cNvSpPr txBox="1"/>
          <p:nvPr/>
        </p:nvSpPr>
        <p:spPr>
          <a:xfrm>
            <a:off x="1861794" y="3018966"/>
            <a:ext cx="9221223" cy="46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phạm</a:t>
            </a: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>
                <a:latin typeface="Times New Roman" panose="02020603050405020304" pitchFamily="18" charset="0"/>
                <a:ea typeface="Times New Roman" panose="02020603050405020304" pitchFamily="18" charset="0"/>
              </a:rPr>
              <a:t>Coupling 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Conhesion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5C88C5-9CC9-4265-BC38-E0071A60870B}"/>
              </a:ext>
            </a:extLst>
          </p:cNvPr>
          <p:cNvSpPr txBox="1"/>
          <p:nvPr/>
        </p:nvSpPr>
        <p:spPr>
          <a:xfrm>
            <a:off x="1846166" y="3701215"/>
            <a:ext cx="9119984" cy="86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 diện của website vẫn còn phụ thuộc vào trình duyệt và chưa hỗ trợ giao diện điện thoại.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5B6B5-7648-49D7-B05C-777DDFA61AA1}"/>
              </a:ext>
            </a:extLst>
          </p:cNvPr>
          <p:cNvSpPr/>
          <p:nvPr/>
        </p:nvSpPr>
        <p:spPr>
          <a:xfrm flipH="1">
            <a:off x="0" y="2882242"/>
            <a:ext cx="4572000" cy="45720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6F95D-84C4-4F58-9D96-BE0420F8949E}"/>
              </a:ext>
            </a:extLst>
          </p:cNvPr>
          <p:cNvSpPr/>
          <p:nvPr/>
        </p:nvSpPr>
        <p:spPr>
          <a:xfrm flipH="1">
            <a:off x="0" y="3646441"/>
            <a:ext cx="4572000" cy="45720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025AE3-5E63-4B2D-BCAB-2917879B9617}"/>
              </a:ext>
            </a:extLst>
          </p:cNvPr>
          <p:cNvSpPr/>
          <p:nvPr/>
        </p:nvSpPr>
        <p:spPr>
          <a:xfrm flipH="1">
            <a:off x="0" y="4644996"/>
            <a:ext cx="4572000" cy="45720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Đồ họa 10" descr="Mũi tên cong nhẹ">
            <a:extLst>
              <a:ext uri="{FF2B5EF4-FFF2-40B4-BE49-F238E27FC236}">
                <a16:creationId xmlns:a16="http://schemas.microsoft.com/office/drawing/2014/main" id="{E6932F50-F386-42F0-986E-EF68DD525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816" y="5218128"/>
            <a:ext cx="665412" cy="50103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EAE2C3-8A4D-4A15-B569-0B46E091059B}"/>
              </a:ext>
            </a:extLst>
          </p:cNvPr>
          <p:cNvSpPr/>
          <p:nvPr/>
        </p:nvSpPr>
        <p:spPr>
          <a:xfrm>
            <a:off x="1812967" y="4965598"/>
            <a:ext cx="9221223" cy="10653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>
                <a:solidFill>
                  <a:srgbClr val="002060"/>
                </a:solidFill>
              </a:rPr>
              <a:t>Cải thiện hiệu năng hệ thống và khắc phục các vấn đề nêu trên</a:t>
            </a:r>
          </a:p>
        </p:txBody>
      </p:sp>
    </p:spTree>
    <p:extLst>
      <p:ext uri="{BB962C8B-B14F-4D97-AF65-F5344CB8AC3E}">
        <p14:creationId xmlns:p14="http://schemas.microsoft.com/office/powerpoint/2010/main" val="3751599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7877609"/>
            <a:chOff x="0" y="0"/>
            <a:chExt cx="12192000" cy="7877609"/>
          </a:xfrm>
        </p:grpSpPr>
        <p:sp>
          <p:nvSpPr>
            <p:cNvPr id="2" name="TextBox 1"/>
            <p:cNvSpPr txBox="1"/>
            <p:nvPr/>
          </p:nvSpPr>
          <p:spPr>
            <a:xfrm>
              <a:off x="2975551" y="7548706"/>
              <a:ext cx="4006973" cy="328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98" name="Picture 2" descr="Slide kết thúc, tổng hợp những slide kết thúc trong powerpoint đẹ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7659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88717-6C54-4B5E-9159-1B82003C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32C03-F445-445D-BD44-C61DB0B315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E6AB2-9C36-4F92-B8F2-9E183B7E8C77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BBD4F-434C-46FA-AB96-1884F4B333D2}"/>
              </a:ext>
            </a:extLst>
          </p:cNvPr>
          <p:cNvSpPr txBox="1"/>
          <p:nvPr/>
        </p:nvSpPr>
        <p:spPr>
          <a:xfrm>
            <a:off x="555392" y="520165"/>
            <a:ext cx="3987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nhiệm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3D2DE5-B9CC-4B68-855F-67A406450F24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00FD4E-2A4C-4206-8345-C9C6320F954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CBD02-67A4-4FCF-84C3-9D94BDEFA443}"/>
              </a:ext>
            </a:extLst>
          </p:cNvPr>
          <p:cNvSpPr txBox="1"/>
          <p:nvPr/>
        </p:nvSpPr>
        <p:spPr>
          <a:xfrm>
            <a:off x="932154" y="1935332"/>
            <a:ext cx="11037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err="1"/>
              <a:t>Nguyễn</a:t>
            </a:r>
            <a:r>
              <a:rPr lang="en-US" sz="2200" dirty="0"/>
              <a:t> </a:t>
            </a:r>
            <a:r>
              <a:rPr lang="en-US" sz="2200" dirty="0" err="1"/>
              <a:t>Nhật</a:t>
            </a:r>
            <a:r>
              <a:rPr lang="en-US" sz="2200" dirty="0"/>
              <a:t> </a:t>
            </a:r>
            <a:r>
              <a:rPr lang="en-US" sz="2200" dirty="0" err="1"/>
              <a:t>Tân</a:t>
            </a:r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 err="1"/>
              <a:t>Thiết</a:t>
            </a:r>
            <a:r>
              <a:rPr lang="en-US" sz="2200" dirty="0"/>
              <a:t> </a:t>
            </a:r>
            <a:r>
              <a:rPr lang="en-US" sz="2200" dirty="0" err="1"/>
              <a:t>kế</a:t>
            </a:r>
            <a:r>
              <a:rPr lang="en-US" sz="2200" dirty="0"/>
              <a:t> </a:t>
            </a: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diện</a:t>
            </a: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Trần Thế Chiến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 err="1"/>
              <a:t>Xây</a:t>
            </a:r>
            <a:r>
              <a:rPr lang="en-US" sz="2200" dirty="0"/>
              <a:t> </a:t>
            </a:r>
            <a:r>
              <a:rPr lang="en-US" sz="2200" dirty="0" err="1"/>
              <a:t>dựng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 err="1"/>
              <a:t>Tinh</a:t>
            </a:r>
            <a:r>
              <a:rPr lang="en-US" sz="2200" dirty="0"/>
              <a:t> </a:t>
            </a:r>
            <a:r>
              <a:rPr lang="en-US" sz="2200" dirty="0" err="1"/>
              <a:t>chỉnh</a:t>
            </a:r>
            <a:r>
              <a:rPr lang="en-US" sz="2200" dirty="0"/>
              <a:t> code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err="1"/>
              <a:t>Nguyễn</a:t>
            </a:r>
            <a:r>
              <a:rPr lang="en-US" sz="2200" dirty="0"/>
              <a:t> </a:t>
            </a:r>
            <a:r>
              <a:rPr lang="en-US" sz="2200" dirty="0" err="1"/>
              <a:t>Đức</a:t>
            </a:r>
            <a:r>
              <a:rPr lang="en-US" sz="2200" dirty="0"/>
              <a:t> </a:t>
            </a:r>
            <a:r>
              <a:rPr lang="en-US" sz="2200" dirty="0" err="1"/>
              <a:t>Thắng</a:t>
            </a:r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Code backend: </a:t>
            </a:r>
            <a:r>
              <a:rPr lang="en-US" sz="2200" dirty="0" err="1"/>
              <a:t>xây</a:t>
            </a:r>
            <a:r>
              <a:rPr lang="en-US" sz="2200" dirty="0"/>
              <a:t> </a:t>
            </a:r>
            <a:r>
              <a:rPr lang="en-US" sz="2200" dirty="0" err="1"/>
              <a:t>dựng</a:t>
            </a:r>
            <a:r>
              <a:rPr lang="en-US" sz="2200" dirty="0"/>
              <a:t> login/logout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err="1"/>
              <a:t>Nguyễn</a:t>
            </a:r>
            <a:r>
              <a:rPr lang="en-US" sz="2200" dirty="0"/>
              <a:t> </a:t>
            </a: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Nghĩa</a:t>
            </a:r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 err="1"/>
              <a:t>Viết</a:t>
            </a:r>
            <a:r>
              <a:rPr lang="en-US" sz="2200" dirty="0"/>
              <a:t> server </a:t>
            </a:r>
            <a:r>
              <a:rPr lang="en-US" sz="2200" dirty="0" err="1"/>
              <a:t>xây</a:t>
            </a:r>
            <a:r>
              <a:rPr lang="en-US" sz="2200" dirty="0"/>
              <a:t> </a:t>
            </a:r>
            <a:r>
              <a:rPr lang="en-US" sz="2200" dirty="0" err="1"/>
              <a:t>dựng</a:t>
            </a:r>
            <a:r>
              <a:rPr lang="en-US" sz="2200" dirty="0"/>
              <a:t> </a:t>
            </a:r>
            <a:r>
              <a:rPr lang="en-US" sz="2200" dirty="0" err="1"/>
              <a:t>api</a:t>
            </a:r>
            <a:r>
              <a:rPr lang="en-US" sz="2200" dirty="0"/>
              <a:t>,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js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6773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1550596" y="2129051"/>
            <a:ext cx="1013315" cy="102351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 w="31750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</a:ln>
          <a:effectLst>
            <a:outerShdw blurRad="635000" dist="228600" dir="72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589387" y="946102"/>
            <a:ext cx="973745" cy="9835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 w="31750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</a:ln>
          <a:effectLst>
            <a:outerShdw blurRad="635000" dist="228600" dir="72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01515" y="1041520"/>
            <a:ext cx="749920" cy="768701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Adobe Garamond Pro Bold" pitchFamily="18" charset="0"/>
              </a:rPr>
              <a:t>1</a:t>
            </a:r>
            <a:endParaRPr lang="en-US" sz="2200" b="1" dirty="0">
              <a:latin typeface="Adobe Garamond Pro Bold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671041" y="2234826"/>
            <a:ext cx="780394" cy="799938"/>
          </a:xfrm>
          <a:prstGeom prst="ellipse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Adobe Garamond Pro Bold" pitchFamily="18" charset="0"/>
              </a:rPr>
              <a:t>2</a:t>
            </a:r>
            <a:endParaRPr lang="en-US" sz="2200" b="1" dirty="0">
              <a:latin typeface="Adobe Garamond Pro Bold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52185" y="1157340"/>
            <a:ext cx="219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sz="2800" b="1" dirty="0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quan</a:t>
            </a:r>
            <a:endParaRPr lang="en-US" sz="2800" b="1" dirty="0">
              <a:solidFill>
                <a:srgbClr val="92D05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84356" y="2373531"/>
            <a:ext cx="2999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Thiết</a:t>
            </a:r>
            <a:r>
              <a:rPr lang="en-US" sz="2800" b="1" dirty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kế</a:t>
            </a:r>
            <a:r>
              <a:rPr lang="en-US" sz="2800" b="1" dirty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chi </a:t>
            </a:r>
            <a:r>
              <a:rPr lang="en-US" sz="2800" b="1" dirty="0" err="1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tiết</a:t>
            </a:r>
            <a:endParaRPr lang="en-US" sz="2800" b="1" dirty="0">
              <a:solidFill>
                <a:srgbClr val="00B0F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84356" y="3615739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sz="2800" b="1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luận</a:t>
            </a:r>
            <a:endParaRPr lang="en-US" sz="2800" b="1" dirty="0">
              <a:solidFill>
                <a:srgbClr val="00B05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8E789-B9A5-4D14-B99E-F3A4DFDAFB1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40888" y="253644"/>
            <a:ext cx="578800" cy="524800"/>
          </a:xfrm>
        </p:spPr>
        <p:txBody>
          <a:bodyPr/>
          <a:lstStyle/>
          <a:p>
            <a:fld id="{201FC117-9323-4DE4-8DCF-52BE6E6CFCA0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D02A45-57DB-4949-9345-93E8B55D0CDB}"/>
              </a:ext>
            </a:extLst>
          </p:cNvPr>
          <p:cNvGrpSpPr/>
          <p:nvPr/>
        </p:nvGrpSpPr>
        <p:grpSpPr>
          <a:xfrm>
            <a:off x="1443163" y="3334499"/>
            <a:ext cx="1228179" cy="1228179"/>
            <a:chOff x="1466625" y="2680446"/>
            <a:chExt cx="1228179" cy="1228179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28B40A0D-70C3-4495-9290-5D05BCCF46EE}"/>
                </a:ext>
              </a:extLst>
            </p:cNvPr>
            <p:cNvSpPr/>
            <p:nvPr/>
          </p:nvSpPr>
          <p:spPr>
            <a:xfrm>
              <a:off x="1466625" y="2680446"/>
              <a:ext cx="1228179" cy="1228179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D66D4989-80C9-4DA4-B1FD-4C677A47CAEF}"/>
                </a:ext>
              </a:extLst>
            </p:cNvPr>
            <p:cNvSpPr/>
            <p:nvPr/>
          </p:nvSpPr>
          <p:spPr>
            <a:xfrm>
              <a:off x="1574057" y="2781026"/>
              <a:ext cx="1013314" cy="1013314"/>
            </a:xfrm>
            <a:prstGeom prst="diamond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b="1">
                  <a:latin typeface="Adobe Garamond Pro Bold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63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9" grpId="0" animBg="1"/>
      <p:bldP spid="47" grpId="0" animBg="1"/>
      <p:bldP spid="51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3811" y="1838178"/>
            <a:ext cx="8841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" sz="2400" dirty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👉</a:t>
            </a:r>
            <a:r>
              <a:rPr lang="en" sz="2400" dirty="0">
                <a:sym typeface="Lato Light"/>
              </a:rPr>
              <a:t>Xây dựng hệ thống thuê xe EcoBikeRental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0234F-C617-4946-8EB5-702C82273100}"/>
              </a:ext>
            </a:extLst>
          </p:cNvPr>
          <p:cNvSpPr txBox="1"/>
          <p:nvPr/>
        </p:nvSpPr>
        <p:spPr>
          <a:xfrm>
            <a:off x="555392" y="520165"/>
            <a:ext cx="3987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1.Tổng quan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26119-8F38-4937-978D-33416736A54C}"/>
              </a:ext>
            </a:extLst>
          </p:cNvPr>
          <p:cNvSpPr txBox="1"/>
          <p:nvPr/>
        </p:nvSpPr>
        <p:spPr>
          <a:xfrm>
            <a:off x="1788746" y="3532573"/>
            <a:ext cx="7831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sz="2400" dirty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👉 </a:t>
            </a:r>
            <a:r>
              <a:rPr lang="en-US" sz="2400" dirty="0" err="1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Ngôn</a:t>
            </a:r>
            <a:r>
              <a:rPr lang="en-US" sz="2400" dirty="0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 </a:t>
            </a:r>
            <a:r>
              <a:rPr lang="en-US" sz="2400" dirty="0" err="1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ngữ</a:t>
            </a:r>
            <a:r>
              <a:rPr lang="en-US" sz="2400" dirty="0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 </a:t>
            </a:r>
            <a:r>
              <a:rPr lang="en-US" sz="2400" dirty="0" err="1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xử</a:t>
            </a:r>
            <a:r>
              <a:rPr lang="en-US" sz="2400" dirty="0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 </a:t>
            </a:r>
            <a:r>
              <a:rPr lang="en-US" sz="2400" dirty="0" err="1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dụng</a:t>
            </a:r>
            <a:r>
              <a:rPr lang="en-US" sz="2400" dirty="0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: </a:t>
            </a:r>
            <a:r>
              <a:rPr lang="en-US" sz="2400" dirty="0" err="1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ReactJs</a:t>
            </a:r>
            <a:r>
              <a:rPr lang="en-US" sz="2400" dirty="0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 + </a:t>
            </a:r>
            <a:r>
              <a:rPr lang="en-US" sz="2400" dirty="0" err="1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NodeJs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6CEC3-212D-4D36-8ADC-A07A024B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tx1"/>
                </a:solidFill>
              </a:rPr>
              <a:pPr/>
              <a:t>4</a:t>
            </a:fld>
            <a:endParaRPr lang="en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383CE-E8D0-4CA3-B829-DF21A57BD1FE}"/>
              </a:ext>
            </a:extLst>
          </p:cNvPr>
          <p:cNvSpPr txBox="1"/>
          <p:nvPr/>
        </p:nvSpPr>
        <p:spPr>
          <a:xfrm>
            <a:off x="1846166" y="4363570"/>
            <a:ext cx="7831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sz="24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👉 </a:t>
            </a:r>
            <a:r>
              <a:rPr lang="en-US" sz="2400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Hệ quản trị cơ sở dữ liệu MySQL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1BDEE-7B87-42D3-843D-C452D195116F}"/>
              </a:ext>
            </a:extLst>
          </p:cNvPr>
          <p:cNvSpPr txBox="1"/>
          <p:nvPr/>
        </p:nvSpPr>
        <p:spPr>
          <a:xfrm>
            <a:off x="1249522" y="2930380"/>
            <a:ext cx="3962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Các công nghệ xử dụng: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A24E06-9137-48CB-8A0D-FB8B81924AA0}"/>
              </a:ext>
            </a:extLst>
          </p:cNvPr>
          <p:cNvCxnSpPr>
            <a:cxnSpLocks/>
          </p:cNvCxnSpPr>
          <p:nvPr/>
        </p:nvCxnSpPr>
        <p:spPr>
          <a:xfrm flipV="1">
            <a:off x="1163811" y="2930380"/>
            <a:ext cx="0" cy="7424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D33F71-3230-46DC-A2ED-F2E1F6FBB951}"/>
              </a:ext>
            </a:extLst>
          </p:cNvPr>
          <p:cNvCxnSpPr>
            <a:cxnSpLocks/>
          </p:cNvCxnSpPr>
          <p:nvPr/>
        </p:nvCxnSpPr>
        <p:spPr>
          <a:xfrm>
            <a:off x="826392" y="3463429"/>
            <a:ext cx="4011938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63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0234F-C617-4946-8EB5-702C82273100}"/>
              </a:ext>
            </a:extLst>
          </p:cNvPr>
          <p:cNvSpPr txBox="1"/>
          <p:nvPr/>
        </p:nvSpPr>
        <p:spPr>
          <a:xfrm>
            <a:off x="555392" y="520165"/>
            <a:ext cx="449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1.1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6CEC3-212D-4D36-8ADC-A07A024B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tx1"/>
                </a:solidFill>
              </a:rPr>
              <a:pPr/>
              <a:t>5</a:t>
            </a:fld>
            <a:endParaRPr lang="en">
              <a:solidFill>
                <a:schemeClr val="tx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133A35F-3E7F-4CAE-82B4-1F70AE711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269" y="1357937"/>
            <a:ext cx="6509792" cy="519924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60552B7-BF07-4B8A-B7C1-2DAC51689B7E}"/>
              </a:ext>
            </a:extLst>
          </p:cNvPr>
          <p:cNvSpPr/>
          <p:nvPr/>
        </p:nvSpPr>
        <p:spPr>
          <a:xfrm>
            <a:off x="947581" y="3401531"/>
            <a:ext cx="2481276" cy="8022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accent6">
                    <a:lumMod val="50000"/>
                    <a:lumOff val="50000"/>
                  </a:schemeClr>
                </a:solidFill>
              </a:rPr>
              <a:t>Tác nhân chính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E4FDBA-358D-41A1-93D2-59A8A6398C61}"/>
              </a:ext>
            </a:extLst>
          </p:cNvPr>
          <p:cNvSpPr/>
          <p:nvPr/>
        </p:nvSpPr>
        <p:spPr>
          <a:xfrm>
            <a:off x="1983251" y="1535310"/>
            <a:ext cx="2037593" cy="976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2060"/>
                </a:solidFill>
              </a:rPr>
              <a:t>Customer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9D00A4-0DFE-4029-AA02-3C351236C4FA}"/>
              </a:ext>
            </a:extLst>
          </p:cNvPr>
          <p:cNvSpPr/>
          <p:nvPr/>
        </p:nvSpPr>
        <p:spPr>
          <a:xfrm>
            <a:off x="328179" y="5184921"/>
            <a:ext cx="2037593" cy="97690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7030A0"/>
                </a:solidFill>
              </a:rPr>
              <a:t>Interbank</a:t>
            </a:r>
            <a:endParaRPr lang="en-US" sz="2200" dirty="0">
              <a:solidFill>
                <a:srgbClr val="7030A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1309E3-E396-4372-B4CF-467940A27F96}"/>
              </a:ext>
            </a:extLst>
          </p:cNvPr>
          <p:cNvCxnSpPr>
            <a:cxnSpLocks/>
            <a:stCxn id="16" idx="0"/>
            <a:endCxn id="19" idx="4"/>
          </p:cNvCxnSpPr>
          <p:nvPr/>
        </p:nvCxnSpPr>
        <p:spPr>
          <a:xfrm flipV="1">
            <a:off x="2188219" y="2512216"/>
            <a:ext cx="813829" cy="88931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E3E580-F4A7-440F-AB28-99F44A35160F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flipH="1">
            <a:off x="1346976" y="4203761"/>
            <a:ext cx="841243" cy="9811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41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0234F-C617-4946-8EB5-702C82273100}"/>
              </a:ext>
            </a:extLst>
          </p:cNvPr>
          <p:cNvSpPr txBox="1"/>
          <p:nvPr/>
        </p:nvSpPr>
        <p:spPr>
          <a:xfrm>
            <a:off x="555392" y="520165"/>
            <a:ext cx="449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1.2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6CEC3-212D-4D36-8ADC-A07A024B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tx1"/>
                </a:solidFill>
              </a:rPr>
              <a:pPr/>
              <a:t>6</a:t>
            </a:fld>
            <a:endParaRPr lang="en">
              <a:solidFill>
                <a:schemeClr val="tx1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E1CA7AF-1A21-4851-A5D0-B5569752C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637" y="1262866"/>
            <a:ext cx="5309055" cy="5293821"/>
          </a:xfrm>
          <a:prstGeom prst="rect">
            <a:avLst/>
          </a:prstGeom>
        </p:spPr>
      </p:pic>
      <p:pic>
        <p:nvPicPr>
          <p:cNvPr id="18" name="Đồ họa 10" descr="Mũi tên cong nhẹ">
            <a:extLst>
              <a:ext uri="{FF2B5EF4-FFF2-40B4-BE49-F238E27FC236}">
                <a16:creationId xmlns:a16="http://schemas.microsoft.com/office/drawing/2014/main" id="{5781321A-4C8E-4B58-B86C-209F27C09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686" y="3447041"/>
            <a:ext cx="665412" cy="50103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BCFCD4-2555-44BC-8C7C-994D990FFF5E}"/>
              </a:ext>
            </a:extLst>
          </p:cNvPr>
          <p:cNvSpPr/>
          <p:nvPr/>
        </p:nvSpPr>
        <p:spPr>
          <a:xfrm>
            <a:off x="1162165" y="2464838"/>
            <a:ext cx="3957376" cy="23113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rgbClr val="002060"/>
                </a:solidFill>
              </a:rPr>
              <a:t>Biểu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đồ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hoạt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động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tổng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quan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của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hệ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thống</a:t>
            </a:r>
            <a:endParaRPr lang="en-US" sz="2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59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0234F-C617-4946-8EB5-702C82273100}"/>
              </a:ext>
            </a:extLst>
          </p:cNvPr>
          <p:cNvSpPr txBox="1"/>
          <p:nvPr/>
        </p:nvSpPr>
        <p:spPr>
          <a:xfrm>
            <a:off x="555392" y="520165"/>
            <a:ext cx="449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1.2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6CEC3-212D-4D36-8ADC-A07A024B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tx1"/>
                </a:solidFill>
              </a:rPr>
              <a:pPr/>
              <a:t>7</a:t>
            </a:fld>
            <a:endParaRPr lang="en">
              <a:solidFill>
                <a:schemeClr val="tx1"/>
              </a:solidFill>
            </a:endParaRPr>
          </a:p>
        </p:txBody>
      </p:sp>
      <p:pic>
        <p:nvPicPr>
          <p:cNvPr id="18" name="Đồ họa 10" descr="Mũi tên cong nhẹ">
            <a:extLst>
              <a:ext uri="{FF2B5EF4-FFF2-40B4-BE49-F238E27FC236}">
                <a16:creationId xmlns:a16="http://schemas.microsoft.com/office/drawing/2014/main" id="{5781321A-4C8E-4B58-B86C-209F27C09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86" y="3447041"/>
            <a:ext cx="665412" cy="50103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BCFCD4-2555-44BC-8C7C-994D990FFF5E}"/>
              </a:ext>
            </a:extLst>
          </p:cNvPr>
          <p:cNvSpPr/>
          <p:nvPr/>
        </p:nvSpPr>
        <p:spPr>
          <a:xfrm>
            <a:off x="1162165" y="2464838"/>
            <a:ext cx="3957376" cy="23113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rgbClr val="002060"/>
                </a:solidFill>
              </a:rPr>
              <a:t>Biểu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đồ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hoạt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động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của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quá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trình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thuê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xe</a:t>
            </a:r>
            <a:endParaRPr lang="en-US" sz="2500" dirty="0">
              <a:solidFill>
                <a:srgbClr val="002060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D556CDA-EEB0-4597-AFE0-258D76919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361" y="520165"/>
            <a:ext cx="4586701" cy="569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0234F-C617-4946-8EB5-702C82273100}"/>
              </a:ext>
            </a:extLst>
          </p:cNvPr>
          <p:cNvSpPr txBox="1"/>
          <p:nvPr/>
        </p:nvSpPr>
        <p:spPr>
          <a:xfrm>
            <a:off x="555392" y="520165"/>
            <a:ext cx="449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1.2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6CEC3-212D-4D36-8ADC-A07A024B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tx1"/>
                </a:solidFill>
              </a:rPr>
              <a:pPr/>
              <a:t>8</a:t>
            </a:fld>
            <a:endParaRPr lang="en">
              <a:solidFill>
                <a:schemeClr val="tx1"/>
              </a:solidFill>
            </a:endParaRPr>
          </a:p>
        </p:txBody>
      </p:sp>
      <p:pic>
        <p:nvPicPr>
          <p:cNvPr id="18" name="Đồ họa 10" descr="Mũi tên cong nhẹ">
            <a:extLst>
              <a:ext uri="{FF2B5EF4-FFF2-40B4-BE49-F238E27FC236}">
                <a16:creationId xmlns:a16="http://schemas.microsoft.com/office/drawing/2014/main" id="{5781321A-4C8E-4B58-B86C-209F27C09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86" y="3447041"/>
            <a:ext cx="665412" cy="50103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BCFCD4-2555-44BC-8C7C-994D990FFF5E}"/>
              </a:ext>
            </a:extLst>
          </p:cNvPr>
          <p:cNvSpPr/>
          <p:nvPr/>
        </p:nvSpPr>
        <p:spPr>
          <a:xfrm>
            <a:off x="1162165" y="2464838"/>
            <a:ext cx="3957376" cy="23113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rgbClr val="002060"/>
                </a:solidFill>
              </a:rPr>
              <a:t>Biểu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đồ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hoạt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động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của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quá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trình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thuê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xe</a:t>
            </a:r>
            <a:endParaRPr lang="en-US" sz="2500" dirty="0">
              <a:solidFill>
                <a:srgbClr val="002060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EAF2326-673C-436B-8FDD-7341A5396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316" y="660399"/>
            <a:ext cx="5302119" cy="56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36F7B-104A-40E6-B75E-EBBF2FBBD1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6971A2F-8462-46C1-99B3-B32444A28F20}"/>
              </a:ext>
            </a:extLst>
          </p:cNvPr>
          <p:cNvSpPr/>
          <p:nvPr/>
        </p:nvSpPr>
        <p:spPr>
          <a:xfrm>
            <a:off x="253512" y="422458"/>
            <a:ext cx="7729573" cy="731520"/>
          </a:xfrm>
          <a:prstGeom prst="parallelogram">
            <a:avLst>
              <a:gd name="adj" fmla="val 51457"/>
            </a:avLst>
          </a:prstGeom>
          <a:solidFill>
            <a:srgbClr val="CDF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endParaRPr lang="en-US" sz="3200" dirty="0">
              <a:solidFill>
                <a:schemeClr val="accent6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ADAE1E7E-291A-446C-A9E0-BC1359E90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32" y="1334561"/>
            <a:ext cx="7040646" cy="49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8553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Surrey template">
  <a:themeElements>
    <a:clrScheme name="Custom 347">
      <a:dk1>
        <a:srgbClr val="061E3A"/>
      </a:dk1>
      <a:lt1>
        <a:srgbClr val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337</Words>
  <Application>Microsoft Office PowerPoint</Application>
  <PresentationFormat>Widescreen</PresentationFormat>
  <Paragraphs>77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Adobe Garamond Pro Bold</vt:lpstr>
      <vt:lpstr>Arial</vt:lpstr>
      <vt:lpstr>Calibri</vt:lpstr>
      <vt:lpstr>IBM Plex Sans</vt:lpstr>
      <vt:lpstr>IBM Plex Sans Light</vt:lpstr>
      <vt:lpstr>Lato Light</vt:lpstr>
      <vt:lpstr>Merriweather</vt:lpstr>
      <vt:lpstr>Tahoma</vt:lpstr>
      <vt:lpstr>Times New Roman</vt:lpstr>
      <vt:lpstr>Trebuchet MS</vt:lpstr>
      <vt:lpstr>Wingdings</vt:lpstr>
      <vt:lpstr>Wingdings 3</vt:lpstr>
      <vt:lpstr>Facet</vt:lpstr>
      <vt:lpstr>Surrey template</vt:lpstr>
      <vt:lpstr>Thiết kế xây dựng phần mềm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Xử lý nước thải trong ao nuôi thủy sản</dc:title>
  <dc:creator>Chiến Nobi</dc:creator>
  <cp:lastModifiedBy>Chiến</cp:lastModifiedBy>
  <cp:revision>28</cp:revision>
  <dcterms:created xsi:type="dcterms:W3CDTF">2020-08-24T13:44:06Z</dcterms:created>
  <dcterms:modified xsi:type="dcterms:W3CDTF">2020-12-28T03:58:27Z</dcterms:modified>
</cp:coreProperties>
</file>