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6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61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982C-52BA-4406-A552-23E9247B07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3FBB3E-DD64-462E-99DC-0953C2E7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4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08AE0-6576-43C4-A15F-166FCFD9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1449"/>
            <a:ext cx="8735007" cy="99089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                          </a:t>
            </a:r>
            <a:r>
              <a:rPr lang="en-US" sz="8800" dirty="0">
                <a:latin typeface="Baskerville Old Face" panose="02020602080505020303" pitchFamily="18" charset="0"/>
              </a:rPr>
              <a:t>C Language…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3C05B-DA5A-485F-B30D-168625CB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872168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Introduction to C Program……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2D7-F190-447E-9C3F-5D48383E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50" y="600270"/>
            <a:ext cx="8596668" cy="1320800"/>
          </a:xfrm>
        </p:spPr>
        <p:txBody>
          <a:bodyPr/>
          <a:lstStyle/>
          <a:p>
            <a:r>
              <a:rPr lang="en-US" dirty="0"/>
              <a:t>Computer Applications…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E7A5-70EF-4D60-9168-1929C79F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019" y="2193798"/>
            <a:ext cx="4184035" cy="2952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 Alone Applications…</a:t>
            </a:r>
          </a:p>
          <a:p>
            <a:r>
              <a:rPr lang="en-US" dirty="0"/>
              <a:t>They must be installed in computer to work with that application</a:t>
            </a:r>
          </a:p>
          <a:p>
            <a:r>
              <a:rPr lang="en-US" dirty="0"/>
              <a:t>Example:: Browser.., </a:t>
            </a:r>
            <a:r>
              <a:rPr lang="en-US" dirty="0" err="1"/>
              <a:t>M.S.Office</a:t>
            </a:r>
            <a:r>
              <a:rPr lang="en-US" dirty="0"/>
              <a:t>.., VLC Media Player…</a:t>
            </a:r>
          </a:p>
          <a:p>
            <a:r>
              <a:rPr lang="en-US" dirty="0"/>
              <a:t>These are complicated for single OS…</a:t>
            </a:r>
          </a:p>
          <a:p>
            <a:r>
              <a:rPr lang="en-US" dirty="0"/>
              <a:t>Example:: Windows OS…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024E-C253-4D16-B67C-799DB580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606" y="2193798"/>
            <a:ext cx="4184034" cy="2776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Applications…</a:t>
            </a:r>
          </a:p>
          <a:p>
            <a:r>
              <a:rPr lang="en-US" dirty="0"/>
              <a:t>They need not to install to work with that apps…</a:t>
            </a:r>
          </a:p>
          <a:p>
            <a:r>
              <a:rPr lang="en-US" dirty="0"/>
              <a:t>Example:: G-mail.., Face Book..,</a:t>
            </a:r>
            <a:r>
              <a:rPr lang="en-US" dirty="0" err="1"/>
              <a:t>ect</a:t>
            </a:r>
            <a:r>
              <a:rPr lang="en-US" dirty="0"/>
              <a:t>..,</a:t>
            </a:r>
          </a:p>
          <a:p>
            <a:r>
              <a:rPr lang="en-US" dirty="0"/>
              <a:t>These are independent to OS(Operating System…)</a:t>
            </a:r>
          </a:p>
          <a:p>
            <a:r>
              <a:rPr lang="en-US" dirty="0"/>
              <a:t>They will communicate at same time in different place with different operating systems…</a:t>
            </a:r>
          </a:p>
        </p:txBody>
      </p:sp>
    </p:spTree>
    <p:extLst>
      <p:ext uri="{BB962C8B-B14F-4D97-AF65-F5344CB8AC3E}">
        <p14:creationId xmlns:p14="http://schemas.microsoft.com/office/powerpoint/2010/main" val="5328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4C0C-BDA2-4789-83C6-F72CA7E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8112-DCA1-4F03-9072-76BFCE70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299"/>
            <a:ext cx="8596668" cy="3880773"/>
          </a:xfrm>
        </p:spPr>
        <p:txBody>
          <a:bodyPr/>
          <a:lstStyle/>
          <a:p>
            <a:r>
              <a:rPr lang="en-US" dirty="0"/>
              <a:t>C                                               Platform Dependent (Only Stand Alone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Applications)</a:t>
            </a:r>
          </a:p>
          <a:p>
            <a:r>
              <a:rPr lang="en-US" dirty="0"/>
              <a:t>C++                        </a:t>
            </a:r>
          </a:p>
          <a:p>
            <a:r>
              <a:rPr lang="en-US" dirty="0"/>
              <a:t>Java                 Stand Alone Applications</a:t>
            </a:r>
          </a:p>
          <a:p>
            <a:r>
              <a:rPr lang="en-US" dirty="0"/>
              <a:t>Net</a:t>
            </a:r>
          </a:p>
          <a:p>
            <a:r>
              <a:rPr lang="en-US" dirty="0"/>
              <a:t>Phyton</a:t>
            </a:r>
          </a:p>
          <a:p>
            <a:r>
              <a:rPr lang="en-US" dirty="0"/>
              <a:t>Php                                        Platform Independent (Both Stand Alone And Web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</a:t>
            </a:r>
            <a:r>
              <a:rPr lang="en-US" dirty="0" err="1"/>
              <a:t>Applicatoins</a:t>
            </a:r>
            <a:r>
              <a:rPr lang="en-US" dirty="0"/>
              <a:t>)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EB0F55-07E9-439A-B4AA-B8EF98DFC472}"/>
              </a:ext>
            </a:extLst>
          </p:cNvPr>
          <p:cNvCxnSpPr/>
          <p:nvPr/>
        </p:nvCxnSpPr>
        <p:spPr>
          <a:xfrm>
            <a:off x="1959429" y="2108718"/>
            <a:ext cx="60648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B92B4-E882-40D1-9C5B-80E2B036EDC5}"/>
              </a:ext>
            </a:extLst>
          </p:cNvPr>
          <p:cNvCxnSpPr/>
          <p:nvPr/>
        </p:nvCxnSpPr>
        <p:spPr>
          <a:xfrm>
            <a:off x="2575249" y="2127380"/>
            <a:ext cx="0" cy="211804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C8822-E1EB-4935-BEA3-582C32000DA3}"/>
              </a:ext>
            </a:extLst>
          </p:cNvPr>
          <p:cNvCxnSpPr/>
          <p:nvPr/>
        </p:nvCxnSpPr>
        <p:spPr>
          <a:xfrm flipH="1">
            <a:off x="1800808" y="4254759"/>
            <a:ext cx="76511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5DBDD4-116C-4DE7-8478-58357F69F9EA}"/>
              </a:ext>
            </a:extLst>
          </p:cNvPr>
          <p:cNvCxnSpPr/>
          <p:nvPr/>
        </p:nvCxnSpPr>
        <p:spPr>
          <a:xfrm>
            <a:off x="1511559" y="2127380"/>
            <a:ext cx="241662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143B97-D3FD-4B70-8195-21C1A3287BAF}"/>
              </a:ext>
            </a:extLst>
          </p:cNvPr>
          <p:cNvCxnSpPr>
            <a:cxnSpLocks/>
          </p:cNvCxnSpPr>
          <p:nvPr/>
        </p:nvCxnSpPr>
        <p:spPr>
          <a:xfrm flipV="1">
            <a:off x="1623527" y="2146042"/>
            <a:ext cx="2304661" cy="8584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672B082-4D29-47DE-80F4-FD68FE203916}"/>
              </a:ext>
            </a:extLst>
          </p:cNvPr>
          <p:cNvSpPr/>
          <p:nvPr/>
        </p:nvSpPr>
        <p:spPr>
          <a:xfrm>
            <a:off x="1942949" y="3429000"/>
            <a:ext cx="1950098" cy="1310951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9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3BB0-BCC5-4A37-B9AA-4083327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11" y="1029478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dirty="0"/>
              <a:t>C :: For developing embedded systems like        electronic devices, Freezer, Washing-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2176B-7960-41E7-A657-E61A83A6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44" y="299588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C++ :: For developing Gaming Programs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Java, Net, PHP :: For developing Enterprise </a:t>
            </a:r>
          </a:p>
          <a:p>
            <a:pPr marL="0" indent="0">
              <a:buNone/>
            </a:pPr>
            <a:r>
              <a:rPr lang="en-US" sz="3200" dirty="0"/>
              <a:t>                             Apps (Banking Systems </a:t>
            </a:r>
          </a:p>
          <a:p>
            <a:pPr marL="0" indent="0">
              <a:buNone/>
            </a:pPr>
            <a:r>
              <a:rPr lang="en-US" sz="3200" dirty="0"/>
              <a:t>                             and Insurance)</a:t>
            </a:r>
          </a:p>
        </p:txBody>
      </p:sp>
    </p:spTree>
    <p:extLst>
      <p:ext uri="{BB962C8B-B14F-4D97-AF65-F5344CB8AC3E}">
        <p14:creationId xmlns:p14="http://schemas.microsoft.com/office/powerpoint/2010/main" val="32924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1B9-2409-47A5-9EAF-BFA1268C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What is a Language..?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C8AF-75B8-4ECC-B745-DA4719B7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A Language is a communication channels between two persons...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Example: Telugu, Hindi, English, Tamil...etc..,,...</a:t>
            </a:r>
          </a:p>
        </p:txBody>
      </p:sp>
    </p:spTree>
    <p:extLst>
      <p:ext uri="{BB962C8B-B14F-4D97-AF65-F5344CB8AC3E}">
        <p14:creationId xmlns:p14="http://schemas.microsoft.com/office/powerpoint/2010/main" val="40899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B712-B9B5-4974-90D9-0BCF9CF1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Note…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3B0E-7829-4CA3-A3F0-959E6FA7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5862"/>
            <a:ext cx="9287760" cy="4286864"/>
          </a:xfrm>
        </p:spPr>
        <p:txBody>
          <a:bodyPr>
            <a:normAutofit/>
          </a:bodyPr>
          <a:lstStyle/>
          <a:p>
            <a:r>
              <a:rPr lang="en-US" sz="2800" dirty="0"/>
              <a:t>Computer language is also a communication channel between the person and the system or electronic device...</a:t>
            </a:r>
          </a:p>
          <a:p>
            <a:r>
              <a:rPr lang="en-US" sz="2800" dirty="0"/>
              <a:t>Languages we have to follow or know grammar and how to form a sentence...</a:t>
            </a:r>
          </a:p>
          <a:p>
            <a:r>
              <a:rPr lang="en-US" sz="2800" dirty="0"/>
              <a:t>Computer language we have to form some programs soft wares...</a:t>
            </a:r>
          </a:p>
        </p:txBody>
      </p:sp>
    </p:spTree>
    <p:extLst>
      <p:ext uri="{BB962C8B-B14F-4D97-AF65-F5344CB8AC3E}">
        <p14:creationId xmlns:p14="http://schemas.microsoft.com/office/powerpoint/2010/main" val="111641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8BE7-75B1-46E3-8C51-0E48AB89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83090" cy="1760376"/>
          </a:xfrm>
        </p:spPr>
        <p:txBody>
          <a:bodyPr>
            <a:normAutofit/>
          </a:bodyPr>
          <a:lstStyle/>
          <a:p>
            <a:r>
              <a:rPr lang="en-US" sz="4800" dirty="0"/>
              <a:t>What is the need of </a:t>
            </a:r>
            <a:br>
              <a:rPr lang="en-US" sz="4800" dirty="0"/>
            </a:br>
            <a:r>
              <a:rPr lang="en-US" sz="4800" dirty="0"/>
              <a:t>computer language..?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93BA-7339-4A95-8972-FB3001E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61806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/>
              <a:t> User:: High level language(English    Language)</a:t>
            </a:r>
          </a:p>
          <a:p>
            <a:r>
              <a:rPr lang="en-US" sz="4000" dirty="0"/>
              <a:t> System:: Machine language(Binary Language..(0's or1's))</a:t>
            </a:r>
          </a:p>
        </p:txBody>
      </p:sp>
    </p:spTree>
    <p:extLst>
      <p:ext uri="{BB962C8B-B14F-4D97-AF65-F5344CB8AC3E}">
        <p14:creationId xmlns:p14="http://schemas.microsoft.com/office/powerpoint/2010/main" val="277738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EDBF7-7A93-4A3B-8693-794B3A07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People Communication</a:t>
            </a:r>
            <a:br>
              <a:rPr lang="en-US" sz="2400" dirty="0"/>
            </a:br>
            <a:r>
              <a:rPr lang="en-US" sz="2400" dirty="0"/>
              <a:t>each other…like Telugu,</a:t>
            </a:r>
            <a:br>
              <a:rPr lang="en-US" sz="2400" dirty="0"/>
            </a:br>
            <a:r>
              <a:rPr lang="en-US" sz="2400" dirty="0"/>
              <a:t>Hindi, English…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AC1C-87EE-4ACF-A724-05437C49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4890"/>
            <a:ext cx="4185623" cy="576262"/>
          </a:xfrm>
        </p:spPr>
        <p:txBody>
          <a:bodyPr/>
          <a:lstStyle/>
          <a:p>
            <a:r>
              <a:rPr lang="en-US" dirty="0"/>
              <a:t>Computer…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158B3-8C40-4212-835E-CADA762F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378" y="2449378"/>
            <a:ext cx="8418967" cy="38128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dirty="0"/>
              <a:t>object code</a:t>
            </a:r>
          </a:p>
          <a:p>
            <a:pPr marL="0" indent="0">
              <a:buNone/>
            </a:pPr>
            <a:r>
              <a:rPr lang="en-US" dirty="0"/>
              <a:t>(machine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                                     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CB5E6-AD20-485E-8826-52A61387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9926" y="3832358"/>
            <a:ext cx="4185618" cy="576262"/>
          </a:xfrm>
        </p:spPr>
        <p:txBody>
          <a:bodyPr/>
          <a:lstStyle/>
          <a:p>
            <a:r>
              <a:rPr lang="en-US" sz="1600" dirty="0"/>
              <a:t>Pre defined </a:t>
            </a:r>
          </a:p>
          <a:p>
            <a:r>
              <a:rPr lang="en-US" sz="1600" dirty="0"/>
              <a:t>Program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093134-301D-48D6-99A0-F34981E41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1690" y="4139541"/>
            <a:ext cx="4185617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 code</a:t>
            </a:r>
          </a:p>
          <a:p>
            <a:pPr marL="0" indent="0">
              <a:buNone/>
            </a:pPr>
            <a:r>
              <a:rPr lang="en-US" dirty="0"/>
              <a:t>High level Language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AE79E-AFC8-4E77-B4B9-409AC2A540C7}"/>
              </a:ext>
            </a:extLst>
          </p:cNvPr>
          <p:cNvCxnSpPr/>
          <p:nvPr/>
        </p:nvCxnSpPr>
        <p:spPr>
          <a:xfrm>
            <a:off x="4590661" y="895739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7704D-3F5F-443E-85E5-DC5783E87891}"/>
              </a:ext>
            </a:extLst>
          </p:cNvPr>
          <p:cNvSpPr/>
          <p:nvPr/>
        </p:nvSpPr>
        <p:spPr>
          <a:xfrm>
            <a:off x="5556066" y="491922"/>
            <a:ext cx="1222310" cy="92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  <a:p>
            <a:pPr algn="ctr"/>
            <a:r>
              <a:rPr lang="en-US" b="1" dirty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C++</a:t>
            </a:r>
          </a:p>
          <a:p>
            <a:pPr algn="ctr"/>
            <a:r>
              <a:rPr lang="en-US" b="1" dirty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6490AD-4C7C-468D-B371-8BE32962FB96}"/>
              </a:ext>
            </a:extLst>
          </p:cNvPr>
          <p:cNvSpPr/>
          <p:nvPr/>
        </p:nvSpPr>
        <p:spPr>
          <a:xfrm>
            <a:off x="4590661" y="491922"/>
            <a:ext cx="830425" cy="31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rgbClr val="002060"/>
                  </a:solidFill>
                </a:ln>
              </a:rPr>
              <a:t>writes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DA60D5-2B07-41FD-B4DD-B44EC415CC11}"/>
              </a:ext>
            </a:extLst>
          </p:cNvPr>
          <p:cNvCxnSpPr/>
          <p:nvPr/>
        </p:nvCxnSpPr>
        <p:spPr>
          <a:xfrm>
            <a:off x="6895322" y="961053"/>
            <a:ext cx="793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7FF390-C28C-4498-A46C-1790EDAAB8BB}"/>
              </a:ext>
            </a:extLst>
          </p:cNvPr>
          <p:cNvSpPr/>
          <p:nvPr/>
        </p:nvSpPr>
        <p:spPr>
          <a:xfrm>
            <a:off x="7832735" y="811761"/>
            <a:ext cx="1296955" cy="34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Programs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E8300-7726-44AF-B4C7-6A945E899543}"/>
              </a:ext>
            </a:extLst>
          </p:cNvPr>
          <p:cNvCxnSpPr/>
          <p:nvPr/>
        </p:nvCxnSpPr>
        <p:spPr>
          <a:xfrm>
            <a:off x="1810139" y="1815785"/>
            <a:ext cx="0" cy="92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2E7DAB-8B5D-415E-8873-5F89E9510B1F}"/>
              </a:ext>
            </a:extLst>
          </p:cNvPr>
          <p:cNvSpPr/>
          <p:nvPr/>
        </p:nvSpPr>
        <p:spPr>
          <a:xfrm>
            <a:off x="1222310" y="2881321"/>
            <a:ext cx="1063690" cy="864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9388512-5692-4D0C-BAA9-325B2B51D563}"/>
              </a:ext>
            </a:extLst>
          </p:cNvPr>
          <p:cNvSpPr/>
          <p:nvPr/>
        </p:nvSpPr>
        <p:spPr>
          <a:xfrm>
            <a:off x="1399592" y="3745692"/>
            <a:ext cx="709126" cy="2664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CC128B-86DE-4135-B198-3511519ACFAE}"/>
              </a:ext>
            </a:extLst>
          </p:cNvPr>
          <p:cNvCxnSpPr/>
          <p:nvPr/>
        </p:nvCxnSpPr>
        <p:spPr>
          <a:xfrm flipH="1">
            <a:off x="2472612" y="3313506"/>
            <a:ext cx="830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1AF77-3193-4599-85B6-7C8C7A6959D0}"/>
              </a:ext>
            </a:extLst>
          </p:cNvPr>
          <p:cNvSpPr/>
          <p:nvPr/>
        </p:nvSpPr>
        <p:spPr>
          <a:xfrm>
            <a:off x="3442996" y="2863579"/>
            <a:ext cx="1147665" cy="113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1">
                      <a:lumMod val="10000"/>
                    </a:schemeClr>
                  </a:solidFill>
                </a:ln>
              </a:rPr>
              <a:t>1010</a:t>
            </a:r>
          </a:p>
          <a:p>
            <a:pPr algn="ctr"/>
            <a:r>
              <a:rPr lang="en-US" dirty="0">
                <a:ln>
                  <a:solidFill>
                    <a:schemeClr val="accent1">
                      <a:lumMod val="10000"/>
                    </a:schemeClr>
                  </a:solidFill>
                </a:ln>
              </a:rPr>
              <a:t>1001</a:t>
            </a:r>
          </a:p>
          <a:p>
            <a:pPr algn="ctr"/>
            <a:r>
              <a:rPr lang="en-US" dirty="0">
                <a:ln>
                  <a:solidFill>
                    <a:schemeClr val="accent1">
                      <a:lumMod val="10000"/>
                    </a:schemeClr>
                  </a:solidFill>
                </a:ln>
              </a:rPr>
              <a:t>1100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8A3B3-8E8E-49DE-8274-A1E9A3ADD19C}"/>
              </a:ext>
            </a:extLst>
          </p:cNvPr>
          <p:cNvCxnSpPr/>
          <p:nvPr/>
        </p:nvCxnSpPr>
        <p:spPr>
          <a:xfrm flipH="1">
            <a:off x="4730620" y="3429000"/>
            <a:ext cx="597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C038E6-4AD0-4B18-8F32-065A6E5F38B0}"/>
              </a:ext>
            </a:extLst>
          </p:cNvPr>
          <p:cNvSpPr/>
          <p:nvPr/>
        </p:nvSpPr>
        <p:spPr>
          <a:xfrm>
            <a:off x="5556066" y="3168333"/>
            <a:ext cx="1339256" cy="57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Compiler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401DDC-879F-432E-B77D-4DF8C9E47F46}"/>
              </a:ext>
            </a:extLst>
          </p:cNvPr>
          <p:cNvCxnSpPr/>
          <p:nvPr/>
        </p:nvCxnSpPr>
        <p:spPr>
          <a:xfrm flipH="1">
            <a:off x="7053943" y="3457012"/>
            <a:ext cx="5746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708FEC-AD63-4A35-ACBB-E8169E6D838A}"/>
              </a:ext>
            </a:extLst>
          </p:cNvPr>
          <p:cNvSpPr/>
          <p:nvPr/>
        </p:nvSpPr>
        <p:spPr>
          <a:xfrm>
            <a:off x="7921690" y="2967828"/>
            <a:ext cx="1623526" cy="115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b=20</a:t>
            </a:r>
          </a:p>
          <a:p>
            <a:pPr algn="ctr"/>
            <a:r>
              <a:rPr lang="en-US" dirty="0"/>
              <a:t>C= </a:t>
            </a:r>
            <a:r>
              <a:rPr lang="en-US" dirty="0" err="1"/>
              <a:t>a+b</a:t>
            </a:r>
            <a:endParaRPr lang="en-US" dirty="0"/>
          </a:p>
          <a:p>
            <a:pPr algn="ctr"/>
            <a:r>
              <a:rPr lang="en-US" dirty="0"/>
              <a:t>Print 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C01602-B754-4610-98E3-06B12B9B72CB}"/>
              </a:ext>
            </a:extLst>
          </p:cNvPr>
          <p:cNvCxnSpPr/>
          <p:nvPr/>
        </p:nvCxnSpPr>
        <p:spPr>
          <a:xfrm>
            <a:off x="8518849" y="1604865"/>
            <a:ext cx="0" cy="113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3967F639-C6AE-45B8-8448-8AC737D7327C}"/>
              </a:ext>
            </a:extLst>
          </p:cNvPr>
          <p:cNvSpPr/>
          <p:nvPr/>
        </p:nvSpPr>
        <p:spPr>
          <a:xfrm>
            <a:off x="101193" y="3061051"/>
            <a:ext cx="948967" cy="3679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95000"/>
                      <a:lumOff val="5000"/>
                    </a:schemeClr>
                  </a:solidFill>
                </a:ln>
              </a:rPr>
              <a:t>Output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C8DC02C2-D6CF-4976-BCEB-90DED369B6EF}"/>
              </a:ext>
            </a:extLst>
          </p:cNvPr>
          <p:cNvSpPr/>
          <p:nvPr/>
        </p:nvSpPr>
        <p:spPr>
          <a:xfrm>
            <a:off x="2440421" y="2889733"/>
            <a:ext cx="830425" cy="304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2">
                      <a:lumMod val="10000"/>
                    </a:schemeClr>
                  </a:solidFill>
                </a:ln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90727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E1D6-3C5D-42E7-9E5A-64CEC1FD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26" y="816638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/>
              <a:t>What is the main purpose of computer language…?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4166-0316-46DC-B4D9-6FF9618F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26" y="257113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These are mainly used for developing computer applications by which users can comminute or determine with machines…</a:t>
            </a:r>
          </a:p>
        </p:txBody>
      </p:sp>
    </p:spTree>
    <p:extLst>
      <p:ext uri="{BB962C8B-B14F-4D97-AF65-F5344CB8AC3E}">
        <p14:creationId xmlns:p14="http://schemas.microsoft.com/office/powerpoint/2010/main" val="265756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350-98F1-44E7-9A2C-977D1A24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What is an Interface…?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C20A-F4F1-4EEB-BE8F-9989F8F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It is a mediator between two persons or things…</a:t>
            </a:r>
          </a:p>
          <a:p>
            <a:pPr marL="0" indent="0">
              <a:buNone/>
            </a:pPr>
            <a:r>
              <a:rPr lang="en-US" sz="3200" dirty="0"/>
              <a:t>Example :: Banking Systems (ATM Machines (Auto-Mated Teller Machines…) )</a:t>
            </a:r>
          </a:p>
        </p:txBody>
      </p:sp>
    </p:spTree>
    <p:extLst>
      <p:ext uri="{BB962C8B-B14F-4D97-AF65-F5344CB8AC3E}">
        <p14:creationId xmlns:p14="http://schemas.microsoft.com/office/powerpoint/2010/main" val="28479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AA0B-140C-4681-9A54-642055F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31" y="607559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Programmer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sz="2000" dirty="0"/>
            </a:br>
            <a:r>
              <a:rPr lang="en-US" sz="2000" dirty="0"/>
              <a:t>                                    Interface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1600" dirty="0"/>
              <a:t>Develops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DD6F-2D21-49E8-98BD-E83C7998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918" y="2880612"/>
            <a:ext cx="1604892" cy="727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use </a:t>
            </a:r>
          </a:p>
          <a:p>
            <a:pPr marL="0" indent="0">
              <a:buNone/>
            </a:pPr>
            <a:r>
              <a:rPr lang="en-US" dirty="0"/>
              <a:t>the inference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7DE38A-C4A1-4042-9A4C-6B3E4CB4BDC4}"/>
              </a:ext>
            </a:extLst>
          </p:cNvPr>
          <p:cNvSpPr/>
          <p:nvPr/>
        </p:nvSpPr>
        <p:spPr>
          <a:xfrm>
            <a:off x="1082351" y="1017037"/>
            <a:ext cx="727788" cy="690465"/>
          </a:xfrm>
          <a:prstGeom prst="flowChartConnector">
            <a:avLst/>
          </a:prstGeom>
          <a:noFill/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9CF501-21A4-4961-B8C1-D1488B849CCF}"/>
              </a:ext>
            </a:extLst>
          </p:cNvPr>
          <p:cNvCxnSpPr/>
          <p:nvPr/>
        </p:nvCxnSpPr>
        <p:spPr>
          <a:xfrm>
            <a:off x="1446245" y="1707502"/>
            <a:ext cx="0" cy="923731"/>
          </a:xfrm>
          <a:prstGeom prst="line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3C4CA-FEF9-45B3-BC97-B7542555356E}"/>
              </a:ext>
            </a:extLst>
          </p:cNvPr>
          <p:cNvCxnSpPr/>
          <p:nvPr/>
        </p:nvCxnSpPr>
        <p:spPr>
          <a:xfrm flipH="1">
            <a:off x="1203649" y="1996751"/>
            <a:ext cx="242596" cy="163838"/>
          </a:xfrm>
          <a:prstGeom prst="line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6CD23-E0B8-466B-86C1-01A92E2D111A}"/>
              </a:ext>
            </a:extLst>
          </p:cNvPr>
          <p:cNvCxnSpPr/>
          <p:nvPr/>
        </p:nvCxnSpPr>
        <p:spPr>
          <a:xfrm>
            <a:off x="1446244" y="1996751"/>
            <a:ext cx="214605" cy="118188"/>
          </a:xfrm>
          <a:prstGeom prst="line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A5D9A-3FE8-4E18-9FD2-CDE22492863B}"/>
              </a:ext>
            </a:extLst>
          </p:cNvPr>
          <p:cNvCxnSpPr/>
          <p:nvPr/>
        </p:nvCxnSpPr>
        <p:spPr>
          <a:xfrm flipH="1">
            <a:off x="1203648" y="2397967"/>
            <a:ext cx="242595" cy="222898"/>
          </a:xfrm>
          <a:prstGeom prst="line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C34DA-49DB-4121-86B4-3154EF2D2BF7}"/>
              </a:ext>
            </a:extLst>
          </p:cNvPr>
          <p:cNvCxnSpPr/>
          <p:nvPr/>
        </p:nvCxnSpPr>
        <p:spPr>
          <a:xfrm>
            <a:off x="1446242" y="2397967"/>
            <a:ext cx="214607" cy="222898"/>
          </a:xfrm>
          <a:prstGeom prst="line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4D1BB-18ED-4C53-8B5E-0BA2C08D5999}"/>
              </a:ext>
            </a:extLst>
          </p:cNvPr>
          <p:cNvCxnSpPr/>
          <p:nvPr/>
        </p:nvCxnSpPr>
        <p:spPr>
          <a:xfrm>
            <a:off x="1810139" y="1951101"/>
            <a:ext cx="681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DDA653-47DC-47D8-8D5F-B7C407A9B7D2}"/>
              </a:ext>
            </a:extLst>
          </p:cNvPr>
          <p:cNvSpPr/>
          <p:nvPr/>
        </p:nvSpPr>
        <p:spPr>
          <a:xfrm>
            <a:off x="2691568" y="1375748"/>
            <a:ext cx="1950098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 language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Telugu, Hindi,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English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83EDE-DF4F-4A1E-903C-6372061BCA96}"/>
              </a:ext>
            </a:extLst>
          </p:cNvPr>
          <p:cNvCxnSpPr/>
          <p:nvPr/>
        </p:nvCxnSpPr>
        <p:spPr>
          <a:xfrm>
            <a:off x="4805265" y="2019577"/>
            <a:ext cx="9890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357A46-9AA9-4029-8ADA-5F6ECB9D7D78}"/>
              </a:ext>
            </a:extLst>
          </p:cNvPr>
          <p:cNvSpPr/>
          <p:nvPr/>
        </p:nvSpPr>
        <p:spPr>
          <a:xfrm>
            <a:off x="5976257" y="1645775"/>
            <a:ext cx="1282646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17B2E42-A18C-4016-8D3B-1A7F4EA2246D}"/>
              </a:ext>
            </a:extLst>
          </p:cNvPr>
          <p:cNvSpPr/>
          <p:nvPr/>
        </p:nvSpPr>
        <p:spPr>
          <a:xfrm>
            <a:off x="6363473" y="2244012"/>
            <a:ext cx="466531" cy="307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B20C70-EE07-4A76-BA8D-6E0327AD0C8F}"/>
              </a:ext>
            </a:extLst>
          </p:cNvPr>
          <p:cNvCxnSpPr/>
          <p:nvPr/>
        </p:nvCxnSpPr>
        <p:spPr>
          <a:xfrm>
            <a:off x="3526971" y="2696547"/>
            <a:ext cx="0" cy="106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ECE4A35C-5ECB-4EAB-B12A-8A92D8A28F48}"/>
              </a:ext>
            </a:extLst>
          </p:cNvPr>
          <p:cNvSpPr/>
          <p:nvPr/>
        </p:nvSpPr>
        <p:spPr>
          <a:xfrm>
            <a:off x="2864497" y="3820521"/>
            <a:ext cx="1324947" cy="47586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92D050"/>
                </a:solidFill>
              </a:rPr>
              <a:t>End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53B6B6-77AD-49EF-B5F9-9926D38B0267}"/>
              </a:ext>
            </a:extLst>
          </p:cNvPr>
          <p:cNvCxnSpPr/>
          <p:nvPr/>
        </p:nvCxnSpPr>
        <p:spPr>
          <a:xfrm>
            <a:off x="6596738" y="2696547"/>
            <a:ext cx="0" cy="89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A2CCDB64-ED53-42E3-9540-2C149AB2D446}"/>
              </a:ext>
            </a:extLst>
          </p:cNvPr>
          <p:cNvSpPr/>
          <p:nvPr/>
        </p:nvSpPr>
        <p:spPr>
          <a:xfrm>
            <a:off x="5976257" y="3753541"/>
            <a:ext cx="1324934" cy="391333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n-US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Data Base</a:t>
            </a:r>
          </a:p>
        </p:txBody>
      </p:sp>
    </p:spTree>
    <p:extLst>
      <p:ext uri="{BB962C8B-B14F-4D97-AF65-F5344CB8AC3E}">
        <p14:creationId xmlns:p14="http://schemas.microsoft.com/office/powerpoint/2010/main" val="8071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142F-D258-484E-8F75-C020CCF1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07" y="270588"/>
            <a:ext cx="9026501" cy="6120881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Computer Applications…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are the computer applications…?</a:t>
            </a:r>
            <a:br>
              <a:rPr lang="en-US" dirty="0"/>
            </a:br>
            <a:r>
              <a:rPr lang="en-US" dirty="0"/>
              <a:t>There are two types of applications… </a:t>
            </a:r>
            <a:br>
              <a:rPr lang="en-US" dirty="0"/>
            </a:br>
            <a:r>
              <a:rPr lang="en-US" dirty="0"/>
              <a:t>1. Stand alone Applications…</a:t>
            </a:r>
            <a:br>
              <a:rPr lang="en-US" dirty="0"/>
            </a:br>
            <a:r>
              <a:rPr lang="en-US" dirty="0"/>
              <a:t>2. Web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2661255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448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Baskerville Old Face</vt:lpstr>
      <vt:lpstr>Wingdings 3</vt:lpstr>
      <vt:lpstr>Facet</vt:lpstr>
      <vt:lpstr>                          C Language…</vt:lpstr>
      <vt:lpstr>What is a Language..?</vt:lpstr>
      <vt:lpstr>Note…</vt:lpstr>
      <vt:lpstr>What is the need of  computer language..?</vt:lpstr>
      <vt:lpstr>Two People Communication each other…like Telugu, Hindi, English…</vt:lpstr>
      <vt:lpstr>What is the main purpose of computer language…?</vt:lpstr>
      <vt:lpstr>What is an Interface…? </vt:lpstr>
      <vt:lpstr>Programmer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Interface                  Develops</vt:lpstr>
      <vt:lpstr>                   Computer Applications…  What are the computer applications…? There are two types of applications…  1. Stand alone Applications… 2. Web Applications…</vt:lpstr>
      <vt:lpstr>Computer Applications…</vt:lpstr>
      <vt:lpstr>Computer Languages…</vt:lpstr>
      <vt:lpstr>C :: For developing embedded systems like        electronic devices, Freezer, Washing-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C Language…</dc:title>
  <dc:creator>ROHINI</dc:creator>
  <cp:lastModifiedBy>ROHINI</cp:lastModifiedBy>
  <cp:revision>2</cp:revision>
  <dcterms:created xsi:type="dcterms:W3CDTF">2022-01-17T16:10:01Z</dcterms:created>
  <dcterms:modified xsi:type="dcterms:W3CDTF">2022-01-18T14:12:23Z</dcterms:modified>
</cp:coreProperties>
</file>