
<file path=[Content_Types].xml><?xml version="1.0" encoding="utf-8"?>
<Types xmlns="http://schemas.openxmlformats.org/package/2006/content-types">
  <Default Extension="jfif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7" r:id="rId5"/>
    <p:sldId id="335" r:id="rId6"/>
    <p:sldId id="3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b="1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56F5772-7564-4881-B837-657B30A0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373225"/>
            <a:ext cx="5799799" cy="11817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ONLINE SHOPPING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31787-8AD9-460C-A186-EC6D6D36B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454" y="1904853"/>
            <a:ext cx="4534678" cy="30066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01" name="Date Placeholder 700">
            <a:extLst>
              <a:ext uri="{FF2B5EF4-FFF2-40B4-BE49-F238E27FC236}">
                <a16:creationId xmlns:a16="http://schemas.microsoft.com/office/drawing/2014/main" id="{F1A9E0DD-66F0-4A50-ACD0-59ECE65B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862DC-F6B7-4570-83DF-78DD0C80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6E566-1855-4708-91B5-0EC5B3F1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</a:t>
            </a:fld>
            <a:endParaRPr lang="en-US" dirty="0"/>
          </a:p>
        </p:txBody>
      </p:sp>
      <p:pic>
        <p:nvPicPr>
          <p:cNvPr id="351" name="Picture Placeholder 4">
            <a:extLst>
              <a:ext uri="{FF2B5EF4-FFF2-40B4-BE49-F238E27FC236}">
                <a16:creationId xmlns:a16="http://schemas.microsoft.com/office/drawing/2014/main" id="{63A06143-21AA-45A7-97E5-E42134F30C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7085" b="17085"/>
          <a:stretch>
            <a:fillRect/>
          </a:stretch>
        </p:blipFill>
        <p:spPr>
          <a:xfrm>
            <a:off x="6833394" y="1963360"/>
            <a:ext cx="3554412" cy="3216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291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F279-5E65-4F76-B4D2-DEC11603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661478"/>
            <a:ext cx="5217172" cy="1158857"/>
          </a:xfrm>
        </p:spPr>
        <p:txBody>
          <a:bodyPr>
            <a:normAutofit fontScale="90000"/>
          </a:bodyPr>
          <a:lstStyle/>
          <a:p>
            <a:r>
              <a:rPr lang="en-US" dirty="0"/>
              <a:t>LOGIN</a:t>
            </a:r>
            <a:br>
              <a:rPr lang="en-US" dirty="0"/>
            </a:br>
            <a:r>
              <a:rPr lang="en-US" dirty="0"/>
              <a:t>ENTER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2F3A-0539-46F9-8520-B7046770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27" y="1912673"/>
            <a:ext cx="5217173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WELCOME TO OUR WEBSITE</a:t>
            </a:r>
          </a:p>
          <a:p>
            <a:endParaRPr lang="en-US" dirty="0"/>
          </a:p>
          <a:p>
            <a:r>
              <a:rPr lang="en-US" dirty="0"/>
              <a:t>SEARCH YOUR PRODUCT</a:t>
            </a:r>
          </a:p>
          <a:p>
            <a:endParaRPr lang="en-US" dirty="0"/>
          </a:p>
          <a:p>
            <a:r>
              <a:rPr lang="en-US" dirty="0"/>
              <a:t>CLICK ON THE PRODUCT</a:t>
            </a:r>
          </a:p>
          <a:p>
            <a:endParaRPr lang="en-US" dirty="0"/>
          </a:p>
          <a:p>
            <a:r>
              <a:rPr lang="en-US" dirty="0"/>
              <a:t>ADD TO CART OR BUY</a:t>
            </a:r>
          </a:p>
          <a:p>
            <a:endParaRPr lang="en-US" dirty="0"/>
          </a:p>
          <a:p>
            <a:r>
              <a:rPr lang="en-US" dirty="0"/>
              <a:t>ADDRESS</a:t>
            </a:r>
          </a:p>
          <a:p>
            <a:endParaRPr lang="en-US" dirty="0"/>
          </a:p>
          <a:p>
            <a:r>
              <a:rPr lang="en-US" dirty="0"/>
              <a:t>PAYMENT OPTIONS</a:t>
            </a:r>
          </a:p>
          <a:p>
            <a:endParaRPr lang="en-US" dirty="0"/>
          </a:p>
          <a:p>
            <a:r>
              <a:rPr lang="en-US" dirty="0"/>
              <a:t>DELIVERY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609DE-6510-4A11-8CA0-91B85843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5D387-7831-42F6-B9BF-03C0AE0B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57FFE-F588-4750-91F8-D0AC8571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2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0C4B659-6616-4A61-A7F8-9B965D0592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9140" r="9140"/>
          <a:stretch>
            <a:fillRect/>
          </a:stretch>
        </p:blipFill>
        <p:spPr>
          <a:xfrm>
            <a:off x="5046306" y="1654843"/>
            <a:ext cx="6844109" cy="4073040"/>
          </a:xfrm>
        </p:spPr>
      </p:pic>
    </p:spTree>
    <p:extLst>
      <p:ext uri="{BB962C8B-B14F-4D97-AF65-F5344CB8AC3E}">
        <p14:creationId xmlns:p14="http://schemas.microsoft.com/office/powerpoint/2010/main" val="50385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C71233-C059-4A8E-B294-37D3A68E0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147" y="4948200"/>
            <a:ext cx="4565499" cy="765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393310-EA69-45C3-BEFC-CB801DC01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090" y="2027854"/>
            <a:ext cx="4429556" cy="1559117"/>
          </a:xfrm>
        </p:spPr>
        <p:txBody>
          <a:bodyPr>
            <a:normAutofit/>
          </a:bodyPr>
          <a:lstStyle/>
          <a:p>
            <a:r>
              <a:rPr lang="en-US" dirty="0"/>
              <a:t>VISIT AGAIN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526F9-A7E7-4B72-967B-74782460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B0C98D2-D0E1-4FBC-8B34-1CD41E1F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77696B5-6E42-44CF-8CE1-83B79506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8FBD78A-8451-4E3D-B1D3-1B52D17EB0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820" b="2820"/>
          <a:stretch>
            <a:fillRect/>
          </a:stretch>
        </p:blipFill>
        <p:spPr>
          <a:xfrm>
            <a:off x="6693160" y="1980837"/>
            <a:ext cx="4382277" cy="3464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0757302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779174-7527-490F-870B-C81F06E4E9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E117AD-7972-4C19-8EE9-C96E6C3A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 design</Template>
  <TotalTime>19</TotalTime>
  <Words>43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Source Sans Pro</vt:lpstr>
      <vt:lpstr>FunkyShapesDarkVTI</vt:lpstr>
      <vt:lpstr>ONLINE SHOPPING</vt:lpstr>
      <vt:lpstr>LOGIN ENTER CREDENTIALS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</dc:title>
  <dc:creator>ROHINI</dc:creator>
  <cp:lastModifiedBy>ROHINI</cp:lastModifiedBy>
  <cp:revision>1</cp:revision>
  <dcterms:created xsi:type="dcterms:W3CDTF">2022-02-17T04:51:52Z</dcterms:created>
  <dcterms:modified xsi:type="dcterms:W3CDTF">2022-02-17T05:11:07Z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