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56" r:id="rId4"/>
    <p:sldId id="259" r:id="rId5"/>
    <p:sldId id="268" r:id="rId6"/>
    <p:sldId id="262" r:id="rId7"/>
    <p:sldId id="266" r:id="rId8"/>
    <p:sldId id="263" r:id="rId9"/>
    <p:sldId id="264" r:id="rId10"/>
    <p:sldId id="265" r:id="rId11"/>
    <p:sldId id="260" r:id="rId12"/>
    <p:sldId id="261" r:id="rId13"/>
    <p:sldId id="258" r:id="rId14"/>
    <p:sldId id="257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3407-AE81-4E15-A3DA-91F63520D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2C27-8867-44FA-B2F7-F532A03D1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BAE3-560E-436C-A028-86023BE6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035B-544A-42DB-A5E1-D3C68A6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61E5B-345C-4479-8492-21BE89C6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7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7A2D-7AD2-405D-8D1A-4AD7BDA5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03E95-FFD4-42B9-9AE1-E8A5FBE5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5A1F-E884-4AFD-B06F-8C144200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19AA-0DF5-4692-8485-2C891C25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034A-B71D-4413-A982-4706AC85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3F184-1963-4E4D-8C1F-81C0B9C67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62167-ABE1-4C64-93E6-14E0CF238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B308-0468-41F9-8769-4C06D19F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B485-3D97-421A-9475-1391676F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C176-C2F4-48BE-884B-E4AE33BF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ED91-63C0-4D50-B039-D327A0C6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AE75-F08F-4549-A722-35AF113C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2E68-0297-49FF-9350-4AF4EB2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B8E0-B0D2-4B03-A36D-45A0F2A8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971D9-8C29-4E43-A4E1-C8FE7F32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ABA6-BB07-4BEA-826A-E6D96C55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F679C-2F13-449E-BB29-6EBABC7A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BEC2-BBC2-4E34-A6AF-EAC5C6C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C37C-32FE-4C9C-80DF-72D9731B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AB1F-47CC-436B-91D3-37B8EB96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C50D-7CE7-4830-A3F4-954B4EBD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6350-AF9C-424D-A4E3-514D9D6ED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BCBC3-B322-4D0D-80F1-B1C779852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1CA1-1F6D-4C42-86D1-FE60AEF22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100A-599D-4847-8C98-13A66422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8D773-5693-42E6-98AA-A15051B5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6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EB59-4431-4938-9D02-B59F053B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D9545-A2E9-453D-8469-7B8DA797B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6DE72-03E1-4D9B-B8A0-6A8703EE9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FA808-11FA-4137-B70A-543013EC1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10F97-1233-40EA-9E67-04CC022C2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6F42D-85EF-4759-862D-920A99B8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E393B-A509-4746-85C7-0C20544C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D98B5-0594-483C-89E8-3031006A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7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0F6A-432A-449C-B723-3E2E8D31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C1575-29A8-4F1E-97A5-4E9DCE2E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653C3-BD43-4A60-8143-44E19C74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F6079-4136-438A-80F2-332F5828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CC363-1A5E-4BD2-8ED1-0036B04B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7063A-AC93-465E-A90D-EBEAC50F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E3DC3-FFBC-4B5C-9FD1-C4CF5029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89A8-B2B0-4903-9AA5-E3AB276E6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BF4F-D050-47E5-A8BC-B625D389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6CE9F-3053-4371-A043-F41264FBF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2DD1-1425-4699-B9FE-52420BC6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6195-D551-4E96-A752-AAEEA01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7596-00E2-49AD-87B4-199F3C64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8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A8F9-4C93-445C-A3D0-7701D08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F0FA9-B362-4589-87DB-B89A8C905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CB82C-737F-4D8D-811B-E70E58A51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D4112-6B05-4E8A-A1A1-369CEF0A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821E-4B81-43EE-9E42-00E0AE4F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8FD15-B20B-499C-835E-15681F74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5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E4CAE-71BB-46A6-B2D1-4814C986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51F0-A83A-4616-A91A-52200D24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5840A-7350-4A0A-B370-BDA8392D5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DE24-A30A-41C4-9B65-1069AF9C03C7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434D-CF1C-4B4F-B605-6E9208AD5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9D03-5CFB-4DD7-950F-C974DD9A3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4B552-7062-4AC8-8C04-B920EFE8B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A5364-2240-4D59-847D-E6336AD01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654" y="814543"/>
            <a:ext cx="8938692" cy="548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7BF9B-D897-4F03-A3B9-C05BD0C3F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34690"/>
            <a:ext cx="8518849" cy="582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57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C0B25-CD7F-4283-A489-2B1B6BF29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82" y="379163"/>
            <a:ext cx="8332235" cy="6099674"/>
          </a:xfrm>
        </p:spPr>
      </p:pic>
    </p:spTree>
    <p:extLst>
      <p:ext uri="{BB962C8B-B14F-4D97-AF65-F5344CB8AC3E}">
        <p14:creationId xmlns:p14="http://schemas.microsoft.com/office/powerpoint/2010/main" val="274447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7931A-32C6-45C6-801F-5B958C4E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1" y="1026368"/>
            <a:ext cx="10921700" cy="51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75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417D0-F772-4E0D-BB20-01C7740E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77" y="680697"/>
            <a:ext cx="11055956" cy="549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7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10F251-A8AE-4872-8ED9-6ECED2A16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68" y="700923"/>
            <a:ext cx="10857471" cy="545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41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18758D-BF0F-41AD-8EB4-8F5DF1A89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1" y="858199"/>
            <a:ext cx="10143973" cy="51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2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489BB-CA4A-4C10-A403-F6BFD4C61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051" y="648442"/>
            <a:ext cx="7520472" cy="556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65F65-CE6B-4012-BF4A-73284A61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8" y="1421870"/>
            <a:ext cx="9032227" cy="42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4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3FDA0-E40D-41C2-95A5-63923FDB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5" y="79702"/>
            <a:ext cx="9649454" cy="67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906CD-4C7F-4171-8495-EA62AB58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65" y="1244023"/>
            <a:ext cx="8408155" cy="48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05F13-E3EF-441F-9D5E-51F09F88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1225268"/>
            <a:ext cx="8674370" cy="51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E414F-C1E1-44BA-BBBF-DE90E9CE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4" y="733581"/>
            <a:ext cx="11936852" cy="53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C593A6-FBA6-4B70-AF9D-E5007BB21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78" y="354563"/>
            <a:ext cx="8300437" cy="63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8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E9CD4-FD1E-4EE6-92EC-3207E955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2" y="1017038"/>
            <a:ext cx="11293096" cy="52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3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3C564-237A-49B1-A286-A9074D30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8" y="385000"/>
            <a:ext cx="9308162" cy="623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8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ROHINI</dc:creator>
  <cp:lastModifiedBy>ROHINI</cp:lastModifiedBy>
  <cp:revision>1</cp:revision>
  <dcterms:created xsi:type="dcterms:W3CDTF">2022-04-27T12:02:22Z</dcterms:created>
  <dcterms:modified xsi:type="dcterms:W3CDTF">2022-04-27T12:30:04Z</dcterms:modified>
</cp:coreProperties>
</file>