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6"/>
  </p:notesMasterIdLst>
  <p:sldIdLst>
    <p:sldId id="266" r:id="rId5"/>
    <p:sldId id="256" r:id="rId6"/>
    <p:sldId id="267" r:id="rId7"/>
    <p:sldId id="268" r:id="rId8"/>
    <p:sldId id="258" r:id="rId9"/>
    <p:sldId id="259"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C82E2-3434-4F8F-B24D-E09295921497}" type="datetimeFigureOut">
              <a:rPr lang="en-US" smtClean="0"/>
              <a:t>4/18/2022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93C6C-82EA-4D9D-AA8A-69C85F2EE2B5}" type="slidenum">
              <a:rPr lang="en-US" smtClean="0"/>
              <a:t>‹#›</a:t>
            </a:fld>
            <a:endParaRPr lang="en-US" dirty="0"/>
          </a:p>
        </p:txBody>
      </p:sp>
    </p:spTree>
    <p:extLst>
      <p:ext uri="{BB962C8B-B14F-4D97-AF65-F5344CB8AC3E}">
        <p14:creationId xmlns:p14="http://schemas.microsoft.com/office/powerpoint/2010/main" val="53732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5539117B-1405-4997-81DF-D47685487591}" type="datetime1">
              <a:rPr lang="en-US" smtClean="0"/>
              <a:t>4/18/2022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3AD327-AB58-4897-AF71-6D19B63EA53A}"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0F879-CB5E-4D5D-8720-D92DA7AE545E}"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A87957-4685-4AAA-AC15-17027EB8CE3B}"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02546-CD2F-49E1-B1D0-A834B66B5E2F}"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7815D2-491A-4C11-867A-1AADC7361863}" type="datetime1">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5CC7DB-A260-4317-B84F-54DF88D675D3}" type="datetime1">
              <a:rPr lang="en-US" smtClean="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3632A5-C0DB-45B3-9A28-AA7E7B5E7621}" type="datetime1">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6FDAC-91B9-467F-9D59-FECADBF43D47}" type="datetime1">
              <a:rPr lang="en-US" smtClean="0"/>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1332A-5D1A-4A68-8DC3-3FC24CFC5B34}" type="datetime1">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47A8BF-B3DA-48FF-989E-13589D6975D0}" type="datetime1">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3B4EE1E-2631-4416-BD05-4FE45075E299}" type="datetime1">
              <a:rPr lang="en-US" smtClean="0"/>
              <a:t>4/18/2022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3FCE85-1655-4AD3-BF4D-6C33332F21E1}"/>
              </a:ext>
            </a:extLst>
          </p:cNvPr>
          <p:cNvPicPr>
            <a:picLocks noChangeAspect="1"/>
          </p:cNvPicPr>
          <p:nvPr/>
        </p:nvPicPr>
        <p:blipFill>
          <a:blip r:embed="rId2"/>
          <a:stretch>
            <a:fillRect/>
          </a:stretch>
        </p:blipFill>
        <p:spPr>
          <a:xfrm>
            <a:off x="464975" y="410547"/>
            <a:ext cx="11262049" cy="6036906"/>
          </a:xfrm>
          <a:prstGeom prst="rect">
            <a:avLst/>
          </a:prstGeom>
        </p:spPr>
      </p:pic>
    </p:spTree>
    <p:extLst>
      <p:ext uri="{BB962C8B-B14F-4D97-AF65-F5344CB8AC3E}">
        <p14:creationId xmlns:p14="http://schemas.microsoft.com/office/powerpoint/2010/main" val="405925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071DBF-C344-4FA8-B29D-81CA8B1A287A}"/>
              </a:ext>
            </a:extLst>
          </p:cNvPr>
          <p:cNvSpPr/>
          <p:nvPr/>
        </p:nvSpPr>
        <p:spPr>
          <a:xfrm>
            <a:off x="342900" y="628650"/>
            <a:ext cx="11315699" cy="923330"/>
          </a:xfrm>
          <a:prstGeom prst="rect">
            <a:avLst/>
          </a:prstGeom>
          <a:solidFill>
            <a:srgbClr val="FFFF00"/>
          </a:solidFill>
          <a:ln>
            <a:solidFill>
              <a:schemeClr val="accent5">
                <a:lumMod val="50000"/>
              </a:schemeClr>
            </a:solidFill>
          </a:ln>
        </p:spPr>
        <p:txBody>
          <a:bodyPr wrap="square" lIns="91440" tIns="45720" rIns="91440" bIns="45720">
            <a:spAutoFit/>
          </a:bodyPr>
          <a:lstStyle/>
          <a:p>
            <a:pPr algn="ctr"/>
            <a:r>
              <a:rPr lang="en-US" sz="5400" dirty="0">
                <a:solidFill>
                  <a:srgbClr val="002060"/>
                </a:solidFill>
                <a:latin typeface="Baskerville Old Face" panose="02020602080505020303" pitchFamily="18" charset="0"/>
              </a:rPr>
              <a:t>Point of View About Urban Forming</a:t>
            </a:r>
            <a:endParaRPr lang="en-US" sz="5400" b="1" cap="none" spc="0" dirty="0">
              <a:ln/>
              <a:solidFill>
                <a:srgbClr val="002060"/>
              </a:solidFill>
              <a:effectLst>
                <a:outerShdw blurRad="38100" dist="19050" dir="2700000" algn="tl" rotWithShape="0">
                  <a:schemeClr val="dk1">
                    <a:lumMod val="50000"/>
                    <a:alpha val="40000"/>
                  </a:schemeClr>
                </a:outerShdw>
              </a:effectLst>
              <a:latin typeface="Baskerville Old Face" panose="02020602080505020303" pitchFamily="18" charset="0"/>
            </a:endParaRPr>
          </a:p>
        </p:txBody>
      </p:sp>
      <p:sp>
        <p:nvSpPr>
          <p:cNvPr id="5" name="Rectangle 4">
            <a:extLst>
              <a:ext uri="{FF2B5EF4-FFF2-40B4-BE49-F238E27FC236}">
                <a16:creationId xmlns:a16="http://schemas.microsoft.com/office/drawing/2014/main" id="{48784426-4B4C-4571-BF9A-0BB768E8D4A8}"/>
              </a:ext>
            </a:extLst>
          </p:cNvPr>
          <p:cNvSpPr/>
          <p:nvPr/>
        </p:nvSpPr>
        <p:spPr>
          <a:xfrm>
            <a:off x="342900" y="1800753"/>
            <a:ext cx="11315699" cy="6986528"/>
          </a:xfrm>
          <a:prstGeom prst="rect">
            <a:avLst/>
          </a:prstGeom>
          <a:noFill/>
        </p:spPr>
        <p:txBody>
          <a:bodyPr wrap="square" lIns="91440" tIns="45720" rIns="91440" bIns="45720">
            <a:spAutoFit/>
          </a:bodyPr>
          <a:lstStyle/>
          <a:p>
            <a:pPr marL="342900" indent="-342900">
              <a:buFont typeface="Wingdings" panose="05000000000000000000" pitchFamily="2" charset="2"/>
              <a:buChar char="Ø"/>
            </a:pPr>
            <a:r>
              <a:rPr lang="en-US" sz="3200" b="1" i="0" dirty="0">
                <a:solidFill>
                  <a:srgbClr val="333333"/>
                </a:solidFill>
                <a:effectLst/>
                <a:latin typeface="Baskerville Old Face" panose="02020602080505020303" pitchFamily="18" charset="0"/>
              </a:rPr>
              <a:t>Growth in agriculture remains more poverty reducing than growth</a:t>
            </a:r>
          </a:p>
          <a:p>
            <a:endParaRPr lang="en-US" sz="3200" b="1" i="0" dirty="0">
              <a:solidFill>
                <a:srgbClr val="333333"/>
              </a:solidFill>
              <a:effectLst/>
              <a:latin typeface="Baskerville Old Face" panose="02020602080505020303" pitchFamily="18" charset="0"/>
            </a:endParaRPr>
          </a:p>
          <a:p>
            <a:pPr marL="457200" indent="-457200">
              <a:buFont typeface="Wingdings" panose="05000000000000000000" pitchFamily="2" charset="2"/>
              <a:buChar char="Ø"/>
            </a:pPr>
            <a:r>
              <a:rPr lang="en-US" sz="3200" b="1" dirty="0">
                <a:solidFill>
                  <a:srgbClr val="333333"/>
                </a:solidFill>
                <a:latin typeface="Baskerville Old Face" panose="02020602080505020303" pitchFamily="18" charset="0"/>
              </a:rPr>
              <a:t>The poorest benefit  most from agricultural growth</a:t>
            </a:r>
          </a:p>
          <a:p>
            <a:endParaRPr lang="en-US" sz="3200" b="1" dirty="0">
              <a:solidFill>
                <a:srgbClr val="333333"/>
              </a:solidFill>
              <a:latin typeface="Baskerville Old Face" panose="02020602080505020303" pitchFamily="18" charset="0"/>
            </a:endParaRPr>
          </a:p>
          <a:p>
            <a:pPr marL="457200" indent="-457200">
              <a:buFont typeface="Wingdings" panose="05000000000000000000" pitchFamily="2" charset="2"/>
              <a:buChar char="Ø"/>
            </a:pPr>
            <a:r>
              <a:rPr lang="en-US" sz="3200" b="1" dirty="0">
                <a:solidFill>
                  <a:srgbClr val="333333"/>
                </a:solidFill>
                <a:latin typeface="Baskerville Old Face" panose="02020602080505020303" pitchFamily="18" charset="0"/>
              </a:rPr>
              <a:t>The comparative advantage of agriculture is not limited to landlocked countries</a:t>
            </a:r>
          </a:p>
          <a:p>
            <a:endParaRPr lang="en-US" sz="3200" b="1" dirty="0">
              <a:solidFill>
                <a:srgbClr val="333333"/>
              </a:solidFill>
              <a:latin typeface="Baskerville Old Face" panose="02020602080505020303" pitchFamily="18" charset="0"/>
            </a:endParaRPr>
          </a:p>
          <a:p>
            <a:pPr marL="457200" indent="-457200">
              <a:buFont typeface="Wingdings" panose="05000000000000000000" pitchFamily="2" charset="2"/>
              <a:buChar char="Ø"/>
            </a:pPr>
            <a:r>
              <a:rPr lang="en-US" sz="3200" b="1" dirty="0">
                <a:solidFill>
                  <a:srgbClr val="424142"/>
                </a:solidFill>
                <a:latin typeface="Baskerville Old Face" panose="02020602080505020303" pitchFamily="18" charset="0"/>
              </a:rPr>
              <a:t>Agriculture is the main occupation. It provides employment to nearly 61% persons of total population.</a:t>
            </a:r>
            <a:endPar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skerville Old Face" panose="02020602080505020303" pitchFamily="18" charset="0"/>
            </a:endParaRPr>
          </a:p>
          <a:p>
            <a:pPr marL="457200" indent="-457200">
              <a:buFont typeface="Wingdings" panose="05000000000000000000" pitchFamily="2" charset="2"/>
              <a:buChar char="Ø"/>
            </a:pPr>
            <a:endParaRPr lang="en-US" sz="3200" b="1" dirty="0">
              <a:solidFill>
                <a:srgbClr val="333333"/>
              </a:solidFill>
              <a:latin typeface="Baskerville Old Face" panose="02020602080505020303" pitchFamily="18" charset="0"/>
            </a:endParaRPr>
          </a:p>
          <a:p>
            <a:pPr marL="457200" indent="-457200">
              <a:buFont typeface="Wingdings" panose="05000000000000000000" pitchFamily="2" charset="2"/>
              <a:buChar char="Ø"/>
            </a:pPr>
            <a:endParaRPr lang="en-US" sz="3200" b="1" dirty="0">
              <a:solidFill>
                <a:srgbClr val="333333"/>
              </a:solidFill>
              <a:latin typeface="Baskerville Old Face" panose="02020602080505020303" pitchFamily="18" charset="0"/>
            </a:endParaRPr>
          </a:p>
          <a:p>
            <a:pPr marL="457200" indent="-457200">
              <a:buFont typeface="Wingdings" panose="05000000000000000000" pitchFamily="2" charset="2"/>
              <a:buChar char="Ø"/>
            </a:pPr>
            <a:endPar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skerville Old Face" panose="02020602080505020303" pitchFamily="18" charset="0"/>
            </a:endParaRPr>
          </a:p>
          <a:p>
            <a:pPr marL="342900" indent="-342900">
              <a:buFont typeface="Wingdings" panose="05000000000000000000" pitchFamily="2" charset="2"/>
              <a:buChar char="Ø"/>
            </a:pPr>
            <a:endParaRPr lang="en-US" sz="3200" b="1" i="0" dirty="0">
              <a:solidFill>
                <a:srgbClr val="333333"/>
              </a:solidFill>
              <a:effectLst/>
              <a:latin typeface="Baskerville Old Face" panose="02020602080505020303" pitchFamily="18" charset="0"/>
            </a:endParaRPr>
          </a:p>
          <a:p>
            <a:pPr marL="342900" indent="-342900">
              <a:buFont typeface="Wingdings" panose="05000000000000000000" pitchFamily="2" charset="2"/>
              <a:buChar char="Ø"/>
            </a:pPr>
            <a:endParaRPr lang="en-US" sz="3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skerville Old Face" panose="02020602080505020303" pitchFamily="18" charset="0"/>
            </a:endParaRPr>
          </a:p>
        </p:txBody>
      </p:sp>
    </p:spTree>
    <p:extLst>
      <p:ext uri="{BB962C8B-B14F-4D97-AF65-F5344CB8AC3E}">
        <p14:creationId xmlns:p14="http://schemas.microsoft.com/office/powerpoint/2010/main" val="420770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8" dur="500"/>
                                        <p:tgtEl>
                                          <p:spTgt spid="5">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autiful Greenery Of Lush Summer Tree And Green Grass Stock Photo, Picture  And Royalty Free Image. Image 106354386.">
            <a:extLst>
              <a:ext uri="{FF2B5EF4-FFF2-40B4-BE49-F238E27FC236}">
                <a16:creationId xmlns:a16="http://schemas.microsoft.com/office/drawing/2014/main" id="{ED3DF4FD-FF38-4848-9DD4-EC1DE7F8B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91" y="383959"/>
            <a:ext cx="11203618" cy="609008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294E28C-5D69-48D7-9401-9C82990B233E}"/>
              </a:ext>
            </a:extLst>
          </p:cNvPr>
          <p:cNvSpPr/>
          <p:nvPr/>
        </p:nvSpPr>
        <p:spPr>
          <a:xfrm>
            <a:off x="7568132" y="5293285"/>
            <a:ext cx="3802772" cy="923330"/>
          </a:xfrm>
          <a:prstGeom prst="rect">
            <a:avLst/>
          </a:prstGeom>
          <a:solidFill>
            <a:schemeClr val="tx1"/>
          </a:solidFill>
        </p:spPr>
        <p:txBody>
          <a:bodyPr wrap="none" lIns="91440" tIns="45720" rIns="91440" bIns="45720">
            <a:spAutoFit/>
          </a:bodyPr>
          <a:lstStyle/>
          <a:p>
            <a:pPr algn="ctr"/>
            <a:r>
              <a:rPr lang="en-US" sz="5400" dirty="0">
                <a:ln w="0">
                  <a:solidFill>
                    <a:schemeClr val="accent2"/>
                  </a:solidFill>
                </a:ln>
                <a:solidFill>
                  <a:srgbClr val="FF0000"/>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18970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p:cTn id="15"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455C987-ED28-46CA-ACFD-871FF101D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09530D1-E1B7-4679-A6ED-D82EB77AA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BCB8372A-11C5-4BD2-B5FD-71DDEFADE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DB8CFE3-F9A5-4CF3-B22E-FE154AD59B25}"/>
              </a:ext>
            </a:extLst>
          </p:cNvPr>
          <p:cNvPicPr>
            <a:picLocks noChangeAspect="1"/>
          </p:cNvPicPr>
          <p:nvPr/>
        </p:nvPicPr>
        <p:blipFill>
          <a:blip r:embed="rId2"/>
          <a:stretch>
            <a:fillRect/>
          </a:stretch>
        </p:blipFill>
        <p:spPr>
          <a:xfrm>
            <a:off x="1148235" y="790167"/>
            <a:ext cx="9498563" cy="4111196"/>
          </a:xfrm>
          <a:prstGeom prst="rect">
            <a:avLst/>
          </a:prstGeom>
        </p:spPr>
      </p:pic>
      <p:sp>
        <p:nvSpPr>
          <p:cNvPr id="8" name="Subtitle 7">
            <a:extLst>
              <a:ext uri="{FF2B5EF4-FFF2-40B4-BE49-F238E27FC236}">
                <a16:creationId xmlns:a16="http://schemas.microsoft.com/office/drawing/2014/main" id="{B6D430C1-9DB0-404E-94CE-A435F18B3897}"/>
              </a:ext>
            </a:extLst>
          </p:cNvPr>
          <p:cNvSpPr>
            <a:spLocks noGrp="1"/>
          </p:cNvSpPr>
          <p:nvPr>
            <p:ph type="subTitle" idx="1"/>
          </p:nvPr>
        </p:nvSpPr>
        <p:spPr>
          <a:xfrm>
            <a:off x="1513586" y="5351724"/>
            <a:ext cx="8767860" cy="1388165"/>
          </a:xfrm>
        </p:spPr>
        <p:txBody>
          <a:bodyPr>
            <a:normAutofit/>
          </a:bodyPr>
          <a:lstStyle/>
          <a:p>
            <a:r>
              <a:rPr lang="en-US" sz="8000" dirty="0">
                <a:solidFill>
                  <a:srgbClr val="002060"/>
                </a:solidFill>
                <a:effectLst>
                  <a:outerShdw blurRad="38100" dist="38100" dir="2700000" algn="tl">
                    <a:srgbClr val="000000">
                      <a:alpha val="43137"/>
                    </a:srgbClr>
                  </a:outerShdw>
                </a:effectLst>
                <a:latin typeface="Baskerville Old Face" panose="02020602080505020303" pitchFamily="18" charset="0"/>
              </a:rPr>
              <a:t>URBAN</a:t>
            </a:r>
            <a:r>
              <a:rPr lang="en-US" sz="8000" dirty="0">
                <a:solidFill>
                  <a:srgbClr val="002060"/>
                </a:solidFill>
                <a:latin typeface="Baskerville Old Face" panose="02020602080505020303" pitchFamily="18" charset="0"/>
              </a:rPr>
              <a:t> </a:t>
            </a:r>
            <a:r>
              <a:rPr lang="en-US" sz="8000" dirty="0">
                <a:solidFill>
                  <a:srgbClr val="002060"/>
                </a:solidFill>
                <a:effectLst>
                  <a:outerShdw blurRad="38100" dist="38100" dir="2700000" algn="tl">
                    <a:srgbClr val="000000">
                      <a:alpha val="43137"/>
                    </a:srgbClr>
                  </a:outerShdw>
                </a:effectLst>
                <a:latin typeface="Baskerville Old Face" panose="02020602080505020303" pitchFamily="18" charset="0"/>
              </a:rPr>
              <a:t>FARMING</a:t>
            </a:r>
          </a:p>
        </p:txBody>
      </p:sp>
    </p:spTree>
    <p:extLst>
      <p:ext uri="{BB962C8B-B14F-4D97-AF65-F5344CB8AC3E}">
        <p14:creationId xmlns:p14="http://schemas.microsoft.com/office/powerpoint/2010/main" val="193526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4CCAC5-8B29-4EFA-B052-1F5AE5E1F80B}"/>
              </a:ext>
            </a:extLst>
          </p:cNvPr>
          <p:cNvSpPr/>
          <p:nvPr/>
        </p:nvSpPr>
        <p:spPr>
          <a:xfrm>
            <a:off x="1839176" y="210731"/>
            <a:ext cx="7311618" cy="1107996"/>
          </a:xfrm>
          <a:prstGeom prst="rect">
            <a:avLst/>
          </a:prstGeom>
          <a:noFill/>
        </p:spPr>
        <p:txBody>
          <a:bodyPr wrap="none" lIns="91440" tIns="45720" rIns="91440" bIns="45720">
            <a:spAutoFit/>
          </a:bodyPr>
          <a:lstStyle/>
          <a:p>
            <a:pPr algn="ctr"/>
            <a:r>
              <a:rPr lang="en-US" sz="6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Baskerville Old Face" panose="02020602080505020303" pitchFamily="18" charset="0"/>
              </a:rPr>
              <a:t>URBAN</a:t>
            </a:r>
            <a:r>
              <a:rPr lang="en-US" sz="6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Baskerville Old Face" panose="02020602080505020303" pitchFamily="18" charset="0"/>
              </a:rPr>
              <a:t> </a:t>
            </a:r>
            <a:r>
              <a:rPr lang="en-US" sz="6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Baskerville Old Face" panose="02020602080505020303" pitchFamily="18" charset="0"/>
              </a:rPr>
              <a:t>FARMING</a:t>
            </a:r>
          </a:p>
        </p:txBody>
      </p:sp>
      <p:sp>
        <p:nvSpPr>
          <p:cNvPr id="5" name="Rectangle 4">
            <a:extLst>
              <a:ext uri="{FF2B5EF4-FFF2-40B4-BE49-F238E27FC236}">
                <a16:creationId xmlns:a16="http://schemas.microsoft.com/office/drawing/2014/main" id="{A2F69F16-5852-4D7E-B5C2-0FFAE32CFBB9}"/>
              </a:ext>
            </a:extLst>
          </p:cNvPr>
          <p:cNvSpPr/>
          <p:nvPr/>
        </p:nvSpPr>
        <p:spPr>
          <a:xfrm>
            <a:off x="2443702" y="1635684"/>
            <a:ext cx="877163" cy="923330"/>
          </a:xfrm>
          <a:prstGeom prst="rect">
            <a:avLst/>
          </a:prstGeom>
          <a:noFill/>
        </p:spPr>
        <p:txBody>
          <a:bodyPr wrap="none" lIns="91440" tIns="45720" rIns="91440" bIns="45720">
            <a:spAutoFit/>
          </a:bodyPr>
          <a:lstStyle/>
          <a:p>
            <a:pPr marL="685800" indent="-685800" algn="ctr">
              <a:buFont typeface="Arial" panose="020B0604020202020204" pitchFamily="34" charset="0"/>
              <a:buChar char="•"/>
            </a:pP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286CBB13-C3AA-431F-9D32-48492D149B48}"/>
              </a:ext>
            </a:extLst>
          </p:cNvPr>
          <p:cNvSpPr/>
          <p:nvPr/>
        </p:nvSpPr>
        <p:spPr>
          <a:xfrm>
            <a:off x="418274" y="1160196"/>
            <a:ext cx="11569510" cy="6001643"/>
          </a:xfrm>
          <a:prstGeom prst="rect">
            <a:avLst/>
          </a:prstGeom>
          <a:noFill/>
        </p:spPr>
        <p:txBody>
          <a:bodyPr wrap="square" lIns="91440" tIns="45720" rIns="91440" bIns="45720">
            <a:spAutoFit/>
          </a:bodyPr>
          <a:lstStyle/>
          <a:p>
            <a:pPr marL="457200" indent="-457200">
              <a:buFont typeface="Wingdings" panose="05000000000000000000" pitchFamily="2" charset="2"/>
              <a:buChar char="Ø"/>
            </a:pPr>
            <a:r>
              <a:rPr lang="en-US" sz="3200" b="0" i="0" dirty="0">
                <a:solidFill>
                  <a:srgbClr val="002060"/>
                </a:solidFill>
                <a:effectLst/>
                <a:latin typeface="Baskerville Old Face" panose="02020602080505020303" pitchFamily="18" charset="0"/>
              </a:rPr>
              <a:t>It creates less food waste as food from urban farm reaches the consumer faster and therefore lasts longer after having been purchased.</a:t>
            </a:r>
          </a:p>
          <a:p>
            <a:pPr marL="457200" indent="-457200">
              <a:buFont typeface="Wingdings" panose="05000000000000000000" pitchFamily="2" charset="2"/>
              <a:buChar char="Ø"/>
            </a:pPr>
            <a:r>
              <a:rPr lang="en-US" sz="3200" dirty="0">
                <a:solidFill>
                  <a:srgbClr val="002060"/>
                </a:solidFill>
                <a:latin typeface="Baskerville Old Face" panose="02020602080505020303" pitchFamily="18" charset="0"/>
              </a:rPr>
              <a:t>Urban Farming is also usually Organic which means the produce is more nutritious compared to products grown in large-scale farms which use pesticides…</a:t>
            </a:r>
          </a:p>
          <a:p>
            <a:pPr marL="457200" indent="-457200">
              <a:buFont typeface="Wingdings" panose="05000000000000000000" pitchFamily="2" charset="2"/>
              <a:buChar char="Ø"/>
            </a:pPr>
            <a:r>
              <a:rPr lang="en-US" sz="3200" b="0" i="0" dirty="0">
                <a:solidFill>
                  <a:srgbClr val="002060"/>
                </a:solidFill>
                <a:effectLst/>
                <a:latin typeface="Baskerville Old Face" panose="02020602080505020303" pitchFamily="18" charset="0"/>
              </a:rPr>
              <a:t>Plants absorb carbon which helps fight climate change where</a:t>
            </a:r>
            <a:r>
              <a:rPr lang="en-US" sz="3200" dirty="0">
                <a:solidFill>
                  <a:srgbClr val="002060"/>
                </a:solidFill>
                <a:latin typeface="Baskerville Old Face" panose="02020602080505020303" pitchFamily="18" charset="0"/>
              </a:rPr>
              <a:t>as green spaces have been proven to also reduce air pollution…</a:t>
            </a:r>
          </a:p>
          <a:p>
            <a:pPr marL="457200" indent="-457200">
              <a:buFont typeface="Wingdings" panose="05000000000000000000" pitchFamily="2" charset="2"/>
              <a:buChar char="Ø"/>
            </a:pPr>
            <a:r>
              <a:rPr lang="en-US" sz="3200" b="0" i="0" dirty="0">
                <a:solidFill>
                  <a:srgbClr val="002060"/>
                </a:solidFill>
                <a:effectLst/>
                <a:latin typeface="Baskerville Old Face" panose="02020602080505020303" pitchFamily="18" charset="0"/>
              </a:rPr>
              <a:t>Garden plots can be up to 15 times more than productive than rural holdings. An area of just one square meter can provide 20</a:t>
            </a:r>
            <a:r>
              <a:rPr lang="en-US" sz="3200" dirty="0">
                <a:solidFill>
                  <a:srgbClr val="002060"/>
                </a:solidFill>
                <a:latin typeface="Baskerville Old Face" panose="02020602080505020303" pitchFamily="18" charset="0"/>
              </a:rPr>
              <a:t>kgs of food each year…</a:t>
            </a:r>
            <a:endParaRPr lang="en-US" sz="3200" b="0" i="0" dirty="0">
              <a:solidFill>
                <a:srgbClr val="002060"/>
              </a:solidFill>
              <a:effectLst/>
              <a:latin typeface="Baskerville Old Face" panose="02020602080505020303" pitchFamily="18" charset="0"/>
            </a:endParaRPr>
          </a:p>
          <a:p>
            <a:endParaRPr lang="en-US" sz="3200" b="0" i="0" dirty="0">
              <a:solidFill>
                <a:srgbClr val="002060"/>
              </a:solidFill>
              <a:effectLst/>
              <a:latin typeface="Baskerville Old Face" panose="02020602080505020303" pitchFamily="18" charset="0"/>
            </a:endParaRPr>
          </a:p>
        </p:txBody>
      </p:sp>
    </p:spTree>
    <p:extLst>
      <p:ext uri="{BB962C8B-B14F-4D97-AF65-F5344CB8AC3E}">
        <p14:creationId xmlns:p14="http://schemas.microsoft.com/office/powerpoint/2010/main" val="164879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heel(1)">
                                      <p:cBhvr>
                                        <p:cTn id="12" dur="2000"/>
                                        <p:tgtEl>
                                          <p:spTgt spid="6">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heel(1)">
                                      <p:cBhvr>
                                        <p:cTn id="15" dur="2000"/>
                                        <p:tgtEl>
                                          <p:spTgt spid="6">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heel(1)">
                                      <p:cBhvr>
                                        <p:cTn id="18" dur="2000"/>
                                        <p:tgtEl>
                                          <p:spTgt spid="6">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heel(1)">
                                      <p:cBhvr>
                                        <p:cTn id="21"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FC2E7E-A50F-4217-B303-A8D7E628EF25}"/>
              </a:ext>
            </a:extLst>
          </p:cNvPr>
          <p:cNvSpPr/>
          <p:nvPr/>
        </p:nvSpPr>
        <p:spPr>
          <a:xfrm>
            <a:off x="795188" y="532446"/>
            <a:ext cx="942597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skerville Old Face" panose="02020602080505020303" pitchFamily="18" charset="0"/>
              </a:rPr>
              <a:t>TYPES OF URBAN FARMING</a:t>
            </a:r>
          </a:p>
        </p:txBody>
      </p:sp>
      <p:sp>
        <p:nvSpPr>
          <p:cNvPr id="5" name="Rectangle 4">
            <a:extLst>
              <a:ext uri="{FF2B5EF4-FFF2-40B4-BE49-F238E27FC236}">
                <a16:creationId xmlns:a16="http://schemas.microsoft.com/office/drawing/2014/main" id="{854896F9-568B-4EA2-84AA-00F3B551A4DF}"/>
              </a:ext>
            </a:extLst>
          </p:cNvPr>
          <p:cNvSpPr/>
          <p:nvPr/>
        </p:nvSpPr>
        <p:spPr>
          <a:xfrm>
            <a:off x="2709928" y="1455776"/>
            <a:ext cx="1124954" cy="923330"/>
          </a:xfrm>
          <a:prstGeom prst="rect">
            <a:avLst/>
          </a:prstGeom>
          <a:noFill/>
        </p:spPr>
        <p:txBody>
          <a:bodyPr wrap="square" lIns="91440" tIns="45720" rIns="91440" bIns="45720">
            <a:spAutoFit/>
          </a:bodyPr>
          <a:lstStyle/>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Rectangle 5">
            <a:extLst>
              <a:ext uri="{FF2B5EF4-FFF2-40B4-BE49-F238E27FC236}">
                <a16:creationId xmlns:a16="http://schemas.microsoft.com/office/drawing/2014/main" id="{3E59479D-99FB-4345-BA91-2BDFBF9B045A}"/>
              </a:ext>
            </a:extLst>
          </p:cNvPr>
          <p:cNvSpPr/>
          <p:nvPr/>
        </p:nvSpPr>
        <p:spPr>
          <a:xfrm>
            <a:off x="888494" y="1642388"/>
            <a:ext cx="10939213" cy="5016758"/>
          </a:xfrm>
          <a:prstGeom prst="rect">
            <a:avLst/>
          </a:prstGeom>
          <a:noFill/>
        </p:spPr>
        <p:txBody>
          <a:bodyPr wrap="none" lIns="91440" tIns="45720" rIns="91440" bIns="45720">
            <a:spAutoFit/>
          </a:bodyPr>
          <a:lstStyle/>
          <a:p>
            <a:pPr marL="514350" indent="-514350">
              <a:buFont typeface="+mj-lt"/>
              <a:buAutoNum type="alphaLcPeriod"/>
            </a:pPr>
            <a:r>
              <a:rPr lang="en-US" sz="3200" b="0" i="0" dirty="0">
                <a:solidFill>
                  <a:srgbClr val="002060"/>
                </a:solidFill>
                <a:effectLst/>
                <a:latin typeface="Baskerville Old Face" panose="02020602080505020303" pitchFamily="18" charset="0"/>
              </a:rPr>
              <a:t>Arable:         Crops</a:t>
            </a:r>
          </a:p>
          <a:p>
            <a:pPr marL="514350" indent="-514350">
              <a:buFont typeface="+mj-lt"/>
              <a:buAutoNum type="alphaLcPeriod"/>
            </a:pPr>
            <a:r>
              <a:rPr lang="en-US" sz="3200" b="0" i="0" dirty="0">
                <a:solidFill>
                  <a:srgbClr val="002060"/>
                </a:solidFill>
                <a:effectLst/>
                <a:latin typeface="Baskerville Old Face" panose="02020602080505020303" pitchFamily="18" charset="0"/>
              </a:rPr>
              <a:t>Pastoral:      Animals</a:t>
            </a:r>
          </a:p>
          <a:p>
            <a:pPr marL="514350" indent="-514350">
              <a:buFont typeface="+mj-lt"/>
              <a:buAutoNum type="alphaLcPeriod"/>
            </a:pPr>
            <a:r>
              <a:rPr lang="en-US" sz="3200" b="0" i="0" dirty="0">
                <a:solidFill>
                  <a:srgbClr val="002060"/>
                </a:solidFill>
                <a:effectLst/>
                <a:latin typeface="Baskerville Old Face" panose="02020602080505020303" pitchFamily="18" charset="0"/>
              </a:rPr>
              <a:t>Mixed:        Crops and animals</a:t>
            </a:r>
          </a:p>
          <a:p>
            <a:pPr marL="514350" indent="-514350">
              <a:buFont typeface="+mj-lt"/>
              <a:buAutoNum type="alphaLcPeriod"/>
            </a:pPr>
            <a:r>
              <a:rPr lang="en-US" sz="3200" b="0" i="0" dirty="0">
                <a:solidFill>
                  <a:srgbClr val="002060"/>
                </a:solidFill>
                <a:effectLst/>
                <a:latin typeface="Baskerville Old Face" panose="02020602080505020303" pitchFamily="18" charset="0"/>
              </a:rPr>
              <a:t>Subsistence:  Grown just for the farmer and his family</a:t>
            </a:r>
          </a:p>
          <a:p>
            <a:pPr marL="514350" indent="-514350">
              <a:buFont typeface="+mj-lt"/>
              <a:buAutoNum type="alphaLcPeriod"/>
            </a:pPr>
            <a:r>
              <a:rPr lang="en-US" sz="3200" b="0" i="0" dirty="0">
                <a:solidFill>
                  <a:srgbClr val="002060"/>
                </a:solidFill>
                <a:effectLst/>
                <a:latin typeface="Baskerville Old Face" panose="02020602080505020303" pitchFamily="18" charset="0"/>
              </a:rPr>
              <a:t>Commercial: Grown to sell</a:t>
            </a:r>
          </a:p>
          <a:p>
            <a:pPr marL="514350" indent="-514350">
              <a:buFont typeface="+mj-lt"/>
              <a:buAutoNum type="alphaLcPeriod"/>
            </a:pPr>
            <a:r>
              <a:rPr lang="en-US" sz="3200" b="0" i="0" dirty="0">
                <a:solidFill>
                  <a:srgbClr val="002060"/>
                </a:solidFill>
                <a:effectLst/>
                <a:latin typeface="Baskerville Old Face" panose="02020602080505020303" pitchFamily="18" charset="0"/>
              </a:rPr>
              <a:t>Intensive:    High inputs of </a:t>
            </a:r>
            <a:r>
              <a:rPr lang="en-US" sz="3200" b="0" i="0" dirty="0" err="1">
                <a:solidFill>
                  <a:srgbClr val="002060"/>
                </a:solidFill>
                <a:effectLst/>
                <a:latin typeface="Baskerville Old Face" panose="02020602080505020303" pitchFamily="18" charset="0"/>
              </a:rPr>
              <a:t>labour</a:t>
            </a:r>
            <a:r>
              <a:rPr lang="en-US" sz="3200" b="0" i="0" dirty="0">
                <a:solidFill>
                  <a:srgbClr val="002060"/>
                </a:solidFill>
                <a:effectLst/>
                <a:latin typeface="Baskerville Old Face" panose="02020602080505020303" pitchFamily="18" charset="0"/>
              </a:rPr>
              <a:t> or capital usually small</a:t>
            </a:r>
          </a:p>
          <a:p>
            <a:pPr marL="514350" indent="-514350">
              <a:buFont typeface="+mj-lt"/>
              <a:buAutoNum type="alphaLcPeriod"/>
            </a:pPr>
            <a:r>
              <a:rPr lang="en-US" sz="3200" b="0" i="0" dirty="0">
                <a:solidFill>
                  <a:srgbClr val="002060"/>
                </a:solidFill>
                <a:effectLst/>
                <a:latin typeface="Baskerville Old Face" panose="02020602080505020303" pitchFamily="18" charset="0"/>
              </a:rPr>
              <a:t>Extensive:   Low inputs of </a:t>
            </a:r>
            <a:r>
              <a:rPr lang="en-US" sz="3200" b="0" i="0" dirty="0" err="1">
                <a:solidFill>
                  <a:srgbClr val="002060"/>
                </a:solidFill>
                <a:effectLst/>
                <a:latin typeface="Baskerville Old Face" panose="02020602080505020303" pitchFamily="18" charset="0"/>
              </a:rPr>
              <a:t>labour</a:t>
            </a:r>
            <a:r>
              <a:rPr lang="en-US" sz="3200" b="0" i="0" dirty="0">
                <a:solidFill>
                  <a:srgbClr val="002060"/>
                </a:solidFill>
                <a:effectLst/>
                <a:latin typeface="Baskerville Old Face" panose="02020602080505020303" pitchFamily="18" charset="0"/>
              </a:rPr>
              <a:t> or capital</a:t>
            </a:r>
          </a:p>
          <a:p>
            <a:pPr marL="514350" indent="-514350">
              <a:buFont typeface="+mj-lt"/>
              <a:buAutoNum type="alphaLcPeriod"/>
            </a:pPr>
            <a:r>
              <a:rPr lang="en-US" sz="3200" b="0" i="0" dirty="0">
                <a:solidFill>
                  <a:srgbClr val="002060"/>
                </a:solidFill>
                <a:effectLst/>
                <a:latin typeface="Baskerville Old Face" panose="02020602080505020303" pitchFamily="18" charset="0"/>
              </a:rPr>
              <a:t>Sedentary:  Permanently in in one place</a:t>
            </a:r>
          </a:p>
          <a:p>
            <a:pPr marL="514350" indent="-514350">
              <a:buFont typeface="+mj-lt"/>
              <a:buAutoNum type="alphaLcPeriod"/>
            </a:pPr>
            <a:r>
              <a:rPr lang="en-US" sz="3200" b="0" i="0" dirty="0">
                <a:solidFill>
                  <a:srgbClr val="002060"/>
                </a:solidFill>
                <a:effectLst/>
                <a:latin typeface="Baskerville Old Face" panose="02020602080505020303" pitchFamily="18" charset="0"/>
              </a:rPr>
              <a:t>Nomadic:  The farmers move around to find new areas to farm</a:t>
            </a:r>
          </a:p>
          <a:p>
            <a:pPr marL="514350" indent="-514350">
              <a:buFont typeface="+mj-lt"/>
              <a:buAutoNum type="alphaLcPeriod"/>
            </a:pPr>
            <a:endParaRPr lang="en-US" sz="3200" b="1" cap="none" spc="0" dirty="0">
              <a:ln w="13462">
                <a:solidFill>
                  <a:schemeClr val="bg1"/>
                </a:solidFill>
                <a:prstDash val="solid"/>
              </a:ln>
              <a:solidFill>
                <a:srgbClr val="002060"/>
              </a:solidFill>
              <a:effectLst>
                <a:outerShdw dist="38100" dir="2700000" algn="bl" rotWithShape="0">
                  <a:schemeClr val="accent5"/>
                </a:outerShdw>
              </a:effectLst>
              <a:latin typeface="Baskerville Old Face" panose="02020602080505020303" pitchFamily="18" charset="0"/>
            </a:endParaRPr>
          </a:p>
        </p:txBody>
      </p:sp>
    </p:spTree>
    <p:extLst>
      <p:ext uri="{BB962C8B-B14F-4D97-AF65-F5344CB8AC3E}">
        <p14:creationId xmlns:p14="http://schemas.microsoft.com/office/powerpoint/2010/main" val="13882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circle(in)">
                                      <p:cBhvr>
                                        <p:cTn id="25" dur="2000"/>
                                        <p:tgtEl>
                                          <p:spTgt spid="6">
                                            <p:txEl>
                                              <p:pRg st="0" end="0"/>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circle(in)">
                                      <p:cBhvr>
                                        <p:cTn id="28" dur="2000"/>
                                        <p:tgtEl>
                                          <p:spTgt spid="6">
                                            <p:txEl>
                                              <p:pRg st="1" end="1"/>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circle(in)">
                                      <p:cBhvr>
                                        <p:cTn id="31" dur="2000"/>
                                        <p:tgtEl>
                                          <p:spTgt spid="6">
                                            <p:txEl>
                                              <p:pRg st="2" end="2"/>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circle(in)">
                                      <p:cBhvr>
                                        <p:cTn id="34" dur="2000"/>
                                        <p:tgtEl>
                                          <p:spTgt spid="6">
                                            <p:txEl>
                                              <p:pRg st="3" end="3"/>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circle(in)">
                                      <p:cBhvr>
                                        <p:cTn id="37" dur="2000"/>
                                        <p:tgtEl>
                                          <p:spTgt spid="6">
                                            <p:txEl>
                                              <p:pRg st="4" end="4"/>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circle(in)">
                                      <p:cBhvr>
                                        <p:cTn id="40" dur="2000"/>
                                        <p:tgtEl>
                                          <p:spTgt spid="6">
                                            <p:txEl>
                                              <p:pRg st="5" end="5"/>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circle(in)">
                                      <p:cBhvr>
                                        <p:cTn id="43" dur="2000"/>
                                        <p:tgtEl>
                                          <p:spTgt spid="6">
                                            <p:txEl>
                                              <p:pRg st="6" end="6"/>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circle(in)">
                                      <p:cBhvr>
                                        <p:cTn id="46" dur="2000"/>
                                        <p:tgtEl>
                                          <p:spTgt spid="6">
                                            <p:txEl>
                                              <p:pRg st="7" end="7"/>
                                            </p:txEl>
                                          </p:spTgt>
                                        </p:tgtEl>
                                      </p:cBhvr>
                                    </p:animEffect>
                                  </p:childTnLst>
                                </p:cTn>
                              </p:par>
                              <p:par>
                                <p:cTn id="47" presetID="6" presetClass="entr" presetSubtype="16" fill="hold"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Effect transition="in" filter="circle(in)">
                                      <p:cBhvr>
                                        <p:cTn id="49" dur="2000"/>
                                        <p:tgtEl>
                                          <p:spTgt spid="6">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grpId="0" nodeType="clickEffect">
                                  <p:stCondLst>
                                    <p:cond delay="0"/>
                                  </p:stCondLst>
                                  <p:childTnLst>
                                    <p:set>
                                      <p:cBhvr>
                                        <p:cTn id="53" dur="1" fill="hold">
                                          <p:stCondLst>
                                            <p:cond delay="0"/>
                                          </p:stCondLst>
                                        </p:cTn>
                                        <p:tgtEl>
                                          <p:spTgt spid="6">
                                            <p:txEl>
                                              <p:pRg st="0" end="0"/>
                                            </p:txEl>
                                          </p:spTgt>
                                        </p:tgtEl>
                                        <p:attrNameLst>
                                          <p:attrName>style.visibility</p:attrName>
                                        </p:attrNameLst>
                                      </p:cBhvr>
                                      <p:to>
                                        <p:strVal val="visible"/>
                                      </p:to>
                                    </p:set>
                                    <p:animEffect transition="in" filter="fade">
                                      <p:cBhvr>
                                        <p:cTn id="54" dur="2000"/>
                                        <p:tgtEl>
                                          <p:spTgt spid="6">
                                            <p:txEl>
                                              <p:pRg st="0" end="0"/>
                                            </p:txEl>
                                          </p:spTgt>
                                        </p:tgtEl>
                                      </p:cBhvr>
                                    </p:animEffect>
                                    <p:anim calcmode="lin" valueType="num">
                                      <p:cBhvr>
                                        <p:cTn id="55"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56" dur="2000" fill="hold"/>
                                        <p:tgtEl>
                                          <p:spTgt spid="6">
                                            <p:txEl>
                                              <p:pRg st="0" end="0"/>
                                            </p:txEl>
                                          </p:spTgt>
                                        </p:tgtEl>
                                        <p:attrNameLst>
                                          <p:attrName>ppt_h</p:attrName>
                                        </p:attrNameLst>
                                      </p:cBhvr>
                                      <p:tavLst>
                                        <p:tav tm="0">
                                          <p:val>
                                            <p:strVal val="#ppt_h"/>
                                          </p:val>
                                        </p:tav>
                                        <p:tav tm="100000">
                                          <p:val>
                                            <p:strVal val="#ppt_h"/>
                                          </p:val>
                                        </p:tav>
                                      </p:tavLst>
                                    </p:anim>
                                  </p:childTnLst>
                                </p:cTn>
                              </p:par>
                              <p:par>
                                <p:cTn id="57" presetID="45" presetClass="entr" presetSubtype="0" fill="hold" grpId="0" nodeType="with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animEffect transition="in" filter="fade">
                                      <p:cBhvr>
                                        <p:cTn id="59" dur="2000"/>
                                        <p:tgtEl>
                                          <p:spTgt spid="6">
                                            <p:txEl>
                                              <p:pRg st="1" end="1"/>
                                            </p:txEl>
                                          </p:spTgt>
                                        </p:tgtEl>
                                      </p:cBhvr>
                                    </p:animEffect>
                                    <p:anim calcmode="lin" valueType="num">
                                      <p:cBhvr>
                                        <p:cTn id="60" dur="2000" fill="hold"/>
                                        <p:tgtEl>
                                          <p:spTgt spid="6">
                                            <p:txEl>
                                              <p:pRg st="1" end="1"/>
                                            </p:txEl>
                                          </p:spTgt>
                                        </p:tgtEl>
                                        <p:attrNameLst>
                                          <p:attrName>ppt_w</p:attrName>
                                        </p:attrNameLst>
                                      </p:cBhvr>
                                      <p:tavLst>
                                        <p:tav tm="0" fmla="#ppt_w*sin(2.5*pi*$)">
                                          <p:val>
                                            <p:fltVal val="0"/>
                                          </p:val>
                                        </p:tav>
                                        <p:tav tm="100000">
                                          <p:val>
                                            <p:fltVal val="1"/>
                                          </p:val>
                                        </p:tav>
                                      </p:tavLst>
                                    </p:anim>
                                    <p:anim calcmode="lin" valueType="num">
                                      <p:cBhvr>
                                        <p:cTn id="61" dur="2000" fill="hold"/>
                                        <p:tgtEl>
                                          <p:spTgt spid="6">
                                            <p:txEl>
                                              <p:pRg st="1" end="1"/>
                                            </p:txEl>
                                          </p:spTgt>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0"/>
                                  </p:stCondLst>
                                  <p:childTnLst>
                                    <p:set>
                                      <p:cBhvr>
                                        <p:cTn id="63" dur="1" fill="hold">
                                          <p:stCondLst>
                                            <p:cond delay="0"/>
                                          </p:stCondLst>
                                        </p:cTn>
                                        <p:tgtEl>
                                          <p:spTgt spid="6">
                                            <p:txEl>
                                              <p:pRg st="2" end="2"/>
                                            </p:txEl>
                                          </p:spTgt>
                                        </p:tgtEl>
                                        <p:attrNameLst>
                                          <p:attrName>style.visibility</p:attrName>
                                        </p:attrNameLst>
                                      </p:cBhvr>
                                      <p:to>
                                        <p:strVal val="visible"/>
                                      </p:to>
                                    </p:set>
                                    <p:animEffect transition="in" filter="fade">
                                      <p:cBhvr>
                                        <p:cTn id="64" dur="2000"/>
                                        <p:tgtEl>
                                          <p:spTgt spid="6">
                                            <p:txEl>
                                              <p:pRg st="2" end="2"/>
                                            </p:txEl>
                                          </p:spTgt>
                                        </p:tgtEl>
                                      </p:cBhvr>
                                    </p:animEffect>
                                    <p:anim calcmode="lin" valueType="num">
                                      <p:cBhvr>
                                        <p:cTn id="65" dur="2000" fill="hold"/>
                                        <p:tgtEl>
                                          <p:spTgt spid="6">
                                            <p:txEl>
                                              <p:pRg st="2" end="2"/>
                                            </p:txEl>
                                          </p:spTgt>
                                        </p:tgtEl>
                                        <p:attrNameLst>
                                          <p:attrName>ppt_w</p:attrName>
                                        </p:attrNameLst>
                                      </p:cBhvr>
                                      <p:tavLst>
                                        <p:tav tm="0" fmla="#ppt_w*sin(2.5*pi*$)">
                                          <p:val>
                                            <p:fltVal val="0"/>
                                          </p:val>
                                        </p:tav>
                                        <p:tav tm="100000">
                                          <p:val>
                                            <p:fltVal val="1"/>
                                          </p:val>
                                        </p:tav>
                                      </p:tavLst>
                                    </p:anim>
                                    <p:anim calcmode="lin" valueType="num">
                                      <p:cBhvr>
                                        <p:cTn id="66" dur="2000" fill="hold"/>
                                        <p:tgtEl>
                                          <p:spTgt spid="6">
                                            <p:txEl>
                                              <p:pRg st="2" end="2"/>
                                            </p:txEl>
                                          </p:spTgt>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0"/>
                                  </p:stCondLst>
                                  <p:childTnLst>
                                    <p:set>
                                      <p:cBhvr>
                                        <p:cTn id="68" dur="1" fill="hold">
                                          <p:stCondLst>
                                            <p:cond delay="0"/>
                                          </p:stCondLst>
                                        </p:cTn>
                                        <p:tgtEl>
                                          <p:spTgt spid="6">
                                            <p:txEl>
                                              <p:pRg st="3" end="3"/>
                                            </p:txEl>
                                          </p:spTgt>
                                        </p:tgtEl>
                                        <p:attrNameLst>
                                          <p:attrName>style.visibility</p:attrName>
                                        </p:attrNameLst>
                                      </p:cBhvr>
                                      <p:to>
                                        <p:strVal val="visible"/>
                                      </p:to>
                                    </p:set>
                                    <p:animEffect transition="in" filter="fade">
                                      <p:cBhvr>
                                        <p:cTn id="69" dur="2000"/>
                                        <p:tgtEl>
                                          <p:spTgt spid="6">
                                            <p:txEl>
                                              <p:pRg st="3" end="3"/>
                                            </p:txEl>
                                          </p:spTgt>
                                        </p:tgtEl>
                                      </p:cBhvr>
                                    </p:animEffect>
                                    <p:anim calcmode="lin" valueType="num">
                                      <p:cBhvr>
                                        <p:cTn id="70" dur="2000" fill="hold"/>
                                        <p:tgtEl>
                                          <p:spTgt spid="6">
                                            <p:txEl>
                                              <p:pRg st="3" end="3"/>
                                            </p:txEl>
                                          </p:spTgt>
                                        </p:tgtEl>
                                        <p:attrNameLst>
                                          <p:attrName>ppt_w</p:attrName>
                                        </p:attrNameLst>
                                      </p:cBhvr>
                                      <p:tavLst>
                                        <p:tav tm="0" fmla="#ppt_w*sin(2.5*pi*$)">
                                          <p:val>
                                            <p:fltVal val="0"/>
                                          </p:val>
                                        </p:tav>
                                        <p:tav tm="100000">
                                          <p:val>
                                            <p:fltVal val="1"/>
                                          </p:val>
                                        </p:tav>
                                      </p:tavLst>
                                    </p:anim>
                                    <p:anim calcmode="lin" valueType="num">
                                      <p:cBhvr>
                                        <p:cTn id="71" dur="2000" fill="hold"/>
                                        <p:tgtEl>
                                          <p:spTgt spid="6">
                                            <p:txEl>
                                              <p:pRg st="3" end="3"/>
                                            </p:txEl>
                                          </p:spTgt>
                                        </p:tgtEl>
                                        <p:attrNameLst>
                                          <p:attrName>ppt_h</p:attrName>
                                        </p:attrNameLst>
                                      </p:cBhvr>
                                      <p:tavLst>
                                        <p:tav tm="0">
                                          <p:val>
                                            <p:strVal val="#ppt_h"/>
                                          </p:val>
                                        </p:tav>
                                        <p:tav tm="100000">
                                          <p:val>
                                            <p:strVal val="#ppt_h"/>
                                          </p:val>
                                        </p:tav>
                                      </p:tavLst>
                                    </p:anim>
                                  </p:childTnLst>
                                </p:cTn>
                              </p:par>
                              <p:par>
                                <p:cTn id="72" presetID="45" presetClass="entr" presetSubtype="0" fill="hold" grpId="0" nodeType="withEffect">
                                  <p:stCondLst>
                                    <p:cond delay="0"/>
                                  </p:stCondLst>
                                  <p:childTnLst>
                                    <p:set>
                                      <p:cBhvr>
                                        <p:cTn id="73" dur="1" fill="hold">
                                          <p:stCondLst>
                                            <p:cond delay="0"/>
                                          </p:stCondLst>
                                        </p:cTn>
                                        <p:tgtEl>
                                          <p:spTgt spid="6">
                                            <p:txEl>
                                              <p:pRg st="4" end="4"/>
                                            </p:txEl>
                                          </p:spTgt>
                                        </p:tgtEl>
                                        <p:attrNameLst>
                                          <p:attrName>style.visibility</p:attrName>
                                        </p:attrNameLst>
                                      </p:cBhvr>
                                      <p:to>
                                        <p:strVal val="visible"/>
                                      </p:to>
                                    </p:set>
                                    <p:animEffect transition="in" filter="fade">
                                      <p:cBhvr>
                                        <p:cTn id="74" dur="2000"/>
                                        <p:tgtEl>
                                          <p:spTgt spid="6">
                                            <p:txEl>
                                              <p:pRg st="4" end="4"/>
                                            </p:txEl>
                                          </p:spTgt>
                                        </p:tgtEl>
                                      </p:cBhvr>
                                    </p:animEffect>
                                    <p:anim calcmode="lin" valueType="num">
                                      <p:cBhvr>
                                        <p:cTn id="75" dur="2000" fill="hold"/>
                                        <p:tgtEl>
                                          <p:spTgt spid="6">
                                            <p:txEl>
                                              <p:pRg st="4" end="4"/>
                                            </p:txEl>
                                          </p:spTgt>
                                        </p:tgtEl>
                                        <p:attrNameLst>
                                          <p:attrName>ppt_w</p:attrName>
                                        </p:attrNameLst>
                                      </p:cBhvr>
                                      <p:tavLst>
                                        <p:tav tm="0" fmla="#ppt_w*sin(2.5*pi*$)">
                                          <p:val>
                                            <p:fltVal val="0"/>
                                          </p:val>
                                        </p:tav>
                                        <p:tav tm="100000">
                                          <p:val>
                                            <p:fltVal val="1"/>
                                          </p:val>
                                        </p:tav>
                                      </p:tavLst>
                                    </p:anim>
                                    <p:anim calcmode="lin" valueType="num">
                                      <p:cBhvr>
                                        <p:cTn id="76" dur="2000" fill="hold"/>
                                        <p:tgtEl>
                                          <p:spTgt spid="6">
                                            <p:txEl>
                                              <p:pRg st="4" end="4"/>
                                            </p:txEl>
                                          </p:spTgt>
                                        </p:tgtEl>
                                        <p:attrNameLst>
                                          <p:attrName>ppt_h</p:attrName>
                                        </p:attrNameLst>
                                      </p:cBhvr>
                                      <p:tavLst>
                                        <p:tav tm="0">
                                          <p:val>
                                            <p:strVal val="#ppt_h"/>
                                          </p:val>
                                        </p:tav>
                                        <p:tav tm="100000">
                                          <p:val>
                                            <p:strVal val="#ppt_h"/>
                                          </p:val>
                                        </p:tav>
                                      </p:tavLst>
                                    </p:anim>
                                  </p:childTnLst>
                                </p:cTn>
                              </p:par>
                              <p:par>
                                <p:cTn id="77" presetID="45" presetClass="entr" presetSubtype="0" fill="hold" grpId="0" nodeType="withEffect">
                                  <p:stCondLst>
                                    <p:cond delay="0"/>
                                  </p:stCondLst>
                                  <p:childTnLst>
                                    <p:set>
                                      <p:cBhvr>
                                        <p:cTn id="78" dur="1" fill="hold">
                                          <p:stCondLst>
                                            <p:cond delay="0"/>
                                          </p:stCondLst>
                                        </p:cTn>
                                        <p:tgtEl>
                                          <p:spTgt spid="6">
                                            <p:txEl>
                                              <p:pRg st="5" end="5"/>
                                            </p:txEl>
                                          </p:spTgt>
                                        </p:tgtEl>
                                        <p:attrNameLst>
                                          <p:attrName>style.visibility</p:attrName>
                                        </p:attrNameLst>
                                      </p:cBhvr>
                                      <p:to>
                                        <p:strVal val="visible"/>
                                      </p:to>
                                    </p:set>
                                    <p:animEffect transition="in" filter="fade">
                                      <p:cBhvr>
                                        <p:cTn id="79" dur="2000"/>
                                        <p:tgtEl>
                                          <p:spTgt spid="6">
                                            <p:txEl>
                                              <p:pRg st="5" end="5"/>
                                            </p:txEl>
                                          </p:spTgt>
                                        </p:tgtEl>
                                      </p:cBhvr>
                                    </p:animEffect>
                                    <p:anim calcmode="lin" valueType="num">
                                      <p:cBhvr>
                                        <p:cTn id="80" dur="2000" fill="hold"/>
                                        <p:tgtEl>
                                          <p:spTgt spid="6">
                                            <p:txEl>
                                              <p:pRg st="5" end="5"/>
                                            </p:txEl>
                                          </p:spTgt>
                                        </p:tgtEl>
                                        <p:attrNameLst>
                                          <p:attrName>ppt_w</p:attrName>
                                        </p:attrNameLst>
                                      </p:cBhvr>
                                      <p:tavLst>
                                        <p:tav tm="0" fmla="#ppt_w*sin(2.5*pi*$)">
                                          <p:val>
                                            <p:fltVal val="0"/>
                                          </p:val>
                                        </p:tav>
                                        <p:tav tm="100000">
                                          <p:val>
                                            <p:fltVal val="1"/>
                                          </p:val>
                                        </p:tav>
                                      </p:tavLst>
                                    </p:anim>
                                    <p:anim calcmode="lin" valueType="num">
                                      <p:cBhvr>
                                        <p:cTn id="81" dur="2000" fill="hold"/>
                                        <p:tgtEl>
                                          <p:spTgt spid="6">
                                            <p:txEl>
                                              <p:pRg st="5" end="5"/>
                                            </p:txEl>
                                          </p:spTgt>
                                        </p:tgtEl>
                                        <p:attrNameLst>
                                          <p:attrName>ppt_h</p:attrName>
                                        </p:attrNameLst>
                                      </p:cBhvr>
                                      <p:tavLst>
                                        <p:tav tm="0">
                                          <p:val>
                                            <p:strVal val="#ppt_h"/>
                                          </p:val>
                                        </p:tav>
                                        <p:tav tm="100000">
                                          <p:val>
                                            <p:strVal val="#ppt_h"/>
                                          </p:val>
                                        </p:tav>
                                      </p:tavLst>
                                    </p:anim>
                                  </p:childTnLst>
                                </p:cTn>
                              </p:par>
                              <p:par>
                                <p:cTn id="82" presetID="45" presetClass="entr" presetSubtype="0" fill="hold" grpId="0" nodeType="withEffect">
                                  <p:stCondLst>
                                    <p:cond delay="0"/>
                                  </p:stCondLst>
                                  <p:childTnLst>
                                    <p:set>
                                      <p:cBhvr>
                                        <p:cTn id="83" dur="1" fill="hold">
                                          <p:stCondLst>
                                            <p:cond delay="0"/>
                                          </p:stCondLst>
                                        </p:cTn>
                                        <p:tgtEl>
                                          <p:spTgt spid="6">
                                            <p:txEl>
                                              <p:pRg st="6" end="6"/>
                                            </p:txEl>
                                          </p:spTgt>
                                        </p:tgtEl>
                                        <p:attrNameLst>
                                          <p:attrName>style.visibility</p:attrName>
                                        </p:attrNameLst>
                                      </p:cBhvr>
                                      <p:to>
                                        <p:strVal val="visible"/>
                                      </p:to>
                                    </p:set>
                                    <p:animEffect transition="in" filter="fade">
                                      <p:cBhvr>
                                        <p:cTn id="84" dur="2000"/>
                                        <p:tgtEl>
                                          <p:spTgt spid="6">
                                            <p:txEl>
                                              <p:pRg st="6" end="6"/>
                                            </p:txEl>
                                          </p:spTgt>
                                        </p:tgtEl>
                                      </p:cBhvr>
                                    </p:animEffect>
                                    <p:anim calcmode="lin" valueType="num">
                                      <p:cBhvr>
                                        <p:cTn id="85" dur="2000" fill="hold"/>
                                        <p:tgtEl>
                                          <p:spTgt spid="6">
                                            <p:txEl>
                                              <p:pRg st="6" end="6"/>
                                            </p:txEl>
                                          </p:spTgt>
                                        </p:tgtEl>
                                        <p:attrNameLst>
                                          <p:attrName>ppt_w</p:attrName>
                                        </p:attrNameLst>
                                      </p:cBhvr>
                                      <p:tavLst>
                                        <p:tav tm="0" fmla="#ppt_w*sin(2.5*pi*$)">
                                          <p:val>
                                            <p:fltVal val="0"/>
                                          </p:val>
                                        </p:tav>
                                        <p:tav tm="100000">
                                          <p:val>
                                            <p:fltVal val="1"/>
                                          </p:val>
                                        </p:tav>
                                      </p:tavLst>
                                    </p:anim>
                                    <p:anim calcmode="lin" valueType="num">
                                      <p:cBhvr>
                                        <p:cTn id="86" dur="2000" fill="hold"/>
                                        <p:tgtEl>
                                          <p:spTgt spid="6">
                                            <p:txEl>
                                              <p:pRg st="6" end="6"/>
                                            </p:txEl>
                                          </p:spTgt>
                                        </p:tgtEl>
                                        <p:attrNameLst>
                                          <p:attrName>ppt_h</p:attrName>
                                        </p:attrNameLst>
                                      </p:cBhvr>
                                      <p:tavLst>
                                        <p:tav tm="0">
                                          <p:val>
                                            <p:strVal val="#ppt_h"/>
                                          </p:val>
                                        </p:tav>
                                        <p:tav tm="100000">
                                          <p:val>
                                            <p:strVal val="#ppt_h"/>
                                          </p:val>
                                        </p:tav>
                                      </p:tavLst>
                                    </p:anim>
                                  </p:childTnLst>
                                </p:cTn>
                              </p:par>
                              <p:par>
                                <p:cTn id="87" presetID="45" presetClass="entr" presetSubtype="0" fill="hold" grpId="0" nodeType="withEffect">
                                  <p:stCondLst>
                                    <p:cond delay="0"/>
                                  </p:stCondLst>
                                  <p:childTnLst>
                                    <p:set>
                                      <p:cBhvr>
                                        <p:cTn id="88" dur="1" fill="hold">
                                          <p:stCondLst>
                                            <p:cond delay="0"/>
                                          </p:stCondLst>
                                        </p:cTn>
                                        <p:tgtEl>
                                          <p:spTgt spid="6">
                                            <p:txEl>
                                              <p:pRg st="7" end="7"/>
                                            </p:txEl>
                                          </p:spTgt>
                                        </p:tgtEl>
                                        <p:attrNameLst>
                                          <p:attrName>style.visibility</p:attrName>
                                        </p:attrNameLst>
                                      </p:cBhvr>
                                      <p:to>
                                        <p:strVal val="visible"/>
                                      </p:to>
                                    </p:set>
                                    <p:animEffect transition="in" filter="fade">
                                      <p:cBhvr>
                                        <p:cTn id="89" dur="2000"/>
                                        <p:tgtEl>
                                          <p:spTgt spid="6">
                                            <p:txEl>
                                              <p:pRg st="7" end="7"/>
                                            </p:txEl>
                                          </p:spTgt>
                                        </p:tgtEl>
                                      </p:cBhvr>
                                    </p:animEffect>
                                    <p:anim calcmode="lin" valueType="num">
                                      <p:cBhvr>
                                        <p:cTn id="90" dur="2000" fill="hold"/>
                                        <p:tgtEl>
                                          <p:spTgt spid="6">
                                            <p:txEl>
                                              <p:pRg st="7" end="7"/>
                                            </p:txEl>
                                          </p:spTgt>
                                        </p:tgtEl>
                                        <p:attrNameLst>
                                          <p:attrName>ppt_w</p:attrName>
                                        </p:attrNameLst>
                                      </p:cBhvr>
                                      <p:tavLst>
                                        <p:tav tm="0" fmla="#ppt_w*sin(2.5*pi*$)">
                                          <p:val>
                                            <p:fltVal val="0"/>
                                          </p:val>
                                        </p:tav>
                                        <p:tav tm="100000">
                                          <p:val>
                                            <p:fltVal val="1"/>
                                          </p:val>
                                        </p:tav>
                                      </p:tavLst>
                                    </p:anim>
                                    <p:anim calcmode="lin" valueType="num">
                                      <p:cBhvr>
                                        <p:cTn id="91" dur="2000" fill="hold"/>
                                        <p:tgtEl>
                                          <p:spTgt spid="6">
                                            <p:txEl>
                                              <p:pRg st="7" end="7"/>
                                            </p:txEl>
                                          </p:spTgt>
                                        </p:tgtEl>
                                        <p:attrNameLst>
                                          <p:attrName>ppt_h</p:attrName>
                                        </p:attrNameLst>
                                      </p:cBhvr>
                                      <p:tavLst>
                                        <p:tav tm="0">
                                          <p:val>
                                            <p:strVal val="#ppt_h"/>
                                          </p:val>
                                        </p:tav>
                                        <p:tav tm="100000">
                                          <p:val>
                                            <p:strVal val="#ppt_h"/>
                                          </p:val>
                                        </p:tav>
                                      </p:tavLst>
                                    </p:anim>
                                  </p:childTnLst>
                                </p:cTn>
                              </p:par>
                              <p:par>
                                <p:cTn id="92" presetID="45" presetClass="entr" presetSubtype="0" fill="hold" grpId="0" nodeType="withEffect">
                                  <p:stCondLst>
                                    <p:cond delay="0"/>
                                  </p:stCondLst>
                                  <p:childTnLst>
                                    <p:set>
                                      <p:cBhvr>
                                        <p:cTn id="93" dur="1" fill="hold">
                                          <p:stCondLst>
                                            <p:cond delay="0"/>
                                          </p:stCondLst>
                                        </p:cTn>
                                        <p:tgtEl>
                                          <p:spTgt spid="6">
                                            <p:txEl>
                                              <p:pRg st="8" end="8"/>
                                            </p:txEl>
                                          </p:spTgt>
                                        </p:tgtEl>
                                        <p:attrNameLst>
                                          <p:attrName>style.visibility</p:attrName>
                                        </p:attrNameLst>
                                      </p:cBhvr>
                                      <p:to>
                                        <p:strVal val="visible"/>
                                      </p:to>
                                    </p:set>
                                    <p:animEffect transition="in" filter="fade">
                                      <p:cBhvr>
                                        <p:cTn id="94" dur="2000"/>
                                        <p:tgtEl>
                                          <p:spTgt spid="6">
                                            <p:txEl>
                                              <p:pRg st="8" end="8"/>
                                            </p:txEl>
                                          </p:spTgt>
                                        </p:tgtEl>
                                      </p:cBhvr>
                                    </p:animEffect>
                                    <p:anim calcmode="lin" valueType="num">
                                      <p:cBhvr>
                                        <p:cTn id="95" dur="2000" fill="hold"/>
                                        <p:tgtEl>
                                          <p:spTgt spid="6">
                                            <p:txEl>
                                              <p:pRg st="8" end="8"/>
                                            </p:txEl>
                                          </p:spTgt>
                                        </p:tgtEl>
                                        <p:attrNameLst>
                                          <p:attrName>ppt_w</p:attrName>
                                        </p:attrNameLst>
                                      </p:cBhvr>
                                      <p:tavLst>
                                        <p:tav tm="0" fmla="#ppt_w*sin(2.5*pi*$)">
                                          <p:val>
                                            <p:fltVal val="0"/>
                                          </p:val>
                                        </p:tav>
                                        <p:tav tm="100000">
                                          <p:val>
                                            <p:fltVal val="1"/>
                                          </p:val>
                                        </p:tav>
                                      </p:tavLst>
                                    </p:anim>
                                    <p:anim calcmode="lin" valueType="num">
                                      <p:cBhvr>
                                        <p:cTn id="96" dur="2000" fill="hold"/>
                                        <p:tgtEl>
                                          <p:spTgt spid="6">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19A3-848D-4E74-87F7-C576FAC5722E}"/>
              </a:ext>
            </a:extLst>
          </p:cNvPr>
          <p:cNvSpPr>
            <a:spLocks noGrp="1"/>
          </p:cNvSpPr>
          <p:nvPr>
            <p:ph type="title"/>
          </p:nvPr>
        </p:nvSpPr>
        <p:spPr>
          <a:xfrm>
            <a:off x="1140351" y="505098"/>
            <a:ext cx="9875520" cy="1356360"/>
          </a:xfrm>
        </p:spPr>
        <p:txBody>
          <a:bodyPr>
            <a:normAutofit/>
          </a:bodyPr>
          <a:lstStyle/>
          <a:p>
            <a:r>
              <a:rPr lang="en-US" sz="6000" dirty="0">
                <a:solidFill>
                  <a:srgbClr val="FF0000"/>
                </a:solidFill>
                <a:effectLst>
                  <a:outerShdw blurRad="38100" dist="38100" dir="2700000" algn="tl">
                    <a:srgbClr val="000000">
                      <a:alpha val="43137"/>
                    </a:srgbClr>
                  </a:outerShdw>
                </a:effectLst>
                <a:latin typeface="Baskerville Old Face" panose="02020602080505020303" pitchFamily="18" charset="0"/>
              </a:rPr>
              <a:t>PROBLEM</a:t>
            </a:r>
            <a:r>
              <a:rPr lang="en-US" sz="6000" dirty="0">
                <a:solidFill>
                  <a:srgbClr val="FF0000"/>
                </a:solidFill>
                <a:latin typeface="Baskerville Old Face" panose="02020602080505020303" pitchFamily="18" charset="0"/>
              </a:rPr>
              <a:t> </a:t>
            </a:r>
            <a:r>
              <a:rPr lang="en-US" sz="6000" dirty="0">
                <a:solidFill>
                  <a:srgbClr val="FF0000"/>
                </a:solidFill>
                <a:effectLst>
                  <a:outerShdw blurRad="38100" dist="38100" dir="2700000" algn="tl">
                    <a:srgbClr val="000000">
                      <a:alpha val="43137"/>
                    </a:srgbClr>
                  </a:outerShdw>
                </a:effectLst>
                <a:latin typeface="Baskerville Old Face" panose="02020602080505020303" pitchFamily="18" charset="0"/>
              </a:rPr>
              <a:t>STATEMENT</a:t>
            </a:r>
          </a:p>
        </p:txBody>
      </p:sp>
      <p:sp>
        <p:nvSpPr>
          <p:cNvPr id="3" name="Content Placeholder 2">
            <a:extLst>
              <a:ext uri="{FF2B5EF4-FFF2-40B4-BE49-F238E27FC236}">
                <a16:creationId xmlns:a16="http://schemas.microsoft.com/office/drawing/2014/main" id="{19DFAFB5-0EF3-4CED-A62B-779E287B8A02}"/>
              </a:ext>
            </a:extLst>
          </p:cNvPr>
          <p:cNvSpPr>
            <a:spLocks noGrp="1"/>
          </p:cNvSpPr>
          <p:nvPr>
            <p:ph idx="1"/>
          </p:nvPr>
        </p:nvSpPr>
        <p:spPr>
          <a:xfrm>
            <a:off x="1143000" y="1861458"/>
            <a:ext cx="9872871" cy="4038600"/>
          </a:xfrm>
        </p:spPr>
        <p:txBody>
          <a:bodyPr>
            <a:normAutofit/>
          </a:bodyPr>
          <a:lstStyle/>
          <a:p>
            <a:pPr algn="just"/>
            <a:r>
              <a:rPr lang="en-US" sz="2000" b="1" i="1" dirty="0">
                <a:solidFill>
                  <a:srgbClr val="00B050"/>
                </a:solidFill>
                <a:latin typeface="Baskerville Old Face" panose="02020602080505020303" pitchFamily="18" charset="0"/>
              </a:rPr>
              <a:t>WHAT IS A PROBLEM..?</a:t>
            </a:r>
          </a:p>
          <a:p>
            <a:pPr algn="just"/>
            <a:r>
              <a:rPr lang="en-US" sz="2000" dirty="0">
                <a:solidFill>
                  <a:srgbClr val="00B050"/>
                </a:solidFill>
                <a:latin typeface="Baskerville Old Face" panose="02020602080505020303" pitchFamily="18" charset="0"/>
              </a:rPr>
              <a:t>Lack of drinking water facilities.., water disposal.., shortage of civic amenities and sanitation </a:t>
            </a:r>
          </a:p>
          <a:p>
            <a:pPr algn="just"/>
            <a:r>
              <a:rPr lang="en-US" sz="2000" b="1" i="1" dirty="0">
                <a:solidFill>
                  <a:srgbClr val="00B050"/>
                </a:solidFill>
                <a:latin typeface="Baskerville Old Face" panose="02020602080505020303" pitchFamily="18" charset="0"/>
              </a:rPr>
              <a:t> WHY THE PROBLEM..?</a:t>
            </a:r>
          </a:p>
          <a:p>
            <a:pPr algn="just"/>
            <a:r>
              <a:rPr lang="en-US" sz="2000" i="1" dirty="0">
                <a:solidFill>
                  <a:srgbClr val="00B050"/>
                </a:solidFill>
                <a:latin typeface="Baskerville Old Face" panose="02020602080505020303" pitchFamily="18" charset="0"/>
              </a:rPr>
              <a:t>There is no proper facilities which are required for farming…</a:t>
            </a:r>
          </a:p>
          <a:p>
            <a:pPr algn="just"/>
            <a:r>
              <a:rPr lang="en-US" sz="2000" b="1" i="1" dirty="0">
                <a:solidFill>
                  <a:srgbClr val="00B050"/>
                </a:solidFill>
                <a:latin typeface="Baskerville Old Face" panose="02020602080505020303" pitchFamily="18" charset="0"/>
              </a:rPr>
              <a:t>HOW WE HAVE TO SLOVE THE PROBLEM..?</a:t>
            </a:r>
          </a:p>
          <a:p>
            <a:pPr algn="just"/>
            <a:r>
              <a:rPr lang="en-US" sz="2000" i="1" dirty="0">
                <a:solidFill>
                  <a:srgbClr val="00B050"/>
                </a:solidFill>
                <a:latin typeface="Baskerville Old Face" panose="02020602080505020303" pitchFamily="18" charset="0"/>
              </a:rPr>
              <a:t>We enable market access to quality seeds, crop-specific fertilizers and agricultural lime…</a:t>
            </a:r>
          </a:p>
          <a:p>
            <a:pPr algn="just"/>
            <a:r>
              <a:rPr lang="en-US" sz="2000" b="1" i="1" dirty="0">
                <a:solidFill>
                  <a:srgbClr val="00B050"/>
                </a:solidFill>
                <a:latin typeface="Baskerville Old Face" panose="02020602080505020303" pitchFamily="18" charset="0"/>
              </a:rPr>
              <a:t>TO WHOM THE PROBLEM..?</a:t>
            </a:r>
          </a:p>
          <a:p>
            <a:pPr algn="just"/>
            <a:r>
              <a:rPr lang="en-US" sz="2000" i="1" dirty="0">
                <a:solidFill>
                  <a:srgbClr val="00B050"/>
                </a:solidFill>
                <a:latin typeface="Baskerville Old Face" panose="02020602080505020303" pitchFamily="18" charset="0"/>
              </a:rPr>
              <a:t>In recent years there has occurred a fall in agricultural production mainly due to fall in the output of non-food articles…</a:t>
            </a:r>
          </a:p>
        </p:txBody>
      </p:sp>
    </p:spTree>
    <p:extLst>
      <p:ext uri="{BB962C8B-B14F-4D97-AF65-F5344CB8AC3E}">
        <p14:creationId xmlns:p14="http://schemas.microsoft.com/office/powerpoint/2010/main" val="181162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C96A-6D62-4426-A21A-C7ABBBE44A5C}"/>
              </a:ext>
            </a:extLst>
          </p:cNvPr>
          <p:cNvSpPr>
            <a:spLocks noGrp="1"/>
          </p:cNvSpPr>
          <p:nvPr>
            <p:ph type="title"/>
          </p:nvPr>
        </p:nvSpPr>
        <p:spPr/>
        <p:txBody>
          <a:bodyPr>
            <a:normAutofit/>
          </a:bodyPr>
          <a:lstStyle/>
          <a:p>
            <a:r>
              <a:rPr lang="en-US" sz="6600" i="1" dirty="0">
                <a:solidFill>
                  <a:srgbClr val="C00000"/>
                </a:solidFill>
                <a:effectLst>
                  <a:outerShdw blurRad="38100" dist="38100" dir="2700000" algn="tl">
                    <a:srgbClr val="000000">
                      <a:alpha val="43137"/>
                    </a:srgbClr>
                  </a:outerShdw>
                </a:effectLst>
                <a:latin typeface="Baskerville Old Face" panose="02020602080505020303" pitchFamily="18" charset="0"/>
              </a:rPr>
              <a:t>Persona</a:t>
            </a:r>
          </a:p>
        </p:txBody>
      </p:sp>
      <p:sp>
        <p:nvSpPr>
          <p:cNvPr id="3" name="Content Placeholder 2">
            <a:extLst>
              <a:ext uri="{FF2B5EF4-FFF2-40B4-BE49-F238E27FC236}">
                <a16:creationId xmlns:a16="http://schemas.microsoft.com/office/drawing/2014/main" id="{B7712C5D-5978-4398-92A0-B116A28B320B}"/>
              </a:ext>
            </a:extLst>
          </p:cNvPr>
          <p:cNvSpPr>
            <a:spLocks noGrp="1"/>
          </p:cNvSpPr>
          <p:nvPr>
            <p:ph idx="1"/>
          </p:nvPr>
        </p:nvSpPr>
        <p:spPr>
          <a:xfrm>
            <a:off x="1143000" y="1965960"/>
            <a:ext cx="9872871" cy="4038600"/>
          </a:xfrm>
        </p:spPr>
        <p:txBody>
          <a:bodyPr>
            <a:noAutofit/>
          </a:bodyPr>
          <a:lstStyle/>
          <a:p>
            <a:pPr marL="274320" lvl="1" indent="0" algn="just">
              <a:lnSpc>
                <a:spcPct val="100000"/>
              </a:lnSpc>
              <a:buNone/>
            </a:pPr>
            <a:r>
              <a:rPr lang="en-US" sz="4200" i="1" dirty="0">
                <a:solidFill>
                  <a:srgbClr val="00B050"/>
                </a:solidFill>
                <a:effectLst>
                  <a:outerShdw blurRad="38100" dist="38100" dir="2700000" algn="tl">
                    <a:srgbClr val="000000">
                      <a:alpha val="43137"/>
                    </a:srgbClr>
                  </a:outerShdw>
                </a:effectLst>
                <a:latin typeface="Baskerville Old Face" panose="02020602080505020303" pitchFamily="18" charset="0"/>
              </a:rPr>
              <a:t>A farmer is a person engaged in agriculture, raising living organisms for food or raw materials.. The term usually applies to people who do some combination of raising field crops, orchards, vineyards, poultry, or other livestock…</a:t>
            </a:r>
          </a:p>
          <a:p>
            <a:pPr marL="274320" lvl="1" indent="0" algn="just">
              <a:lnSpc>
                <a:spcPct val="100000"/>
              </a:lnSpc>
              <a:buNone/>
            </a:pPr>
            <a:endParaRPr lang="en-US" sz="4200" i="1" dirty="0">
              <a:solidFill>
                <a:srgbClr val="202124"/>
              </a:solidFill>
              <a:effectLst>
                <a:outerShdw blurRad="38100" dist="38100" dir="2700000" algn="tl">
                  <a:srgbClr val="000000">
                    <a:alpha val="43137"/>
                  </a:srgbClr>
                </a:outerShdw>
              </a:effectLst>
              <a:latin typeface="Baskerville Old Face" panose="02020602080505020303" pitchFamily="18" charset="0"/>
            </a:endParaRPr>
          </a:p>
        </p:txBody>
      </p:sp>
    </p:spTree>
    <p:extLst>
      <p:ext uri="{BB962C8B-B14F-4D97-AF65-F5344CB8AC3E}">
        <p14:creationId xmlns:p14="http://schemas.microsoft.com/office/powerpoint/2010/main" val="16715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E7380B-2D43-4E7E-A24C-BDD741575C1C}"/>
              </a:ext>
            </a:extLst>
          </p:cNvPr>
          <p:cNvPicPr>
            <a:picLocks noChangeAspect="1"/>
          </p:cNvPicPr>
          <p:nvPr/>
        </p:nvPicPr>
        <p:blipFill>
          <a:blip r:embed="rId2"/>
          <a:stretch>
            <a:fillRect/>
          </a:stretch>
        </p:blipFill>
        <p:spPr>
          <a:xfrm>
            <a:off x="436983" y="452534"/>
            <a:ext cx="11318033" cy="5952931"/>
          </a:xfrm>
          <a:prstGeom prst="rect">
            <a:avLst/>
          </a:prstGeom>
          <a:effectLst>
            <a:glow rad="228600">
              <a:schemeClr val="accent4">
                <a:satMod val="175000"/>
                <a:alpha val="40000"/>
              </a:schemeClr>
            </a:glow>
          </a:effectLst>
        </p:spPr>
      </p:pic>
      <p:sp>
        <p:nvSpPr>
          <p:cNvPr id="6" name="Rectangle 5">
            <a:extLst>
              <a:ext uri="{FF2B5EF4-FFF2-40B4-BE49-F238E27FC236}">
                <a16:creationId xmlns:a16="http://schemas.microsoft.com/office/drawing/2014/main" id="{F3B3EC3B-1378-4B43-9FB5-E8658CB4F281}"/>
              </a:ext>
            </a:extLst>
          </p:cNvPr>
          <p:cNvSpPr/>
          <p:nvPr/>
        </p:nvSpPr>
        <p:spPr>
          <a:xfrm>
            <a:off x="2732441" y="616021"/>
            <a:ext cx="601799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Baskerville Old Face" panose="02020602080505020303" pitchFamily="18" charset="0"/>
              </a:rPr>
              <a:t>URBAN</a:t>
            </a:r>
            <a:r>
              <a:rPr lang="en-US" sz="5400" b="1" dirty="0">
                <a:ln w="22225">
                  <a:solidFill>
                    <a:schemeClr val="accent2"/>
                  </a:solidFill>
                  <a:prstDash val="solid"/>
                </a:ln>
                <a:solidFill>
                  <a:schemeClr val="accent2">
                    <a:lumMod val="40000"/>
                    <a:lumOff val="60000"/>
                  </a:schemeClr>
                </a:solidFill>
                <a:latin typeface="Baskerville Old Face" panose="02020602080505020303" pitchFamily="18" charset="0"/>
              </a:rPr>
              <a:t> </a:t>
            </a:r>
            <a:r>
              <a:rPr lang="en-US" sz="5400" b="1"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Baskerville Old Face" panose="02020602080505020303" pitchFamily="18" charset="0"/>
              </a:rPr>
              <a:t>FARMING</a:t>
            </a:r>
          </a:p>
        </p:txBody>
      </p:sp>
      <p:sp>
        <p:nvSpPr>
          <p:cNvPr id="7" name="Rectangle 6">
            <a:extLst>
              <a:ext uri="{FF2B5EF4-FFF2-40B4-BE49-F238E27FC236}">
                <a16:creationId xmlns:a16="http://schemas.microsoft.com/office/drawing/2014/main" id="{982FFD1F-C25A-4B29-A2FA-B42DD2B53C80}"/>
              </a:ext>
            </a:extLst>
          </p:cNvPr>
          <p:cNvSpPr/>
          <p:nvPr/>
        </p:nvSpPr>
        <p:spPr>
          <a:xfrm>
            <a:off x="1023937" y="2897256"/>
            <a:ext cx="1014412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Baskerville Old Face" panose="02020602080505020303" pitchFamily="18" charset="0"/>
              </a:rPr>
              <a:t>There is a survey on Urban Farming</a:t>
            </a:r>
          </a:p>
        </p:txBody>
      </p:sp>
      <p:sp>
        <p:nvSpPr>
          <p:cNvPr id="8" name="Rectangle 7">
            <a:extLst>
              <a:ext uri="{FF2B5EF4-FFF2-40B4-BE49-F238E27FC236}">
                <a16:creationId xmlns:a16="http://schemas.microsoft.com/office/drawing/2014/main" id="{634E1991-260D-4D95-9C7C-48F9960BD1FB}"/>
              </a:ext>
            </a:extLst>
          </p:cNvPr>
          <p:cNvSpPr/>
          <p:nvPr/>
        </p:nvSpPr>
        <p:spPr>
          <a:xfrm>
            <a:off x="7572313" y="5293663"/>
            <a:ext cx="4244730" cy="523220"/>
          </a:xfrm>
          <a:prstGeom prst="rect">
            <a:avLst/>
          </a:prstGeom>
          <a:noFill/>
        </p:spPr>
        <p:txBody>
          <a:bodyPr wrap="square" lIns="91440" tIns="45720" rIns="91440" bIns="45720">
            <a:spAutoFit/>
          </a:bodyPr>
          <a:lstStyle/>
          <a:p>
            <a:pPr algn="ctr"/>
            <a:r>
              <a:rPr lang="en-US" sz="2800" b="1" cap="none" spc="0" dirty="0">
                <a:ln w="9525">
                  <a:solidFill>
                    <a:schemeClr val="bg1"/>
                  </a:solidFill>
                  <a:prstDash val="solid"/>
                </a:ln>
                <a:solidFill>
                  <a:schemeClr val="accent5"/>
                </a:solidFill>
                <a:effectLst>
                  <a:outerShdw blurRad="38100" dist="38100" dir="2700000" algn="tl">
                    <a:srgbClr val="000000">
                      <a:alpha val="43137"/>
                    </a:srgbClr>
                  </a:outerShdw>
                </a:effectLst>
              </a:rPr>
              <a:t>Date : 10</a:t>
            </a:r>
            <a:r>
              <a:rPr lang="en-US" sz="2800" b="1" cap="none" spc="0" baseline="30000" dirty="0">
                <a:ln w="9525">
                  <a:solidFill>
                    <a:schemeClr val="bg1"/>
                  </a:solidFill>
                  <a:prstDash val="solid"/>
                </a:ln>
                <a:solidFill>
                  <a:schemeClr val="accent5"/>
                </a:solidFill>
                <a:effectLst>
                  <a:outerShdw blurRad="38100" dist="38100" dir="2700000" algn="tl">
                    <a:srgbClr val="000000">
                      <a:alpha val="43137"/>
                    </a:srgbClr>
                  </a:outerShdw>
                </a:effectLst>
              </a:rPr>
              <a:t>th</a:t>
            </a:r>
            <a:r>
              <a:rPr lang="en-US" sz="2800" b="1" baseline="30000" dirty="0">
                <a:ln w="9525">
                  <a:solidFill>
                    <a:schemeClr val="bg1"/>
                  </a:solidFill>
                  <a:prstDash val="solid"/>
                </a:ln>
                <a:solidFill>
                  <a:schemeClr val="accent5"/>
                </a:solidFill>
                <a:effectLst>
                  <a:outerShdw blurRad="38100" dist="38100" dir="2700000" algn="tl">
                    <a:srgbClr val="000000">
                      <a:alpha val="43137"/>
                    </a:srgbClr>
                  </a:outerShdw>
                </a:effectLst>
              </a:rPr>
              <a:t> </a:t>
            </a:r>
            <a:r>
              <a:rPr lang="en-US" sz="2800" b="1" cap="none" spc="0" dirty="0">
                <a:ln w="9525">
                  <a:solidFill>
                    <a:schemeClr val="bg1"/>
                  </a:solidFill>
                  <a:prstDash val="solid"/>
                </a:ln>
                <a:solidFill>
                  <a:schemeClr val="accent5"/>
                </a:solidFill>
                <a:effectLst>
                  <a:outerShdw blurRad="38100" dist="38100" dir="2700000" algn="tl">
                    <a:srgbClr val="000000">
                      <a:alpha val="43137"/>
                    </a:srgbClr>
                  </a:outerShdw>
                </a:effectLst>
              </a:rPr>
              <a:t>February</a:t>
            </a:r>
            <a:r>
              <a:rPr lang="en-US" sz="2800" b="1" dirty="0">
                <a:ln w="9525">
                  <a:solidFill>
                    <a:schemeClr val="bg1"/>
                  </a:solidFill>
                  <a:prstDash val="solid"/>
                </a:ln>
                <a:solidFill>
                  <a:schemeClr val="accent5"/>
                </a:solidFill>
                <a:effectLst>
                  <a:outerShdw blurRad="38100" dist="38100" dir="2700000" algn="tl">
                    <a:srgbClr val="000000">
                      <a:alpha val="43137"/>
                    </a:srgbClr>
                  </a:outerShdw>
                </a:effectLst>
              </a:rPr>
              <a:t>, </a:t>
            </a:r>
            <a:r>
              <a:rPr lang="en-US" sz="2800" b="1" cap="none" spc="0" dirty="0">
                <a:ln w="9525">
                  <a:solidFill>
                    <a:schemeClr val="bg1"/>
                  </a:solidFill>
                  <a:prstDash val="solid"/>
                </a:ln>
                <a:solidFill>
                  <a:schemeClr val="accent5"/>
                </a:solidFill>
                <a:effectLst>
                  <a:outerShdw blurRad="38100" dist="38100" dir="2700000" algn="tl">
                    <a:srgbClr val="000000">
                      <a:alpha val="43137"/>
                    </a:srgbClr>
                  </a:outerShdw>
                </a:effectLst>
              </a:rPr>
              <a:t>2022</a:t>
            </a:r>
          </a:p>
        </p:txBody>
      </p:sp>
      <p:sp>
        <p:nvSpPr>
          <p:cNvPr id="9" name="Rectangle 8">
            <a:extLst>
              <a:ext uri="{FF2B5EF4-FFF2-40B4-BE49-F238E27FC236}">
                <a16:creationId xmlns:a16="http://schemas.microsoft.com/office/drawing/2014/main" id="{0DC2FDB6-F04F-4CB3-99DA-40517E65EDD4}"/>
              </a:ext>
            </a:extLst>
          </p:cNvPr>
          <p:cNvSpPr/>
          <p:nvPr/>
        </p:nvSpPr>
        <p:spPr>
          <a:xfrm>
            <a:off x="7819053" y="5718759"/>
            <a:ext cx="4060018" cy="523220"/>
          </a:xfrm>
          <a:prstGeom prst="rect">
            <a:avLst/>
          </a:prstGeom>
          <a:noFill/>
        </p:spPr>
        <p:txBody>
          <a:bodyPr wrap="square" lIns="91440" tIns="45720" rIns="91440" bIns="45720">
            <a:spAutoFit/>
          </a:bodyPr>
          <a:lstStyle/>
          <a:p>
            <a:pPr algn="ctr"/>
            <a:r>
              <a:rPr lang="en-US" sz="2800" b="1" cap="none" spc="0" dirty="0">
                <a:ln w="6600">
                  <a:solidFill>
                    <a:schemeClr val="accent2"/>
                  </a:solidFill>
                  <a:prstDash val="solid"/>
                </a:ln>
                <a:solidFill>
                  <a:srgbClr val="FFFFFF"/>
                </a:solidFill>
                <a:effectLst>
                  <a:outerShdw dist="38100" dir="2700000" algn="tl" rotWithShape="0">
                    <a:schemeClr val="accent2"/>
                  </a:outerShdw>
                </a:effectLst>
              </a:rPr>
              <a:t>Venue : K L University</a:t>
            </a:r>
          </a:p>
        </p:txBody>
      </p:sp>
    </p:spTree>
    <p:extLst>
      <p:ext uri="{BB962C8B-B14F-4D97-AF65-F5344CB8AC3E}">
        <p14:creationId xmlns:p14="http://schemas.microsoft.com/office/powerpoint/2010/main" val="37323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nodeType="clickEffect">
                                  <p:stCondLst>
                                    <p:cond delay="0"/>
                                  </p:stCondLst>
                                  <p:childTnLst>
                                    <p:animClr clrSpc="rgb" dir="cw">
                                      <p:cBhvr override="childStyle">
                                        <p:cTn id="11" dur="250" autoRev="1" fill="remove"/>
                                        <p:tgtEl>
                                          <p:spTgt spid="6">
                                            <p:txEl>
                                              <p:pRg st="0" end="0"/>
                                            </p:txEl>
                                          </p:spTgt>
                                        </p:tgtEl>
                                        <p:attrNameLst>
                                          <p:attrName>style.color</p:attrName>
                                        </p:attrNameLst>
                                      </p:cBhvr>
                                      <p:to>
                                        <a:schemeClr val="bg1"/>
                                      </p:to>
                                    </p:animClr>
                                    <p:animClr clrSpc="rgb" dir="cw">
                                      <p:cBhvr>
                                        <p:cTn id="12" dur="250" autoRev="1" fill="remove"/>
                                        <p:tgtEl>
                                          <p:spTgt spid="6">
                                            <p:txEl>
                                              <p:pRg st="0" end="0"/>
                                            </p:txEl>
                                          </p:spTgt>
                                        </p:tgtEl>
                                        <p:attrNameLst>
                                          <p:attrName>fillcolor</p:attrName>
                                        </p:attrNameLst>
                                      </p:cBhvr>
                                      <p:to>
                                        <a:schemeClr val="bg1"/>
                                      </p:to>
                                    </p:animClr>
                                    <p:set>
                                      <p:cBhvr>
                                        <p:cTn id="13" dur="250" autoRev="1" fill="remove"/>
                                        <p:tgtEl>
                                          <p:spTgt spid="6">
                                            <p:txEl>
                                              <p:pRg st="0" end="0"/>
                                            </p:txEl>
                                          </p:spTgt>
                                        </p:tgtEl>
                                        <p:attrNameLst>
                                          <p:attrName>fill.type</p:attrName>
                                        </p:attrNameLst>
                                      </p:cBhvr>
                                      <p:to>
                                        <p:strVal val="solid"/>
                                      </p:to>
                                    </p:set>
                                    <p:set>
                                      <p:cBhvr>
                                        <p:cTn id="14" dur="250" autoRev="1" fill="remove"/>
                                        <p:tgtEl>
                                          <p:spTgt spid="6">
                                            <p:txEl>
                                              <p:pRg st="0" end="0"/>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7">
                                            <p:txEl>
                                              <p:pRg st="0" end="0"/>
                                            </p:txEl>
                                          </p:spTgt>
                                        </p:tgtEl>
                                      </p:cBhvr>
                                    </p:animEffect>
                                    <p:animScale>
                                      <p:cBhvr>
                                        <p:cTn id="19" dur="250" autoRev="1" fill="hold"/>
                                        <p:tgtEl>
                                          <p:spTgt spid="7">
                                            <p:txEl>
                                              <p:pRg st="0" end="0"/>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circle(in)">
                                      <p:cBhvr>
                                        <p:cTn id="24" dur="20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wipe(down)">
                                      <p:cBhvr>
                                        <p:cTn id="2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FB9671-C49A-429C-9963-1252706898E4}"/>
              </a:ext>
            </a:extLst>
          </p:cNvPr>
          <p:cNvPicPr>
            <a:picLocks noChangeAspect="1"/>
          </p:cNvPicPr>
          <p:nvPr/>
        </p:nvPicPr>
        <p:blipFill>
          <a:blip r:embed="rId2"/>
          <a:stretch>
            <a:fillRect/>
          </a:stretch>
        </p:blipFill>
        <p:spPr>
          <a:xfrm>
            <a:off x="9254995" y="1143371"/>
            <a:ext cx="2724539" cy="1866122"/>
          </a:xfrm>
          <a:prstGeom prst="rect">
            <a:avLst/>
          </a:prstGeom>
          <a:ln>
            <a:noFill/>
          </a:ln>
          <a:effectLst>
            <a:softEdge rad="112500"/>
          </a:effectLst>
        </p:spPr>
      </p:pic>
      <p:sp>
        <p:nvSpPr>
          <p:cNvPr id="6" name="Rectangle 5">
            <a:extLst>
              <a:ext uri="{FF2B5EF4-FFF2-40B4-BE49-F238E27FC236}">
                <a16:creationId xmlns:a16="http://schemas.microsoft.com/office/drawing/2014/main" id="{F35185B3-A324-4F3D-B205-853EA272AFEC}"/>
              </a:ext>
            </a:extLst>
          </p:cNvPr>
          <p:cNvSpPr/>
          <p:nvPr/>
        </p:nvSpPr>
        <p:spPr>
          <a:xfrm>
            <a:off x="1627600" y="220041"/>
            <a:ext cx="7396576" cy="923330"/>
          </a:xfrm>
          <a:prstGeom prst="rect">
            <a:avLst/>
          </a:prstGeom>
          <a:noFill/>
        </p:spPr>
        <p:txBody>
          <a:bodyPr wrap="none" lIns="91440" tIns="45720" rIns="91440" bIns="45720">
            <a:spAutoFit/>
          </a:bodyPr>
          <a:lstStyle/>
          <a:p>
            <a:pPr algn="ctr"/>
            <a:r>
              <a:rPr lang="en-US" sz="54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Baskerville Old Face" panose="02020602080505020303" pitchFamily="18" charset="0"/>
              </a:rPr>
              <a:t>Survey for Urban Farming</a:t>
            </a:r>
          </a:p>
        </p:txBody>
      </p:sp>
      <p:sp>
        <p:nvSpPr>
          <p:cNvPr id="10" name="Rectangle 9">
            <a:extLst>
              <a:ext uri="{FF2B5EF4-FFF2-40B4-BE49-F238E27FC236}">
                <a16:creationId xmlns:a16="http://schemas.microsoft.com/office/drawing/2014/main" id="{B4D307F5-F966-45A8-BE41-5537D5D25826}"/>
              </a:ext>
            </a:extLst>
          </p:cNvPr>
          <p:cNvSpPr/>
          <p:nvPr/>
        </p:nvSpPr>
        <p:spPr>
          <a:xfrm>
            <a:off x="560104" y="1143371"/>
            <a:ext cx="8870302" cy="6124754"/>
          </a:xfrm>
          <a:prstGeom prst="rect">
            <a:avLst/>
          </a:prstGeom>
          <a:noFill/>
        </p:spPr>
        <p:txBody>
          <a:bodyPr wrap="square" lIns="91440" tIns="45720" rIns="91440" bIns="45720">
            <a:spAutoFit/>
          </a:bodyPr>
          <a:lstStyle/>
          <a:p>
            <a:r>
              <a:rPr lang="en-US" sz="2800" b="0" cap="none" spc="0" dirty="0">
                <a:ln w="0"/>
                <a:solidFill>
                  <a:srgbClr val="FF0000"/>
                </a:solidFill>
                <a:effectLst>
                  <a:outerShdw blurRad="38100" dist="19050" dir="2700000" algn="tl" rotWithShape="0">
                    <a:schemeClr val="dk1">
                      <a:alpha val="40000"/>
                    </a:schemeClr>
                  </a:outerShdw>
                </a:effectLst>
                <a:latin typeface="Baskerville Old Face" panose="02020602080505020303" pitchFamily="18" charset="0"/>
              </a:rPr>
              <a:t>What is Urban Farming..?</a:t>
            </a:r>
          </a:p>
          <a:p>
            <a:r>
              <a:rPr lang="en-US" sz="1600" b="0" i="0" dirty="0">
                <a:solidFill>
                  <a:schemeClr val="accent2"/>
                </a:solidFill>
                <a:effectLst/>
                <a:latin typeface="Baskerville Old Face" panose="02020602080505020303" pitchFamily="18" charset="0"/>
              </a:rPr>
              <a:t>Urban farming is a system, which avoids or largely excludes the use of synthetic inputs and to the maximum extent feasible relies upon crop rotations, crop residues, animal manures, off-farm organic waste, mineral grade rock additives and biological system of nutrient mobilization and plant protection</a:t>
            </a:r>
            <a:r>
              <a:rPr lang="en-US" sz="1600" b="0" i="0" dirty="0">
                <a:solidFill>
                  <a:srgbClr val="333333"/>
                </a:solidFill>
                <a:effectLst/>
                <a:latin typeface="Baskerville Old Face" panose="02020602080505020303" pitchFamily="18" charset="0"/>
              </a:rPr>
              <a:t>.</a:t>
            </a:r>
          </a:p>
          <a:p>
            <a:r>
              <a:rPr lang="en-US" sz="2800" dirty="0">
                <a:ln w="0"/>
                <a:solidFill>
                  <a:srgbClr val="FF0000"/>
                </a:solidFill>
                <a:effectLst>
                  <a:outerShdw blurRad="38100" dist="19050" dir="2700000" algn="tl" rotWithShape="0">
                    <a:schemeClr val="dk1">
                      <a:alpha val="40000"/>
                    </a:schemeClr>
                  </a:outerShdw>
                </a:effectLst>
                <a:latin typeface="Baskerville Old Face" panose="02020602080505020303" pitchFamily="18" charset="0"/>
              </a:rPr>
              <a:t>What are the benefits of Urban Farming..?</a:t>
            </a:r>
          </a:p>
          <a:p>
            <a:pPr marL="285750" indent="-285750">
              <a:buFont typeface="Arial" panose="020B0604020202020204" pitchFamily="34" charset="0"/>
              <a:buChar char="•"/>
            </a:pPr>
            <a:r>
              <a:rPr lang="en-US" sz="1600" dirty="0">
                <a:solidFill>
                  <a:schemeClr val="accent2"/>
                </a:solidFill>
                <a:latin typeface="Baskerville Old Face" panose="02020602080505020303" pitchFamily="18" charset="0"/>
              </a:rPr>
              <a:t>It helps in keeping agricultural production at a higher level and makes it sustainable.</a:t>
            </a:r>
          </a:p>
          <a:p>
            <a:pPr marL="285750" indent="-285750">
              <a:buFont typeface="Arial" panose="020B0604020202020204" pitchFamily="34" charset="0"/>
              <a:buChar char="•"/>
            </a:pPr>
            <a:r>
              <a:rPr lang="en-US" sz="1600" dirty="0">
                <a:solidFill>
                  <a:schemeClr val="accent2"/>
                </a:solidFill>
                <a:latin typeface="Baskerville Old Face" panose="02020602080505020303" pitchFamily="18" charset="0"/>
              </a:rPr>
              <a:t>It reduces the cost of agricultural production and also improves the soil health.</a:t>
            </a:r>
          </a:p>
          <a:p>
            <a:pPr marL="285750" indent="-285750">
              <a:buFont typeface="Arial" panose="020B0604020202020204" pitchFamily="34" charset="0"/>
              <a:buChar char="•"/>
            </a:pPr>
            <a:r>
              <a:rPr lang="en-US" sz="1600" dirty="0">
                <a:solidFill>
                  <a:schemeClr val="accent2"/>
                </a:solidFill>
                <a:latin typeface="Baskerville Old Face" panose="02020602080505020303" pitchFamily="18" charset="0"/>
              </a:rPr>
              <a:t>It not only saves energy for both animal and machine, but also reduces risk of crop failure.</a:t>
            </a:r>
          </a:p>
          <a:p>
            <a:pPr marL="285750" indent="-285750">
              <a:buFont typeface="Arial" panose="020B0604020202020204" pitchFamily="34" charset="0"/>
              <a:buChar char="•"/>
            </a:pPr>
            <a:r>
              <a:rPr lang="en-US" sz="1600" dirty="0">
                <a:ln w="6600">
                  <a:solidFill>
                    <a:schemeClr val="accent2"/>
                  </a:solidFill>
                  <a:prstDash val="solid"/>
                </a:ln>
                <a:solidFill>
                  <a:srgbClr val="FF0000"/>
                </a:solidFill>
                <a:latin typeface="Baskerville Old Face" panose="02020602080505020303" pitchFamily="18" charset="0"/>
              </a:rPr>
              <a:t>It helps in maintaining environment health by reducing the level of pollution</a:t>
            </a:r>
          </a:p>
          <a:p>
            <a:r>
              <a:rPr lang="en-US" sz="1600" dirty="0">
                <a:solidFill>
                  <a:srgbClr val="FF0000"/>
                </a:solidFill>
                <a:effectLst>
                  <a:outerShdw blurRad="38100" dist="38100" dir="2700000" algn="tl">
                    <a:srgbClr val="000000">
                      <a:alpha val="43137"/>
                    </a:srgbClr>
                  </a:outerShdw>
                </a:effectLst>
                <a:latin typeface="Baskerville Old Face" panose="02020602080505020303" pitchFamily="18" charset="0"/>
              </a:rPr>
              <a:t>Can you describe any environmentally friendly practices which you have used to replace </a:t>
            </a:r>
          </a:p>
          <a:p>
            <a:r>
              <a:rPr lang="en-US" sz="1600" dirty="0">
                <a:solidFill>
                  <a:srgbClr val="FF0000"/>
                </a:solidFill>
                <a:effectLst>
                  <a:outerShdw blurRad="38100" dist="38100" dir="2700000" algn="tl">
                    <a:srgbClr val="000000">
                      <a:alpha val="43137"/>
                    </a:srgbClr>
                  </a:outerShdw>
                </a:effectLst>
                <a:latin typeface="Baskerville Old Face" panose="02020602080505020303" pitchFamily="18" charset="0"/>
              </a:rPr>
              <a:t>chemical pesticides?</a:t>
            </a:r>
          </a:p>
          <a:p>
            <a:r>
              <a:rPr lang="en-US" sz="1600" dirty="0">
                <a:solidFill>
                  <a:srgbClr val="FF0000"/>
                </a:solidFill>
                <a:latin typeface="Baskerville Old Face" panose="02020602080505020303" pitchFamily="18" charset="0"/>
              </a:rPr>
              <a:t>Demonstrates knowledge of environmentally friendly farming practices.</a:t>
            </a:r>
          </a:p>
          <a:p>
            <a:r>
              <a:rPr lang="en-US" sz="1600" b="1" dirty="0">
                <a:solidFill>
                  <a:srgbClr val="FF0000"/>
                </a:solidFill>
                <a:latin typeface="Baskerville Old Face" panose="02020602080505020303" pitchFamily="18" charset="0"/>
              </a:rPr>
              <a:t> </a:t>
            </a:r>
            <a:r>
              <a:rPr lang="en-US" sz="1600" dirty="0">
                <a:solidFill>
                  <a:srgbClr val="FF0000"/>
                </a:solidFill>
                <a:effectLst>
                  <a:outerShdw blurRad="38100" dist="38100" dir="2700000" algn="tl">
                    <a:srgbClr val="000000">
                      <a:alpha val="43137"/>
                    </a:srgbClr>
                  </a:outerShdw>
                </a:effectLst>
                <a:latin typeface="Baskerville Old Face" panose="02020602080505020303" pitchFamily="18" charset="0"/>
              </a:rPr>
              <a:t>How do you ensure the proper functioning of farm equipment?</a:t>
            </a:r>
          </a:p>
          <a:p>
            <a:r>
              <a:rPr lang="en-US" sz="1600" dirty="0">
                <a:solidFill>
                  <a:srgbClr val="FF0000"/>
                </a:solidFill>
                <a:latin typeface="Baskerville Old Face" panose="02020602080505020303" pitchFamily="18" charset="0"/>
              </a:rPr>
              <a:t>Demonstrates knowledge of ensuring farm equipment is used correctly.</a:t>
            </a:r>
          </a:p>
          <a:p>
            <a:r>
              <a:rPr lang="en-US" sz="1600" b="1" dirty="0">
                <a:solidFill>
                  <a:srgbClr val="FF0000"/>
                </a:solidFill>
                <a:latin typeface="Baskerville Old Face" panose="02020602080505020303" pitchFamily="18" charset="0"/>
              </a:rPr>
              <a:t> </a:t>
            </a:r>
            <a:r>
              <a:rPr lang="en-US" sz="1600" dirty="0">
                <a:solidFill>
                  <a:srgbClr val="FF0000"/>
                </a:solidFill>
                <a:effectLst>
                  <a:outerShdw blurRad="38100" dist="38100" dir="2700000" algn="tl">
                    <a:srgbClr val="000000">
                      <a:alpha val="43137"/>
                    </a:srgbClr>
                  </a:outerShdw>
                </a:effectLst>
                <a:latin typeface="Baskerville Old Face" panose="02020602080505020303" pitchFamily="18" charset="0"/>
              </a:rPr>
              <a:t>What method do you use to demonstrate and describe techniques, practices, and safety regulations to</a:t>
            </a:r>
          </a:p>
          <a:p>
            <a:r>
              <a:rPr lang="en-US" sz="1600" dirty="0">
                <a:solidFill>
                  <a:srgbClr val="FF0000"/>
                </a:solidFill>
                <a:effectLst>
                  <a:outerShdw blurRad="38100" dist="38100" dir="2700000" algn="tl">
                    <a:srgbClr val="000000">
                      <a:alpha val="43137"/>
                    </a:srgbClr>
                  </a:outerShdw>
                </a:effectLst>
                <a:latin typeface="Baskerville Old Face" panose="02020602080505020303" pitchFamily="18" charset="0"/>
              </a:rPr>
              <a:t> laborers? Provide an example.</a:t>
            </a:r>
            <a:endParaRPr lang="en-US" sz="1600" b="1" dirty="0">
              <a:solidFill>
                <a:srgbClr val="FF0000"/>
              </a:solidFill>
              <a:latin typeface="Baskerville Old Face" panose="02020602080505020303" pitchFamily="18" charset="0"/>
            </a:endParaRPr>
          </a:p>
          <a:p>
            <a:r>
              <a:rPr lang="en-US" sz="1600" dirty="0">
                <a:solidFill>
                  <a:srgbClr val="FF0000"/>
                </a:solidFill>
                <a:latin typeface="Baskerville Old Face" panose="02020602080505020303" pitchFamily="18" charset="0"/>
              </a:rPr>
              <a:t>Demonstrates leadership skills and ability to demonstrate and describe farming knowledge effectively.</a:t>
            </a:r>
          </a:p>
          <a:p>
            <a:r>
              <a:rPr lang="en-US" sz="1600" b="1" dirty="0">
                <a:solidFill>
                  <a:srgbClr val="FF0000"/>
                </a:solidFill>
                <a:latin typeface="Baskerville Old Face" panose="02020602080505020303" pitchFamily="18" charset="0"/>
              </a:rPr>
              <a:t> </a:t>
            </a:r>
            <a:r>
              <a:rPr lang="en-US" sz="1600" dirty="0">
                <a:solidFill>
                  <a:srgbClr val="FF0000"/>
                </a:solidFill>
                <a:effectLst>
                  <a:outerShdw blurRad="38100" dist="38100" dir="2700000" algn="tl">
                    <a:srgbClr val="000000">
                      <a:alpha val="43137"/>
                    </a:srgbClr>
                  </a:outerShdw>
                </a:effectLst>
                <a:latin typeface="Baskerville Old Face" panose="02020602080505020303" pitchFamily="18" charset="0"/>
              </a:rPr>
              <a:t>How is your ability to work under pressure?</a:t>
            </a:r>
          </a:p>
          <a:p>
            <a:r>
              <a:rPr lang="en-US" sz="1600" dirty="0">
                <a:solidFill>
                  <a:srgbClr val="FF0000"/>
                </a:solidFill>
                <a:latin typeface="Baskerville Old Face" panose="02020602080505020303" pitchFamily="18" charset="0"/>
              </a:rPr>
              <a:t>Demonstrates time management skills and ability to prioritize.</a:t>
            </a:r>
          </a:p>
          <a:p>
            <a:pPr algn="ctr"/>
            <a:endParaRPr lang="en-US" sz="1600" dirty="0">
              <a:ln w="0"/>
              <a:solidFill>
                <a:srgbClr val="FF0000"/>
              </a:solidFill>
              <a:effectLst>
                <a:outerShdw blurRad="38100" dist="19050" dir="2700000" algn="tl" rotWithShape="0">
                  <a:schemeClr val="dk1">
                    <a:alpha val="40000"/>
                  </a:schemeClr>
                </a:outerShdw>
              </a:effectLst>
              <a:latin typeface="Baskerville Old Face" panose="02020602080505020303" pitchFamily="18" charset="0"/>
            </a:endParaRPr>
          </a:p>
          <a:p>
            <a:pPr marL="285750" indent="-285750">
              <a:buFont typeface="Arial" panose="020B0604020202020204" pitchFamily="34" charset="0"/>
              <a:buChar char="•"/>
            </a:pPr>
            <a:endParaRPr lang="en-US" sz="1600" dirty="0">
              <a:ln w="6600">
                <a:solidFill>
                  <a:schemeClr val="accent2"/>
                </a:solidFill>
                <a:prstDash val="solid"/>
              </a:ln>
              <a:solidFill>
                <a:srgbClr val="FF0000"/>
              </a:solidFill>
              <a:latin typeface="Baskerville Old Face" panose="02020602080505020303" pitchFamily="18" charset="0"/>
            </a:endParaRPr>
          </a:p>
          <a:p>
            <a:endParaRPr lang="en-US" sz="1600" b="0" cap="none" spc="0" dirty="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endParaRPr>
          </a:p>
          <a:p>
            <a:endParaRPr lang="en-US" sz="1600" b="0" cap="none" spc="0" dirty="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endParaRPr>
          </a:p>
        </p:txBody>
      </p:sp>
    </p:spTree>
    <p:extLst>
      <p:ext uri="{BB962C8B-B14F-4D97-AF65-F5344CB8AC3E}">
        <p14:creationId xmlns:p14="http://schemas.microsoft.com/office/powerpoint/2010/main" val="309884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6">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30" presetClass="emph" presetSubtype="0" fill="hold" nodeType="clickEffect">
                                  <p:stCondLst>
                                    <p:cond delay="0"/>
                                  </p:stCondLst>
                                  <p:childTnLst>
                                    <p:animClr clrSpc="hsl" dir="cw">
                                      <p:cBhvr override="childStyle">
                                        <p:cTn id="10" dur="500" fill="hold"/>
                                        <p:tgtEl>
                                          <p:spTgt spid="10">
                                            <p:txEl>
                                              <p:pRg st="0" end="0"/>
                                            </p:txEl>
                                          </p:spTgt>
                                        </p:tgtEl>
                                        <p:attrNameLst>
                                          <p:attrName>style.color</p:attrName>
                                        </p:attrNameLst>
                                      </p:cBhvr>
                                      <p:by>
                                        <p:hsl h="0" s="12549" l="25098"/>
                                      </p:by>
                                    </p:animClr>
                                    <p:animClr clrSpc="hsl" dir="cw">
                                      <p:cBhvr>
                                        <p:cTn id="11" dur="500" fill="hold"/>
                                        <p:tgtEl>
                                          <p:spTgt spid="10">
                                            <p:txEl>
                                              <p:pRg st="0" end="0"/>
                                            </p:txEl>
                                          </p:spTgt>
                                        </p:tgtEl>
                                        <p:attrNameLst>
                                          <p:attrName>fillcolor</p:attrName>
                                        </p:attrNameLst>
                                      </p:cBhvr>
                                      <p:by>
                                        <p:hsl h="0" s="12549" l="25098"/>
                                      </p:by>
                                    </p:animClr>
                                    <p:animClr clrSpc="hsl" dir="cw">
                                      <p:cBhvr>
                                        <p:cTn id="12" dur="500" fill="hold"/>
                                        <p:tgtEl>
                                          <p:spTgt spid="10">
                                            <p:txEl>
                                              <p:pRg st="0" end="0"/>
                                            </p:txEl>
                                          </p:spTgt>
                                        </p:tgtEl>
                                        <p:attrNameLst>
                                          <p:attrName>stroke.color</p:attrName>
                                        </p:attrNameLst>
                                      </p:cBhvr>
                                      <p:by>
                                        <p:hsl h="0" s="12549" l="25098"/>
                                      </p:by>
                                    </p:animClr>
                                    <p:set>
                                      <p:cBhvr>
                                        <p:cTn id="13" dur="500" fill="hold"/>
                                        <p:tgtEl>
                                          <p:spTgt spid="10">
                                            <p:txEl>
                                              <p:pRg st="0" end="0"/>
                                            </p:txEl>
                                          </p:spTgt>
                                        </p:tgtEl>
                                        <p:attrNameLst>
                                          <p:attrName>fill.type</p:attrName>
                                        </p:attrNameLst>
                                      </p:cBhvr>
                                      <p:to>
                                        <p:strVal val="solid"/>
                                      </p:to>
                                    </p:set>
                                  </p:childTnLst>
                                </p:cTn>
                              </p:par>
                              <p:par>
                                <p:cTn id="14" presetID="30" presetClass="emph" presetSubtype="0" fill="hold" nodeType="withEffect">
                                  <p:stCondLst>
                                    <p:cond delay="0"/>
                                  </p:stCondLst>
                                  <p:childTnLst>
                                    <p:animClr clrSpc="hsl" dir="cw">
                                      <p:cBhvr override="childStyle">
                                        <p:cTn id="15" dur="500" fill="hold"/>
                                        <p:tgtEl>
                                          <p:spTgt spid="10">
                                            <p:txEl>
                                              <p:pRg st="1" end="1"/>
                                            </p:txEl>
                                          </p:spTgt>
                                        </p:tgtEl>
                                        <p:attrNameLst>
                                          <p:attrName>style.color</p:attrName>
                                        </p:attrNameLst>
                                      </p:cBhvr>
                                      <p:by>
                                        <p:hsl h="0" s="12549" l="25098"/>
                                      </p:by>
                                    </p:animClr>
                                    <p:animClr clrSpc="hsl" dir="cw">
                                      <p:cBhvr>
                                        <p:cTn id="16" dur="500" fill="hold"/>
                                        <p:tgtEl>
                                          <p:spTgt spid="10">
                                            <p:txEl>
                                              <p:pRg st="1" end="1"/>
                                            </p:txEl>
                                          </p:spTgt>
                                        </p:tgtEl>
                                        <p:attrNameLst>
                                          <p:attrName>fillcolor</p:attrName>
                                        </p:attrNameLst>
                                      </p:cBhvr>
                                      <p:by>
                                        <p:hsl h="0" s="12549" l="25098"/>
                                      </p:by>
                                    </p:animClr>
                                    <p:animClr clrSpc="hsl" dir="cw">
                                      <p:cBhvr>
                                        <p:cTn id="17" dur="500" fill="hold"/>
                                        <p:tgtEl>
                                          <p:spTgt spid="10">
                                            <p:txEl>
                                              <p:pRg st="1" end="1"/>
                                            </p:txEl>
                                          </p:spTgt>
                                        </p:tgtEl>
                                        <p:attrNameLst>
                                          <p:attrName>stroke.color</p:attrName>
                                        </p:attrNameLst>
                                      </p:cBhvr>
                                      <p:by>
                                        <p:hsl h="0" s="12549" l="25098"/>
                                      </p:by>
                                    </p:animClr>
                                    <p:set>
                                      <p:cBhvr>
                                        <p:cTn id="18" dur="500" fill="hold"/>
                                        <p:tgtEl>
                                          <p:spTgt spid="10">
                                            <p:txEl>
                                              <p:pRg st="1" end="1"/>
                                            </p:txEl>
                                          </p:spTgt>
                                        </p:tgtEl>
                                        <p:attrNameLst>
                                          <p:attrName>fill.type</p:attrName>
                                        </p:attrNameLst>
                                      </p:cBhvr>
                                      <p:to>
                                        <p:strVal val="solid"/>
                                      </p:to>
                                    </p:set>
                                  </p:childTnLst>
                                </p:cTn>
                              </p:par>
                              <p:par>
                                <p:cTn id="19" presetID="30" presetClass="emph" presetSubtype="0" fill="hold" nodeType="withEffect">
                                  <p:stCondLst>
                                    <p:cond delay="0"/>
                                  </p:stCondLst>
                                  <p:childTnLst>
                                    <p:animClr clrSpc="hsl" dir="cw">
                                      <p:cBhvr override="childStyle">
                                        <p:cTn id="20" dur="500" fill="hold"/>
                                        <p:tgtEl>
                                          <p:spTgt spid="10">
                                            <p:txEl>
                                              <p:pRg st="2" end="2"/>
                                            </p:txEl>
                                          </p:spTgt>
                                        </p:tgtEl>
                                        <p:attrNameLst>
                                          <p:attrName>style.color</p:attrName>
                                        </p:attrNameLst>
                                      </p:cBhvr>
                                      <p:by>
                                        <p:hsl h="0" s="12549" l="25098"/>
                                      </p:by>
                                    </p:animClr>
                                    <p:animClr clrSpc="hsl" dir="cw">
                                      <p:cBhvr>
                                        <p:cTn id="21" dur="500" fill="hold"/>
                                        <p:tgtEl>
                                          <p:spTgt spid="10">
                                            <p:txEl>
                                              <p:pRg st="2" end="2"/>
                                            </p:txEl>
                                          </p:spTgt>
                                        </p:tgtEl>
                                        <p:attrNameLst>
                                          <p:attrName>fillcolor</p:attrName>
                                        </p:attrNameLst>
                                      </p:cBhvr>
                                      <p:by>
                                        <p:hsl h="0" s="12549" l="25098"/>
                                      </p:by>
                                    </p:animClr>
                                    <p:animClr clrSpc="hsl" dir="cw">
                                      <p:cBhvr>
                                        <p:cTn id="22" dur="500" fill="hold"/>
                                        <p:tgtEl>
                                          <p:spTgt spid="10">
                                            <p:txEl>
                                              <p:pRg st="2" end="2"/>
                                            </p:txEl>
                                          </p:spTgt>
                                        </p:tgtEl>
                                        <p:attrNameLst>
                                          <p:attrName>stroke.color</p:attrName>
                                        </p:attrNameLst>
                                      </p:cBhvr>
                                      <p:by>
                                        <p:hsl h="0" s="12549" l="25098"/>
                                      </p:by>
                                    </p:animClr>
                                    <p:set>
                                      <p:cBhvr>
                                        <p:cTn id="23" dur="500" fill="hold"/>
                                        <p:tgtEl>
                                          <p:spTgt spid="10">
                                            <p:txEl>
                                              <p:pRg st="2" end="2"/>
                                            </p:txEl>
                                          </p:spTgt>
                                        </p:tgtEl>
                                        <p:attrNameLst>
                                          <p:attrName>fill.type</p:attrName>
                                        </p:attrNameLst>
                                      </p:cBhvr>
                                      <p:to>
                                        <p:strVal val="solid"/>
                                      </p:to>
                                    </p:set>
                                  </p:childTnLst>
                                </p:cTn>
                              </p:par>
                              <p:par>
                                <p:cTn id="24" presetID="30" presetClass="emph" presetSubtype="0" fill="hold" nodeType="withEffect">
                                  <p:stCondLst>
                                    <p:cond delay="0"/>
                                  </p:stCondLst>
                                  <p:childTnLst>
                                    <p:animClr clrSpc="hsl" dir="cw">
                                      <p:cBhvr override="childStyle">
                                        <p:cTn id="25" dur="500" fill="hold"/>
                                        <p:tgtEl>
                                          <p:spTgt spid="10">
                                            <p:txEl>
                                              <p:pRg st="3" end="3"/>
                                            </p:txEl>
                                          </p:spTgt>
                                        </p:tgtEl>
                                        <p:attrNameLst>
                                          <p:attrName>style.color</p:attrName>
                                        </p:attrNameLst>
                                      </p:cBhvr>
                                      <p:by>
                                        <p:hsl h="0" s="12549" l="25098"/>
                                      </p:by>
                                    </p:animClr>
                                    <p:animClr clrSpc="hsl" dir="cw">
                                      <p:cBhvr>
                                        <p:cTn id="26" dur="500" fill="hold"/>
                                        <p:tgtEl>
                                          <p:spTgt spid="10">
                                            <p:txEl>
                                              <p:pRg st="3" end="3"/>
                                            </p:txEl>
                                          </p:spTgt>
                                        </p:tgtEl>
                                        <p:attrNameLst>
                                          <p:attrName>fillcolor</p:attrName>
                                        </p:attrNameLst>
                                      </p:cBhvr>
                                      <p:by>
                                        <p:hsl h="0" s="12549" l="25098"/>
                                      </p:by>
                                    </p:animClr>
                                    <p:animClr clrSpc="hsl" dir="cw">
                                      <p:cBhvr>
                                        <p:cTn id="27" dur="500" fill="hold"/>
                                        <p:tgtEl>
                                          <p:spTgt spid="10">
                                            <p:txEl>
                                              <p:pRg st="3" end="3"/>
                                            </p:txEl>
                                          </p:spTgt>
                                        </p:tgtEl>
                                        <p:attrNameLst>
                                          <p:attrName>stroke.color</p:attrName>
                                        </p:attrNameLst>
                                      </p:cBhvr>
                                      <p:by>
                                        <p:hsl h="0" s="12549" l="25098"/>
                                      </p:by>
                                    </p:animClr>
                                    <p:set>
                                      <p:cBhvr>
                                        <p:cTn id="28" dur="500" fill="hold"/>
                                        <p:tgtEl>
                                          <p:spTgt spid="10">
                                            <p:txEl>
                                              <p:pRg st="3" end="3"/>
                                            </p:txEl>
                                          </p:spTgt>
                                        </p:tgtEl>
                                        <p:attrNameLst>
                                          <p:attrName>fill.type</p:attrName>
                                        </p:attrNameLst>
                                      </p:cBhvr>
                                      <p:to>
                                        <p:strVal val="solid"/>
                                      </p:to>
                                    </p:set>
                                  </p:childTnLst>
                                </p:cTn>
                              </p:par>
                              <p:par>
                                <p:cTn id="29" presetID="30" presetClass="emph" presetSubtype="0" fill="hold" nodeType="withEffect">
                                  <p:stCondLst>
                                    <p:cond delay="0"/>
                                  </p:stCondLst>
                                  <p:childTnLst>
                                    <p:animClr clrSpc="hsl" dir="cw">
                                      <p:cBhvr override="childStyle">
                                        <p:cTn id="30" dur="500" fill="hold"/>
                                        <p:tgtEl>
                                          <p:spTgt spid="10">
                                            <p:txEl>
                                              <p:pRg st="4" end="4"/>
                                            </p:txEl>
                                          </p:spTgt>
                                        </p:tgtEl>
                                        <p:attrNameLst>
                                          <p:attrName>style.color</p:attrName>
                                        </p:attrNameLst>
                                      </p:cBhvr>
                                      <p:by>
                                        <p:hsl h="0" s="12549" l="25098"/>
                                      </p:by>
                                    </p:animClr>
                                    <p:animClr clrSpc="hsl" dir="cw">
                                      <p:cBhvr>
                                        <p:cTn id="31" dur="500" fill="hold"/>
                                        <p:tgtEl>
                                          <p:spTgt spid="10">
                                            <p:txEl>
                                              <p:pRg st="4" end="4"/>
                                            </p:txEl>
                                          </p:spTgt>
                                        </p:tgtEl>
                                        <p:attrNameLst>
                                          <p:attrName>fillcolor</p:attrName>
                                        </p:attrNameLst>
                                      </p:cBhvr>
                                      <p:by>
                                        <p:hsl h="0" s="12549" l="25098"/>
                                      </p:by>
                                    </p:animClr>
                                    <p:animClr clrSpc="hsl" dir="cw">
                                      <p:cBhvr>
                                        <p:cTn id="32" dur="500" fill="hold"/>
                                        <p:tgtEl>
                                          <p:spTgt spid="10">
                                            <p:txEl>
                                              <p:pRg st="4" end="4"/>
                                            </p:txEl>
                                          </p:spTgt>
                                        </p:tgtEl>
                                        <p:attrNameLst>
                                          <p:attrName>stroke.color</p:attrName>
                                        </p:attrNameLst>
                                      </p:cBhvr>
                                      <p:by>
                                        <p:hsl h="0" s="12549" l="25098"/>
                                      </p:by>
                                    </p:animClr>
                                    <p:set>
                                      <p:cBhvr>
                                        <p:cTn id="33" dur="500" fill="hold"/>
                                        <p:tgtEl>
                                          <p:spTgt spid="10">
                                            <p:txEl>
                                              <p:pRg st="4" end="4"/>
                                            </p:txEl>
                                          </p:spTgt>
                                        </p:tgtEl>
                                        <p:attrNameLst>
                                          <p:attrName>fill.type</p:attrName>
                                        </p:attrNameLst>
                                      </p:cBhvr>
                                      <p:to>
                                        <p:strVal val="solid"/>
                                      </p:to>
                                    </p:set>
                                  </p:childTnLst>
                                </p:cTn>
                              </p:par>
                              <p:par>
                                <p:cTn id="34" presetID="30" presetClass="emph" presetSubtype="0" fill="hold" nodeType="withEffect">
                                  <p:stCondLst>
                                    <p:cond delay="0"/>
                                  </p:stCondLst>
                                  <p:childTnLst>
                                    <p:animClr clrSpc="hsl" dir="cw">
                                      <p:cBhvr override="childStyle">
                                        <p:cTn id="35" dur="500" fill="hold"/>
                                        <p:tgtEl>
                                          <p:spTgt spid="10">
                                            <p:txEl>
                                              <p:pRg st="5" end="5"/>
                                            </p:txEl>
                                          </p:spTgt>
                                        </p:tgtEl>
                                        <p:attrNameLst>
                                          <p:attrName>style.color</p:attrName>
                                        </p:attrNameLst>
                                      </p:cBhvr>
                                      <p:by>
                                        <p:hsl h="0" s="12549" l="25098"/>
                                      </p:by>
                                    </p:animClr>
                                    <p:animClr clrSpc="hsl" dir="cw">
                                      <p:cBhvr>
                                        <p:cTn id="36" dur="500" fill="hold"/>
                                        <p:tgtEl>
                                          <p:spTgt spid="10">
                                            <p:txEl>
                                              <p:pRg st="5" end="5"/>
                                            </p:txEl>
                                          </p:spTgt>
                                        </p:tgtEl>
                                        <p:attrNameLst>
                                          <p:attrName>fillcolor</p:attrName>
                                        </p:attrNameLst>
                                      </p:cBhvr>
                                      <p:by>
                                        <p:hsl h="0" s="12549" l="25098"/>
                                      </p:by>
                                    </p:animClr>
                                    <p:animClr clrSpc="hsl" dir="cw">
                                      <p:cBhvr>
                                        <p:cTn id="37" dur="500" fill="hold"/>
                                        <p:tgtEl>
                                          <p:spTgt spid="10">
                                            <p:txEl>
                                              <p:pRg st="5" end="5"/>
                                            </p:txEl>
                                          </p:spTgt>
                                        </p:tgtEl>
                                        <p:attrNameLst>
                                          <p:attrName>stroke.color</p:attrName>
                                        </p:attrNameLst>
                                      </p:cBhvr>
                                      <p:by>
                                        <p:hsl h="0" s="12549" l="25098"/>
                                      </p:by>
                                    </p:animClr>
                                    <p:set>
                                      <p:cBhvr>
                                        <p:cTn id="38" dur="500" fill="hold"/>
                                        <p:tgtEl>
                                          <p:spTgt spid="10">
                                            <p:txEl>
                                              <p:pRg st="5" end="5"/>
                                            </p:txEl>
                                          </p:spTgt>
                                        </p:tgtEl>
                                        <p:attrNameLst>
                                          <p:attrName>fill.type</p:attrName>
                                        </p:attrNameLst>
                                      </p:cBhvr>
                                      <p:to>
                                        <p:strVal val="solid"/>
                                      </p:to>
                                    </p:set>
                                  </p:childTnLst>
                                </p:cTn>
                              </p:par>
                              <p:par>
                                <p:cTn id="39" presetID="30" presetClass="emph" presetSubtype="0" fill="hold" nodeType="withEffect">
                                  <p:stCondLst>
                                    <p:cond delay="0"/>
                                  </p:stCondLst>
                                  <p:childTnLst>
                                    <p:animClr clrSpc="hsl" dir="cw">
                                      <p:cBhvr override="childStyle">
                                        <p:cTn id="40" dur="500" fill="hold"/>
                                        <p:tgtEl>
                                          <p:spTgt spid="10">
                                            <p:txEl>
                                              <p:pRg st="6" end="6"/>
                                            </p:txEl>
                                          </p:spTgt>
                                        </p:tgtEl>
                                        <p:attrNameLst>
                                          <p:attrName>style.color</p:attrName>
                                        </p:attrNameLst>
                                      </p:cBhvr>
                                      <p:by>
                                        <p:hsl h="0" s="12549" l="25098"/>
                                      </p:by>
                                    </p:animClr>
                                    <p:animClr clrSpc="hsl" dir="cw">
                                      <p:cBhvr>
                                        <p:cTn id="41" dur="500" fill="hold"/>
                                        <p:tgtEl>
                                          <p:spTgt spid="10">
                                            <p:txEl>
                                              <p:pRg st="6" end="6"/>
                                            </p:txEl>
                                          </p:spTgt>
                                        </p:tgtEl>
                                        <p:attrNameLst>
                                          <p:attrName>fillcolor</p:attrName>
                                        </p:attrNameLst>
                                      </p:cBhvr>
                                      <p:by>
                                        <p:hsl h="0" s="12549" l="25098"/>
                                      </p:by>
                                    </p:animClr>
                                    <p:animClr clrSpc="hsl" dir="cw">
                                      <p:cBhvr>
                                        <p:cTn id="42" dur="500" fill="hold"/>
                                        <p:tgtEl>
                                          <p:spTgt spid="10">
                                            <p:txEl>
                                              <p:pRg st="6" end="6"/>
                                            </p:txEl>
                                          </p:spTgt>
                                        </p:tgtEl>
                                        <p:attrNameLst>
                                          <p:attrName>stroke.color</p:attrName>
                                        </p:attrNameLst>
                                      </p:cBhvr>
                                      <p:by>
                                        <p:hsl h="0" s="12549" l="25098"/>
                                      </p:by>
                                    </p:animClr>
                                    <p:set>
                                      <p:cBhvr>
                                        <p:cTn id="43" dur="500" fill="hold"/>
                                        <p:tgtEl>
                                          <p:spTgt spid="10">
                                            <p:txEl>
                                              <p:pRg st="6" end="6"/>
                                            </p:txEl>
                                          </p:spTgt>
                                        </p:tgtEl>
                                        <p:attrNameLst>
                                          <p:attrName>fill.type</p:attrName>
                                        </p:attrNameLst>
                                      </p:cBhvr>
                                      <p:to>
                                        <p:strVal val="solid"/>
                                      </p:to>
                                    </p:set>
                                  </p:childTnLst>
                                </p:cTn>
                              </p:par>
                              <p:par>
                                <p:cTn id="44" presetID="30" presetClass="emph" presetSubtype="0" fill="hold" nodeType="withEffect">
                                  <p:stCondLst>
                                    <p:cond delay="0"/>
                                  </p:stCondLst>
                                  <p:childTnLst>
                                    <p:animClr clrSpc="hsl" dir="cw">
                                      <p:cBhvr override="childStyle">
                                        <p:cTn id="45" dur="500" fill="hold"/>
                                        <p:tgtEl>
                                          <p:spTgt spid="10">
                                            <p:txEl>
                                              <p:pRg st="7" end="7"/>
                                            </p:txEl>
                                          </p:spTgt>
                                        </p:tgtEl>
                                        <p:attrNameLst>
                                          <p:attrName>style.color</p:attrName>
                                        </p:attrNameLst>
                                      </p:cBhvr>
                                      <p:by>
                                        <p:hsl h="0" s="12549" l="25098"/>
                                      </p:by>
                                    </p:animClr>
                                    <p:animClr clrSpc="hsl" dir="cw">
                                      <p:cBhvr>
                                        <p:cTn id="46" dur="500" fill="hold"/>
                                        <p:tgtEl>
                                          <p:spTgt spid="10">
                                            <p:txEl>
                                              <p:pRg st="7" end="7"/>
                                            </p:txEl>
                                          </p:spTgt>
                                        </p:tgtEl>
                                        <p:attrNameLst>
                                          <p:attrName>fillcolor</p:attrName>
                                        </p:attrNameLst>
                                      </p:cBhvr>
                                      <p:by>
                                        <p:hsl h="0" s="12549" l="25098"/>
                                      </p:by>
                                    </p:animClr>
                                    <p:animClr clrSpc="hsl" dir="cw">
                                      <p:cBhvr>
                                        <p:cTn id="47" dur="500" fill="hold"/>
                                        <p:tgtEl>
                                          <p:spTgt spid="10">
                                            <p:txEl>
                                              <p:pRg st="7" end="7"/>
                                            </p:txEl>
                                          </p:spTgt>
                                        </p:tgtEl>
                                        <p:attrNameLst>
                                          <p:attrName>stroke.color</p:attrName>
                                        </p:attrNameLst>
                                      </p:cBhvr>
                                      <p:by>
                                        <p:hsl h="0" s="12549" l="25098"/>
                                      </p:by>
                                    </p:animClr>
                                    <p:set>
                                      <p:cBhvr>
                                        <p:cTn id="48" dur="500" fill="hold"/>
                                        <p:tgtEl>
                                          <p:spTgt spid="10">
                                            <p:txEl>
                                              <p:pRg st="7" end="7"/>
                                            </p:txEl>
                                          </p:spTgt>
                                        </p:tgtEl>
                                        <p:attrNameLst>
                                          <p:attrName>fill.type</p:attrName>
                                        </p:attrNameLst>
                                      </p:cBhvr>
                                      <p:to>
                                        <p:strVal val="solid"/>
                                      </p:to>
                                    </p:set>
                                  </p:childTnLst>
                                </p:cTn>
                              </p:par>
                              <p:par>
                                <p:cTn id="49" presetID="30" presetClass="emph" presetSubtype="0" fill="hold" nodeType="withEffect">
                                  <p:stCondLst>
                                    <p:cond delay="0"/>
                                  </p:stCondLst>
                                  <p:childTnLst>
                                    <p:animClr clrSpc="hsl" dir="cw">
                                      <p:cBhvr override="childStyle">
                                        <p:cTn id="50" dur="500" fill="hold"/>
                                        <p:tgtEl>
                                          <p:spTgt spid="10">
                                            <p:txEl>
                                              <p:pRg st="8" end="8"/>
                                            </p:txEl>
                                          </p:spTgt>
                                        </p:tgtEl>
                                        <p:attrNameLst>
                                          <p:attrName>style.color</p:attrName>
                                        </p:attrNameLst>
                                      </p:cBhvr>
                                      <p:by>
                                        <p:hsl h="0" s="12549" l="25098"/>
                                      </p:by>
                                    </p:animClr>
                                    <p:animClr clrSpc="hsl" dir="cw">
                                      <p:cBhvr>
                                        <p:cTn id="51" dur="500" fill="hold"/>
                                        <p:tgtEl>
                                          <p:spTgt spid="10">
                                            <p:txEl>
                                              <p:pRg st="8" end="8"/>
                                            </p:txEl>
                                          </p:spTgt>
                                        </p:tgtEl>
                                        <p:attrNameLst>
                                          <p:attrName>fillcolor</p:attrName>
                                        </p:attrNameLst>
                                      </p:cBhvr>
                                      <p:by>
                                        <p:hsl h="0" s="12549" l="25098"/>
                                      </p:by>
                                    </p:animClr>
                                    <p:animClr clrSpc="hsl" dir="cw">
                                      <p:cBhvr>
                                        <p:cTn id="52" dur="500" fill="hold"/>
                                        <p:tgtEl>
                                          <p:spTgt spid="10">
                                            <p:txEl>
                                              <p:pRg st="8" end="8"/>
                                            </p:txEl>
                                          </p:spTgt>
                                        </p:tgtEl>
                                        <p:attrNameLst>
                                          <p:attrName>stroke.color</p:attrName>
                                        </p:attrNameLst>
                                      </p:cBhvr>
                                      <p:by>
                                        <p:hsl h="0" s="12549" l="25098"/>
                                      </p:by>
                                    </p:animClr>
                                    <p:set>
                                      <p:cBhvr>
                                        <p:cTn id="53" dur="500" fill="hold"/>
                                        <p:tgtEl>
                                          <p:spTgt spid="10">
                                            <p:txEl>
                                              <p:pRg st="8" end="8"/>
                                            </p:txEl>
                                          </p:spTgt>
                                        </p:tgtEl>
                                        <p:attrNameLst>
                                          <p:attrName>fill.type</p:attrName>
                                        </p:attrNameLst>
                                      </p:cBhvr>
                                      <p:to>
                                        <p:strVal val="solid"/>
                                      </p:to>
                                    </p:set>
                                  </p:childTnLst>
                                </p:cTn>
                              </p:par>
                              <p:par>
                                <p:cTn id="54" presetID="30" presetClass="emph" presetSubtype="0" fill="hold" nodeType="withEffect">
                                  <p:stCondLst>
                                    <p:cond delay="0"/>
                                  </p:stCondLst>
                                  <p:childTnLst>
                                    <p:animClr clrSpc="hsl" dir="cw">
                                      <p:cBhvr override="childStyle">
                                        <p:cTn id="55" dur="500" fill="hold"/>
                                        <p:tgtEl>
                                          <p:spTgt spid="10">
                                            <p:txEl>
                                              <p:pRg st="9" end="9"/>
                                            </p:txEl>
                                          </p:spTgt>
                                        </p:tgtEl>
                                        <p:attrNameLst>
                                          <p:attrName>style.color</p:attrName>
                                        </p:attrNameLst>
                                      </p:cBhvr>
                                      <p:by>
                                        <p:hsl h="0" s="12549" l="25098"/>
                                      </p:by>
                                    </p:animClr>
                                    <p:animClr clrSpc="hsl" dir="cw">
                                      <p:cBhvr>
                                        <p:cTn id="56" dur="500" fill="hold"/>
                                        <p:tgtEl>
                                          <p:spTgt spid="10">
                                            <p:txEl>
                                              <p:pRg st="9" end="9"/>
                                            </p:txEl>
                                          </p:spTgt>
                                        </p:tgtEl>
                                        <p:attrNameLst>
                                          <p:attrName>fillcolor</p:attrName>
                                        </p:attrNameLst>
                                      </p:cBhvr>
                                      <p:by>
                                        <p:hsl h="0" s="12549" l="25098"/>
                                      </p:by>
                                    </p:animClr>
                                    <p:animClr clrSpc="hsl" dir="cw">
                                      <p:cBhvr>
                                        <p:cTn id="57" dur="500" fill="hold"/>
                                        <p:tgtEl>
                                          <p:spTgt spid="10">
                                            <p:txEl>
                                              <p:pRg st="9" end="9"/>
                                            </p:txEl>
                                          </p:spTgt>
                                        </p:tgtEl>
                                        <p:attrNameLst>
                                          <p:attrName>stroke.color</p:attrName>
                                        </p:attrNameLst>
                                      </p:cBhvr>
                                      <p:by>
                                        <p:hsl h="0" s="12549" l="25098"/>
                                      </p:by>
                                    </p:animClr>
                                    <p:set>
                                      <p:cBhvr>
                                        <p:cTn id="58" dur="500" fill="hold"/>
                                        <p:tgtEl>
                                          <p:spTgt spid="10">
                                            <p:txEl>
                                              <p:pRg st="9" end="9"/>
                                            </p:txEl>
                                          </p:spTgt>
                                        </p:tgtEl>
                                        <p:attrNameLst>
                                          <p:attrName>fill.type</p:attrName>
                                        </p:attrNameLst>
                                      </p:cBhvr>
                                      <p:to>
                                        <p:strVal val="solid"/>
                                      </p:to>
                                    </p:set>
                                  </p:childTnLst>
                                </p:cTn>
                              </p:par>
                              <p:par>
                                <p:cTn id="59" presetID="30" presetClass="emph" presetSubtype="0" fill="hold" nodeType="withEffect">
                                  <p:stCondLst>
                                    <p:cond delay="0"/>
                                  </p:stCondLst>
                                  <p:childTnLst>
                                    <p:animClr clrSpc="hsl" dir="cw">
                                      <p:cBhvr override="childStyle">
                                        <p:cTn id="60" dur="500" fill="hold"/>
                                        <p:tgtEl>
                                          <p:spTgt spid="10">
                                            <p:txEl>
                                              <p:pRg st="10" end="10"/>
                                            </p:txEl>
                                          </p:spTgt>
                                        </p:tgtEl>
                                        <p:attrNameLst>
                                          <p:attrName>style.color</p:attrName>
                                        </p:attrNameLst>
                                      </p:cBhvr>
                                      <p:by>
                                        <p:hsl h="0" s="12549" l="25098"/>
                                      </p:by>
                                    </p:animClr>
                                    <p:animClr clrSpc="hsl" dir="cw">
                                      <p:cBhvr>
                                        <p:cTn id="61" dur="500" fill="hold"/>
                                        <p:tgtEl>
                                          <p:spTgt spid="10">
                                            <p:txEl>
                                              <p:pRg st="10" end="10"/>
                                            </p:txEl>
                                          </p:spTgt>
                                        </p:tgtEl>
                                        <p:attrNameLst>
                                          <p:attrName>fillcolor</p:attrName>
                                        </p:attrNameLst>
                                      </p:cBhvr>
                                      <p:by>
                                        <p:hsl h="0" s="12549" l="25098"/>
                                      </p:by>
                                    </p:animClr>
                                    <p:animClr clrSpc="hsl" dir="cw">
                                      <p:cBhvr>
                                        <p:cTn id="62" dur="500" fill="hold"/>
                                        <p:tgtEl>
                                          <p:spTgt spid="10">
                                            <p:txEl>
                                              <p:pRg st="10" end="10"/>
                                            </p:txEl>
                                          </p:spTgt>
                                        </p:tgtEl>
                                        <p:attrNameLst>
                                          <p:attrName>stroke.color</p:attrName>
                                        </p:attrNameLst>
                                      </p:cBhvr>
                                      <p:by>
                                        <p:hsl h="0" s="12549" l="25098"/>
                                      </p:by>
                                    </p:animClr>
                                    <p:set>
                                      <p:cBhvr>
                                        <p:cTn id="63" dur="500" fill="hold"/>
                                        <p:tgtEl>
                                          <p:spTgt spid="10">
                                            <p:txEl>
                                              <p:pRg st="10" end="10"/>
                                            </p:txEl>
                                          </p:spTgt>
                                        </p:tgtEl>
                                        <p:attrNameLst>
                                          <p:attrName>fill.type</p:attrName>
                                        </p:attrNameLst>
                                      </p:cBhvr>
                                      <p:to>
                                        <p:strVal val="solid"/>
                                      </p:to>
                                    </p:set>
                                  </p:childTnLst>
                                </p:cTn>
                              </p:par>
                              <p:par>
                                <p:cTn id="64" presetID="30" presetClass="emph" presetSubtype="0" fill="hold" nodeType="withEffect">
                                  <p:stCondLst>
                                    <p:cond delay="0"/>
                                  </p:stCondLst>
                                  <p:childTnLst>
                                    <p:animClr clrSpc="hsl" dir="cw">
                                      <p:cBhvr override="childStyle">
                                        <p:cTn id="65" dur="500" fill="hold"/>
                                        <p:tgtEl>
                                          <p:spTgt spid="10">
                                            <p:txEl>
                                              <p:pRg st="11" end="11"/>
                                            </p:txEl>
                                          </p:spTgt>
                                        </p:tgtEl>
                                        <p:attrNameLst>
                                          <p:attrName>style.color</p:attrName>
                                        </p:attrNameLst>
                                      </p:cBhvr>
                                      <p:by>
                                        <p:hsl h="0" s="12549" l="25098"/>
                                      </p:by>
                                    </p:animClr>
                                    <p:animClr clrSpc="hsl" dir="cw">
                                      <p:cBhvr>
                                        <p:cTn id="66" dur="500" fill="hold"/>
                                        <p:tgtEl>
                                          <p:spTgt spid="10">
                                            <p:txEl>
                                              <p:pRg st="11" end="11"/>
                                            </p:txEl>
                                          </p:spTgt>
                                        </p:tgtEl>
                                        <p:attrNameLst>
                                          <p:attrName>fillcolor</p:attrName>
                                        </p:attrNameLst>
                                      </p:cBhvr>
                                      <p:by>
                                        <p:hsl h="0" s="12549" l="25098"/>
                                      </p:by>
                                    </p:animClr>
                                    <p:animClr clrSpc="hsl" dir="cw">
                                      <p:cBhvr>
                                        <p:cTn id="67" dur="500" fill="hold"/>
                                        <p:tgtEl>
                                          <p:spTgt spid="10">
                                            <p:txEl>
                                              <p:pRg st="11" end="11"/>
                                            </p:txEl>
                                          </p:spTgt>
                                        </p:tgtEl>
                                        <p:attrNameLst>
                                          <p:attrName>stroke.color</p:attrName>
                                        </p:attrNameLst>
                                      </p:cBhvr>
                                      <p:by>
                                        <p:hsl h="0" s="12549" l="25098"/>
                                      </p:by>
                                    </p:animClr>
                                    <p:set>
                                      <p:cBhvr>
                                        <p:cTn id="68" dur="500" fill="hold"/>
                                        <p:tgtEl>
                                          <p:spTgt spid="10">
                                            <p:txEl>
                                              <p:pRg st="11" end="11"/>
                                            </p:txEl>
                                          </p:spTgt>
                                        </p:tgtEl>
                                        <p:attrNameLst>
                                          <p:attrName>fill.type</p:attrName>
                                        </p:attrNameLst>
                                      </p:cBhvr>
                                      <p:to>
                                        <p:strVal val="solid"/>
                                      </p:to>
                                    </p:set>
                                  </p:childTnLst>
                                </p:cTn>
                              </p:par>
                              <p:par>
                                <p:cTn id="69" presetID="30" presetClass="emph" presetSubtype="0" fill="hold" nodeType="withEffect">
                                  <p:stCondLst>
                                    <p:cond delay="0"/>
                                  </p:stCondLst>
                                  <p:childTnLst>
                                    <p:animClr clrSpc="hsl" dir="cw">
                                      <p:cBhvr override="childStyle">
                                        <p:cTn id="70" dur="500" fill="hold"/>
                                        <p:tgtEl>
                                          <p:spTgt spid="10">
                                            <p:txEl>
                                              <p:pRg st="12" end="12"/>
                                            </p:txEl>
                                          </p:spTgt>
                                        </p:tgtEl>
                                        <p:attrNameLst>
                                          <p:attrName>style.color</p:attrName>
                                        </p:attrNameLst>
                                      </p:cBhvr>
                                      <p:by>
                                        <p:hsl h="0" s="12549" l="25098"/>
                                      </p:by>
                                    </p:animClr>
                                    <p:animClr clrSpc="hsl" dir="cw">
                                      <p:cBhvr>
                                        <p:cTn id="71" dur="500" fill="hold"/>
                                        <p:tgtEl>
                                          <p:spTgt spid="10">
                                            <p:txEl>
                                              <p:pRg st="12" end="12"/>
                                            </p:txEl>
                                          </p:spTgt>
                                        </p:tgtEl>
                                        <p:attrNameLst>
                                          <p:attrName>fillcolor</p:attrName>
                                        </p:attrNameLst>
                                      </p:cBhvr>
                                      <p:by>
                                        <p:hsl h="0" s="12549" l="25098"/>
                                      </p:by>
                                    </p:animClr>
                                    <p:animClr clrSpc="hsl" dir="cw">
                                      <p:cBhvr>
                                        <p:cTn id="72" dur="500" fill="hold"/>
                                        <p:tgtEl>
                                          <p:spTgt spid="10">
                                            <p:txEl>
                                              <p:pRg st="12" end="12"/>
                                            </p:txEl>
                                          </p:spTgt>
                                        </p:tgtEl>
                                        <p:attrNameLst>
                                          <p:attrName>stroke.color</p:attrName>
                                        </p:attrNameLst>
                                      </p:cBhvr>
                                      <p:by>
                                        <p:hsl h="0" s="12549" l="25098"/>
                                      </p:by>
                                    </p:animClr>
                                    <p:set>
                                      <p:cBhvr>
                                        <p:cTn id="73" dur="500" fill="hold"/>
                                        <p:tgtEl>
                                          <p:spTgt spid="10">
                                            <p:txEl>
                                              <p:pRg st="12" end="12"/>
                                            </p:txEl>
                                          </p:spTgt>
                                        </p:tgtEl>
                                        <p:attrNameLst>
                                          <p:attrName>fill.type</p:attrName>
                                        </p:attrNameLst>
                                      </p:cBhvr>
                                      <p:to>
                                        <p:strVal val="solid"/>
                                      </p:to>
                                    </p:set>
                                  </p:childTnLst>
                                </p:cTn>
                              </p:par>
                              <p:par>
                                <p:cTn id="74" presetID="30" presetClass="emph" presetSubtype="0" fill="hold" nodeType="withEffect">
                                  <p:stCondLst>
                                    <p:cond delay="0"/>
                                  </p:stCondLst>
                                  <p:childTnLst>
                                    <p:animClr clrSpc="hsl" dir="cw">
                                      <p:cBhvr override="childStyle">
                                        <p:cTn id="75" dur="500" fill="hold"/>
                                        <p:tgtEl>
                                          <p:spTgt spid="10">
                                            <p:txEl>
                                              <p:pRg st="13" end="13"/>
                                            </p:txEl>
                                          </p:spTgt>
                                        </p:tgtEl>
                                        <p:attrNameLst>
                                          <p:attrName>style.color</p:attrName>
                                        </p:attrNameLst>
                                      </p:cBhvr>
                                      <p:by>
                                        <p:hsl h="0" s="12549" l="25098"/>
                                      </p:by>
                                    </p:animClr>
                                    <p:animClr clrSpc="hsl" dir="cw">
                                      <p:cBhvr>
                                        <p:cTn id="76" dur="500" fill="hold"/>
                                        <p:tgtEl>
                                          <p:spTgt spid="10">
                                            <p:txEl>
                                              <p:pRg st="13" end="13"/>
                                            </p:txEl>
                                          </p:spTgt>
                                        </p:tgtEl>
                                        <p:attrNameLst>
                                          <p:attrName>fillcolor</p:attrName>
                                        </p:attrNameLst>
                                      </p:cBhvr>
                                      <p:by>
                                        <p:hsl h="0" s="12549" l="25098"/>
                                      </p:by>
                                    </p:animClr>
                                    <p:animClr clrSpc="hsl" dir="cw">
                                      <p:cBhvr>
                                        <p:cTn id="77" dur="500" fill="hold"/>
                                        <p:tgtEl>
                                          <p:spTgt spid="10">
                                            <p:txEl>
                                              <p:pRg st="13" end="13"/>
                                            </p:txEl>
                                          </p:spTgt>
                                        </p:tgtEl>
                                        <p:attrNameLst>
                                          <p:attrName>stroke.color</p:attrName>
                                        </p:attrNameLst>
                                      </p:cBhvr>
                                      <p:by>
                                        <p:hsl h="0" s="12549" l="25098"/>
                                      </p:by>
                                    </p:animClr>
                                    <p:set>
                                      <p:cBhvr>
                                        <p:cTn id="78" dur="500" fill="hold"/>
                                        <p:tgtEl>
                                          <p:spTgt spid="10">
                                            <p:txEl>
                                              <p:pRg st="13" end="13"/>
                                            </p:txEl>
                                          </p:spTgt>
                                        </p:tgtEl>
                                        <p:attrNameLst>
                                          <p:attrName>fill.type</p:attrName>
                                        </p:attrNameLst>
                                      </p:cBhvr>
                                      <p:to>
                                        <p:strVal val="solid"/>
                                      </p:to>
                                    </p:set>
                                  </p:childTnLst>
                                </p:cTn>
                              </p:par>
                              <p:par>
                                <p:cTn id="79" presetID="30" presetClass="emph" presetSubtype="0" fill="hold" nodeType="withEffect">
                                  <p:stCondLst>
                                    <p:cond delay="0"/>
                                  </p:stCondLst>
                                  <p:childTnLst>
                                    <p:animClr clrSpc="hsl" dir="cw">
                                      <p:cBhvr override="childStyle">
                                        <p:cTn id="80" dur="500" fill="hold"/>
                                        <p:tgtEl>
                                          <p:spTgt spid="10">
                                            <p:txEl>
                                              <p:pRg st="14" end="14"/>
                                            </p:txEl>
                                          </p:spTgt>
                                        </p:tgtEl>
                                        <p:attrNameLst>
                                          <p:attrName>style.color</p:attrName>
                                        </p:attrNameLst>
                                      </p:cBhvr>
                                      <p:by>
                                        <p:hsl h="0" s="12549" l="25098"/>
                                      </p:by>
                                    </p:animClr>
                                    <p:animClr clrSpc="hsl" dir="cw">
                                      <p:cBhvr>
                                        <p:cTn id="81" dur="500" fill="hold"/>
                                        <p:tgtEl>
                                          <p:spTgt spid="10">
                                            <p:txEl>
                                              <p:pRg st="14" end="14"/>
                                            </p:txEl>
                                          </p:spTgt>
                                        </p:tgtEl>
                                        <p:attrNameLst>
                                          <p:attrName>fillcolor</p:attrName>
                                        </p:attrNameLst>
                                      </p:cBhvr>
                                      <p:by>
                                        <p:hsl h="0" s="12549" l="25098"/>
                                      </p:by>
                                    </p:animClr>
                                    <p:animClr clrSpc="hsl" dir="cw">
                                      <p:cBhvr>
                                        <p:cTn id="82" dur="500" fill="hold"/>
                                        <p:tgtEl>
                                          <p:spTgt spid="10">
                                            <p:txEl>
                                              <p:pRg st="14" end="14"/>
                                            </p:txEl>
                                          </p:spTgt>
                                        </p:tgtEl>
                                        <p:attrNameLst>
                                          <p:attrName>stroke.color</p:attrName>
                                        </p:attrNameLst>
                                      </p:cBhvr>
                                      <p:by>
                                        <p:hsl h="0" s="12549" l="25098"/>
                                      </p:by>
                                    </p:animClr>
                                    <p:set>
                                      <p:cBhvr>
                                        <p:cTn id="83" dur="500" fill="hold"/>
                                        <p:tgtEl>
                                          <p:spTgt spid="10">
                                            <p:txEl>
                                              <p:pRg st="14" end="14"/>
                                            </p:txEl>
                                          </p:spTgt>
                                        </p:tgtEl>
                                        <p:attrNameLst>
                                          <p:attrName>fill.type</p:attrName>
                                        </p:attrNameLst>
                                      </p:cBhvr>
                                      <p:to>
                                        <p:strVal val="solid"/>
                                      </p:to>
                                    </p:set>
                                  </p:childTnLst>
                                </p:cTn>
                              </p:par>
                              <p:par>
                                <p:cTn id="84" presetID="30" presetClass="emph" presetSubtype="0" fill="hold" nodeType="withEffect">
                                  <p:stCondLst>
                                    <p:cond delay="0"/>
                                  </p:stCondLst>
                                  <p:childTnLst>
                                    <p:animClr clrSpc="hsl" dir="cw">
                                      <p:cBhvr override="childStyle">
                                        <p:cTn id="85" dur="500" fill="hold"/>
                                        <p:tgtEl>
                                          <p:spTgt spid="10">
                                            <p:txEl>
                                              <p:pRg st="15" end="15"/>
                                            </p:txEl>
                                          </p:spTgt>
                                        </p:tgtEl>
                                        <p:attrNameLst>
                                          <p:attrName>style.color</p:attrName>
                                        </p:attrNameLst>
                                      </p:cBhvr>
                                      <p:by>
                                        <p:hsl h="0" s="12549" l="25098"/>
                                      </p:by>
                                    </p:animClr>
                                    <p:animClr clrSpc="hsl" dir="cw">
                                      <p:cBhvr>
                                        <p:cTn id="86" dur="500" fill="hold"/>
                                        <p:tgtEl>
                                          <p:spTgt spid="10">
                                            <p:txEl>
                                              <p:pRg st="15" end="15"/>
                                            </p:txEl>
                                          </p:spTgt>
                                        </p:tgtEl>
                                        <p:attrNameLst>
                                          <p:attrName>fillcolor</p:attrName>
                                        </p:attrNameLst>
                                      </p:cBhvr>
                                      <p:by>
                                        <p:hsl h="0" s="12549" l="25098"/>
                                      </p:by>
                                    </p:animClr>
                                    <p:animClr clrSpc="hsl" dir="cw">
                                      <p:cBhvr>
                                        <p:cTn id="87" dur="500" fill="hold"/>
                                        <p:tgtEl>
                                          <p:spTgt spid="10">
                                            <p:txEl>
                                              <p:pRg st="15" end="15"/>
                                            </p:txEl>
                                          </p:spTgt>
                                        </p:tgtEl>
                                        <p:attrNameLst>
                                          <p:attrName>stroke.color</p:attrName>
                                        </p:attrNameLst>
                                      </p:cBhvr>
                                      <p:by>
                                        <p:hsl h="0" s="12549" l="25098"/>
                                      </p:by>
                                    </p:animClr>
                                    <p:set>
                                      <p:cBhvr>
                                        <p:cTn id="88" dur="500" fill="hold"/>
                                        <p:tgtEl>
                                          <p:spTgt spid="10">
                                            <p:txEl>
                                              <p:pRg st="15" end="15"/>
                                            </p:txEl>
                                          </p:spTgt>
                                        </p:tgtEl>
                                        <p:attrNameLst>
                                          <p:attrName>fill.type</p:attrName>
                                        </p:attrNameLst>
                                      </p:cBhvr>
                                      <p:to>
                                        <p:strVal val="solid"/>
                                      </p:to>
                                    </p:set>
                                  </p:childTnLst>
                                </p:cTn>
                              </p:par>
                              <p:par>
                                <p:cTn id="89" presetID="30" presetClass="emph" presetSubtype="0" fill="hold" nodeType="withEffect">
                                  <p:stCondLst>
                                    <p:cond delay="0"/>
                                  </p:stCondLst>
                                  <p:childTnLst>
                                    <p:animClr clrSpc="hsl" dir="cw">
                                      <p:cBhvr override="childStyle">
                                        <p:cTn id="90" dur="500" fill="hold"/>
                                        <p:tgtEl>
                                          <p:spTgt spid="10">
                                            <p:txEl>
                                              <p:pRg st="16" end="16"/>
                                            </p:txEl>
                                          </p:spTgt>
                                        </p:tgtEl>
                                        <p:attrNameLst>
                                          <p:attrName>style.color</p:attrName>
                                        </p:attrNameLst>
                                      </p:cBhvr>
                                      <p:by>
                                        <p:hsl h="0" s="12549" l="25098"/>
                                      </p:by>
                                    </p:animClr>
                                    <p:animClr clrSpc="hsl" dir="cw">
                                      <p:cBhvr>
                                        <p:cTn id="91" dur="500" fill="hold"/>
                                        <p:tgtEl>
                                          <p:spTgt spid="10">
                                            <p:txEl>
                                              <p:pRg st="16" end="16"/>
                                            </p:txEl>
                                          </p:spTgt>
                                        </p:tgtEl>
                                        <p:attrNameLst>
                                          <p:attrName>fillcolor</p:attrName>
                                        </p:attrNameLst>
                                      </p:cBhvr>
                                      <p:by>
                                        <p:hsl h="0" s="12549" l="25098"/>
                                      </p:by>
                                    </p:animClr>
                                    <p:animClr clrSpc="hsl" dir="cw">
                                      <p:cBhvr>
                                        <p:cTn id="92" dur="500" fill="hold"/>
                                        <p:tgtEl>
                                          <p:spTgt spid="10">
                                            <p:txEl>
                                              <p:pRg st="16" end="16"/>
                                            </p:txEl>
                                          </p:spTgt>
                                        </p:tgtEl>
                                        <p:attrNameLst>
                                          <p:attrName>stroke.color</p:attrName>
                                        </p:attrNameLst>
                                      </p:cBhvr>
                                      <p:by>
                                        <p:hsl h="0" s="12549" l="25098"/>
                                      </p:by>
                                    </p:animClr>
                                    <p:set>
                                      <p:cBhvr>
                                        <p:cTn id="93" dur="500" fill="hold"/>
                                        <p:tgtEl>
                                          <p:spTgt spid="10">
                                            <p:txEl>
                                              <p:pRg st="16" end="16"/>
                                            </p:txEl>
                                          </p:spTgt>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nodeType="click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wheel(1)">
                                      <p:cBhvr>
                                        <p:cTn id="9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0D3844-7233-4D84-92D3-C99FB2BE225E}"/>
              </a:ext>
            </a:extLst>
          </p:cNvPr>
          <p:cNvSpPr/>
          <p:nvPr/>
        </p:nvSpPr>
        <p:spPr>
          <a:xfrm>
            <a:off x="551854" y="505397"/>
            <a:ext cx="11088292" cy="769441"/>
          </a:xfrm>
          <a:prstGeom prst="rect">
            <a:avLst/>
          </a:prstGeom>
          <a:solidFill>
            <a:srgbClr val="FFC000"/>
          </a:solidFill>
        </p:spPr>
        <p:txBody>
          <a:bodyPr wrap="none" lIns="91440" tIns="45720" rIns="91440" bIns="45720">
            <a:spAutoFit/>
          </a:bodyPr>
          <a:lstStyle/>
          <a:p>
            <a:pPr algn="ctr"/>
            <a:r>
              <a:rPr lang="en-US" sz="4400" i="1" cap="none" spc="0" dirty="0">
                <a:ln w="9525">
                  <a:solidFill>
                    <a:schemeClr val="bg1"/>
                  </a:solidFill>
                  <a:prstDash val="solid"/>
                </a:ln>
                <a:solidFill>
                  <a:schemeClr val="accent4"/>
                </a:solidFill>
                <a:effectLst>
                  <a:outerShdw blurRad="12700" dist="38100" dir="2700000" algn="tl" rotWithShape="0">
                    <a:schemeClr val="bg1">
                      <a:lumMod val="50000"/>
                    </a:schemeClr>
                  </a:outerShdw>
                </a:effectLst>
                <a:latin typeface="Baskerville Old Face" panose="02020602080505020303" pitchFamily="18" charset="0"/>
              </a:rPr>
              <a:t>How to solve the problems in Urban Forming..? </a:t>
            </a:r>
          </a:p>
        </p:txBody>
      </p:sp>
      <p:sp>
        <p:nvSpPr>
          <p:cNvPr id="5" name="Rectangle 4">
            <a:extLst>
              <a:ext uri="{FF2B5EF4-FFF2-40B4-BE49-F238E27FC236}">
                <a16:creationId xmlns:a16="http://schemas.microsoft.com/office/drawing/2014/main" id="{3FBF5FAB-5A6A-4CA2-9D91-8E71CCB7DDA1}"/>
              </a:ext>
            </a:extLst>
          </p:cNvPr>
          <p:cNvSpPr/>
          <p:nvPr/>
        </p:nvSpPr>
        <p:spPr>
          <a:xfrm>
            <a:off x="495829" y="1455776"/>
            <a:ext cx="10924840" cy="923330"/>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B4EA7B90-185B-4801-A0FD-B6305D6A2102}"/>
              </a:ext>
            </a:extLst>
          </p:cNvPr>
          <p:cNvSpPr/>
          <p:nvPr/>
        </p:nvSpPr>
        <p:spPr>
          <a:xfrm>
            <a:off x="568765" y="1329479"/>
            <a:ext cx="194316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rPr>
              <a:t>Seeds:</a:t>
            </a:r>
          </a:p>
        </p:txBody>
      </p:sp>
      <p:sp>
        <p:nvSpPr>
          <p:cNvPr id="8" name="Rectangle 7">
            <a:extLst>
              <a:ext uri="{FF2B5EF4-FFF2-40B4-BE49-F238E27FC236}">
                <a16:creationId xmlns:a16="http://schemas.microsoft.com/office/drawing/2014/main" id="{B4AB26F0-6081-4AAF-93B3-B752093A2B0C}"/>
              </a:ext>
            </a:extLst>
          </p:cNvPr>
          <p:cNvSpPr/>
          <p:nvPr/>
        </p:nvSpPr>
        <p:spPr>
          <a:xfrm>
            <a:off x="2511925" y="1455776"/>
            <a:ext cx="8778787" cy="1015663"/>
          </a:xfrm>
          <a:prstGeom prst="rect">
            <a:avLst/>
          </a:prstGeom>
          <a:noFill/>
        </p:spPr>
        <p:txBody>
          <a:bodyPr wrap="square" lIns="91440" tIns="45720" rIns="91440" bIns="45720">
            <a:spAutoFit/>
          </a:bodyPr>
          <a:lstStyle/>
          <a:p>
            <a:pPr algn="just"/>
            <a:r>
              <a:rPr lang="en-US" sz="2000" b="0" cap="none" spc="0" dirty="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rPr>
              <a:t>The emerging global challenges like climate change, pest resistance, herbicide tolerance, higher costs to R&amp;D, and supply chain disruptions have made the seed industry facing challenging future…</a:t>
            </a:r>
          </a:p>
        </p:txBody>
      </p:sp>
      <p:sp>
        <p:nvSpPr>
          <p:cNvPr id="2" name="Rectangle 1">
            <a:extLst>
              <a:ext uri="{FF2B5EF4-FFF2-40B4-BE49-F238E27FC236}">
                <a16:creationId xmlns:a16="http://schemas.microsoft.com/office/drawing/2014/main" id="{52713C09-6D75-4356-A032-E814D4370F7C}"/>
              </a:ext>
            </a:extLst>
          </p:cNvPr>
          <p:cNvSpPr/>
          <p:nvPr/>
        </p:nvSpPr>
        <p:spPr>
          <a:xfrm>
            <a:off x="604094" y="2448246"/>
            <a:ext cx="509626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rPr>
              <a:t>Cropping Pattern:</a:t>
            </a:r>
          </a:p>
        </p:txBody>
      </p:sp>
      <p:sp>
        <p:nvSpPr>
          <p:cNvPr id="3" name="Rectangle 2">
            <a:extLst>
              <a:ext uri="{FF2B5EF4-FFF2-40B4-BE49-F238E27FC236}">
                <a16:creationId xmlns:a16="http://schemas.microsoft.com/office/drawing/2014/main" id="{80245E2A-72A2-44FD-9634-B75D0C01F05D}"/>
              </a:ext>
            </a:extLst>
          </p:cNvPr>
          <p:cNvSpPr/>
          <p:nvPr/>
        </p:nvSpPr>
        <p:spPr>
          <a:xfrm>
            <a:off x="5670659" y="2580720"/>
            <a:ext cx="6025512" cy="707886"/>
          </a:xfrm>
          <a:prstGeom prst="rect">
            <a:avLst/>
          </a:prstGeom>
          <a:noFill/>
        </p:spPr>
        <p:txBody>
          <a:bodyPr wrap="square" lIns="91440" tIns="45720" rIns="91440" bIns="45720">
            <a:spAutoFit/>
          </a:bodyPr>
          <a:lstStyle/>
          <a:p>
            <a:pPr algn="just"/>
            <a:r>
              <a:rPr lang="en-US" sz="2000" dirty="0">
                <a:solidFill>
                  <a:srgbClr val="424142"/>
                </a:solidFill>
                <a:effectLst>
                  <a:outerShdw blurRad="38100" dist="38100" dir="2700000" algn="tl">
                    <a:srgbClr val="000000">
                      <a:alpha val="43137"/>
                    </a:srgbClr>
                  </a:outerShdw>
                </a:effectLst>
                <a:latin typeface="Baskerville Old Face" panose="02020602080505020303" pitchFamily="18" charset="0"/>
              </a:rPr>
              <a:t>T</a:t>
            </a:r>
            <a:r>
              <a:rPr lang="en-US" sz="2000" b="0" i="0" dirty="0">
                <a:solidFill>
                  <a:srgbClr val="424142"/>
                </a:solidFill>
                <a:effectLst>
                  <a:outerShdw blurRad="38100" dist="38100" dir="2700000" algn="tl">
                    <a:srgbClr val="000000">
                      <a:alpha val="43137"/>
                    </a:srgbClr>
                  </a:outerShdw>
                </a:effectLst>
                <a:latin typeface="Baskerville Old Face" panose="02020602080505020303" pitchFamily="18" charset="0"/>
              </a:rPr>
              <a:t>here has occurred a fall in agricultural production </a:t>
            </a:r>
          </a:p>
          <a:p>
            <a:pPr algn="just"/>
            <a:r>
              <a:rPr lang="en-US" sz="2000" b="0" i="0" dirty="0">
                <a:solidFill>
                  <a:srgbClr val="424142"/>
                </a:solidFill>
                <a:effectLst>
                  <a:outerShdw blurRad="38100" dist="38100" dir="2700000" algn="tl">
                    <a:srgbClr val="000000">
                      <a:alpha val="43137"/>
                    </a:srgbClr>
                  </a:outerShdw>
                </a:effectLst>
                <a:latin typeface="Baskerville Old Face" panose="02020602080505020303" pitchFamily="18" charset="0"/>
              </a:rPr>
              <a:t>mainly due to fall in the output of non-food articles.</a:t>
            </a:r>
            <a:endParaRPr lang="en-US" sz="2000" b="0" cap="none" spc="0" dirty="0">
              <a:ln w="0"/>
              <a:solidFill>
                <a:schemeClr val="tx1"/>
              </a:solidFill>
              <a:effectLst>
                <a:outerShdw blurRad="38100" dist="38100" dir="2700000" algn="tl">
                  <a:srgbClr val="000000">
                    <a:alpha val="43137"/>
                  </a:srgbClr>
                </a:outerShdw>
              </a:effectLst>
              <a:latin typeface="Baskerville Old Face" panose="02020602080505020303" pitchFamily="18" charset="0"/>
            </a:endParaRPr>
          </a:p>
        </p:txBody>
      </p:sp>
      <p:sp>
        <p:nvSpPr>
          <p:cNvPr id="7" name="Rectangle 6">
            <a:extLst>
              <a:ext uri="{FF2B5EF4-FFF2-40B4-BE49-F238E27FC236}">
                <a16:creationId xmlns:a16="http://schemas.microsoft.com/office/drawing/2014/main" id="{AD438169-B0F9-455B-8295-BA1A63CAC4E4}"/>
              </a:ext>
            </a:extLst>
          </p:cNvPr>
          <p:cNvSpPr/>
          <p:nvPr/>
        </p:nvSpPr>
        <p:spPr>
          <a:xfrm>
            <a:off x="568765" y="3480857"/>
            <a:ext cx="11365088" cy="2800767"/>
          </a:xfrm>
          <a:prstGeom prst="rect">
            <a:avLst/>
          </a:prstGeom>
          <a:noFill/>
        </p:spPr>
        <p:txBody>
          <a:bodyPr wrap="square" lIns="91440" tIns="45720" rIns="91440" bIns="45720">
            <a:spAutoFit/>
          </a:bodyPr>
          <a:lstStyle/>
          <a:p>
            <a:pPr marL="342900" indent="-342900" fontAlgn="base">
              <a:buFont typeface="Wingdings" panose="05000000000000000000" pitchFamily="2" charset="2"/>
              <a:buChar char="ü"/>
            </a:pPr>
            <a:r>
              <a:rPr lang="en-US" sz="4400" b="0" dirty="0">
                <a:solidFill>
                  <a:srgbClr val="424142"/>
                </a:solidFill>
                <a:effectLst/>
                <a:latin typeface="Georgia" panose="02040502050405020303" pitchFamily="18" charset="0"/>
              </a:rPr>
              <a:t>The systems and techniques of farming,</a:t>
            </a:r>
          </a:p>
          <a:p>
            <a:pPr marL="342900" indent="-342900" fontAlgn="base">
              <a:buFont typeface="Wingdings" panose="05000000000000000000" pitchFamily="2" charset="2"/>
              <a:buChar char="ü"/>
            </a:pPr>
            <a:r>
              <a:rPr lang="en-US" sz="4400" b="0" dirty="0">
                <a:solidFill>
                  <a:srgbClr val="424142"/>
                </a:solidFill>
                <a:effectLst/>
                <a:latin typeface="Georgia" panose="02040502050405020303" pitchFamily="18" charset="0"/>
              </a:rPr>
              <a:t>The marketing of agricultural products </a:t>
            </a:r>
          </a:p>
          <a:p>
            <a:pPr marL="342900" indent="-342900" fontAlgn="base">
              <a:buFont typeface="Wingdings" panose="05000000000000000000" pitchFamily="2" charset="2"/>
              <a:buChar char="ü"/>
            </a:pPr>
            <a:r>
              <a:rPr lang="en-US" sz="4400" b="0" dirty="0">
                <a:solidFill>
                  <a:srgbClr val="424142"/>
                </a:solidFill>
                <a:effectLst/>
                <a:latin typeface="Georgia" panose="02040502050405020303" pitchFamily="18" charset="0"/>
              </a:rPr>
              <a:t>The indebtedness of the farmers.</a:t>
            </a:r>
          </a:p>
          <a:p>
            <a:pPr algn="ctr"/>
            <a:endParaRPr 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0250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 calcmode="lin" valueType="num">
                                      <p:cBhvr additive="base">
                                        <p:cTn id="1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1000"/>
                                        <p:tgtEl>
                                          <p:spTgt spid="2">
                                            <p:txEl>
                                              <p:pRg st="0" end="0"/>
                                            </p:txEl>
                                          </p:spTgt>
                                        </p:tgtEl>
                                      </p:cBhvr>
                                    </p:animEffect>
                                    <p:anim calcmode="lin" valueType="num">
                                      <p:cBhvr>
                                        <p:cTn id="2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barn(inVertical)">
                                      <p:cBhvr>
                                        <p:cTn id="29" dur="500"/>
                                        <p:tgtEl>
                                          <p:spTgt spid="3">
                                            <p:txEl>
                                              <p:pRg st="0" end="0"/>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barn(inVertical)">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down)">
                                      <p:cBhvr>
                                        <p:cTn id="37" dur="500"/>
                                        <p:tgtEl>
                                          <p:spTgt spid="7">
                                            <p:txEl>
                                              <p:pRg st="0" end="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7">
                                            <p:txEl>
                                              <p:pRg st="1" end="1"/>
                                            </p:txEl>
                                          </p:spTgt>
                                        </p:tgtEl>
                                        <p:attrNameLst>
                                          <p:attrName>style.visibility</p:attrName>
                                        </p:attrNameLst>
                                      </p:cBhvr>
                                      <p:to>
                                        <p:strVal val="visible"/>
                                      </p:to>
                                    </p:set>
                                    <p:animEffect transition="in" filter="wipe(down)">
                                      <p:cBhvr>
                                        <p:cTn id="40" dur="500"/>
                                        <p:tgtEl>
                                          <p:spTgt spid="7">
                                            <p:txEl>
                                              <p:pRg st="1" end="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Effect transition="in" filter="wipe(down)">
                                      <p:cBhvr>
                                        <p:cTn id="4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915EF7-B9F6-4EB7-AA4F-557BE6AB702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465D742-03F8-4A07-AD44-2F5940A96098}">
  <ds:schemaRefs>
    <ds:schemaRef ds:uri="http://schemas.microsoft.com/sharepoint/v3/contenttype/forms"/>
  </ds:schemaRefs>
</ds:datastoreItem>
</file>

<file path=customXml/itemProps3.xml><?xml version="1.0" encoding="utf-8"?>
<ds:datastoreItem xmlns:ds="http://schemas.openxmlformats.org/officeDocument/2006/customXml" ds:itemID="{6928E4D0-782D-4812-BE7D-AE5131FD37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Basis design</Template>
  <TotalTime>923</TotalTime>
  <Words>688</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Baskerville Old Face</vt:lpstr>
      <vt:lpstr>Calibri</vt:lpstr>
      <vt:lpstr>Corbel</vt:lpstr>
      <vt:lpstr>Georgia</vt:lpstr>
      <vt:lpstr>Wingdings</vt:lpstr>
      <vt:lpstr>Basis</vt:lpstr>
      <vt:lpstr>PowerPoint Presentation</vt:lpstr>
      <vt:lpstr>PowerPoint Presentation</vt:lpstr>
      <vt:lpstr>PowerPoint Presentation</vt:lpstr>
      <vt:lpstr>PowerPoint Presentation</vt:lpstr>
      <vt:lpstr>PROBLEM STATEMENT</vt:lpstr>
      <vt:lpstr>Persona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ROHINI</dc:creator>
  <cp:lastModifiedBy>ROHINI</cp:lastModifiedBy>
  <cp:revision>8</cp:revision>
  <dcterms:created xsi:type="dcterms:W3CDTF">2022-03-02T05:24:27Z</dcterms:created>
  <dcterms:modified xsi:type="dcterms:W3CDTF">2022-04-18T15:47:28Z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