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73" r:id="rId7"/>
    <p:sldId id="260" r:id="rId8"/>
    <p:sldId id="261" r:id="rId9"/>
    <p:sldId id="277" r:id="rId10"/>
    <p:sldId id="278" r:id="rId11"/>
    <p:sldId id="291" r:id="rId12"/>
    <p:sldId id="292" r:id="rId13"/>
    <p:sldId id="262" r:id="rId14"/>
    <p:sldId id="283" r:id="rId15"/>
    <p:sldId id="279" r:id="rId16"/>
    <p:sldId id="290" r:id="rId17"/>
    <p:sldId id="288" r:id="rId18"/>
    <p:sldId id="289" r:id="rId19"/>
    <p:sldId id="264" r:id="rId20"/>
    <p:sldId id="265" r:id="rId21"/>
    <p:sldId id="280" r:id="rId22"/>
    <p:sldId id="266" r:id="rId23"/>
    <p:sldId id="267" r:id="rId24"/>
    <p:sldId id="281" r:id="rId25"/>
    <p:sldId id="282" r:id="rId26"/>
    <p:sldId id="268" r:id="rId27"/>
    <p:sldId id="269" r:id="rId28"/>
    <p:sldId id="284" r:id="rId29"/>
    <p:sldId id="270" r:id="rId30"/>
    <p:sldId id="271" r:id="rId31"/>
    <p:sldId id="286" r:id="rId32"/>
    <p:sldId id="287" r:id="rId33"/>
    <p:sldId id="272" r:id="rId34"/>
    <p:sldId id="275"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65" d="100"/>
          <a:sy n="65" d="100"/>
        </p:scale>
        <p:origin x="73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Accuracy of Testing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Decision Tree</c:v>
                </c:pt>
              </c:strCache>
            </c:strRef>
          </c:tx>
          <c:spPr>
            <a:solidFill>
              <a:schemeClr val="accent1"/>
            </a:solidFill>
            <a:ln>
              <a:noFill/>
            </a:ln>
            <a:effectLst/>
          </c:spPr>
          <c:invertIfNegative val="0"/>
          <c:cat>
            <c:strRef>
              <c:f>Sheet1!$A$2</c:f>
              <c:strCache>
                <c:ptCount val="1"/>
                <c:pt idx="0">
                  <c:v>Accuracy</c:v>
                </c:pt>
              </c:strCache>
            </c:strRef>
          </c:cat>
          <c:val>
            <c:numRef>
              <c:f>Sheet1!$B$2</c:f>
              <c:numCache>
                <c:formatCode>General</c:formatCode>
                <c:ptCount val="1"/>
                <c:pt idx="0">
                  <c:v>0.87734000000000001</c:v>
                </c:pt>
              </c:numCache>
            </c:numRef>
          </c:val>
          <c:extLst>
            <c:ext xmlns:c16="http://schemas.microsoft.com/office/drawing/2014/chart" uri="{C3380CC4-5D6E-409C-BE32-E72D297353CC}">
              <c16:uniqueId val="{00000000-AEC5-41A3-A539-8925AE78E509}"/>
            </c:ext>
          </c:extLst>
        </c:ser>
        <c:ser>
          <c:idx val="1"/>
          <c:order val="1"/>
          <c:tx>
            <c:strRef>
              <c:f>Sheet1!$C$1</c:f>
              <c:strCache>
                <c:ptCount val="1"/>
                <c:pt idx="0">
                  <c:v>Random Forest</c:v>
                </c:pt>
              </c:strCache>
            </c:strRef>
          </c:tx>
          <c:spPr>
            <a:solidFill>
              <a:schemeClr val="accent2"/>
            </a:solidFill>
            <a:ln>
              <a:noFill/>
            </a:ln>
            <a:effectLst/>
          </c:spPr>
          <c:invertIfNegative val="0"/>
          <c:cat>
            <c:strRef>
              <c:f>Sheet1!$A$2</c:f>
              <c:strCache>
                <c:ptCount val="1"/>
                <c:pt idx="0">
                  <c:v>Accuracy</c:v>
                </c:pt>
              </c:strCache>
            </c:strRef>
          </c:cat>
          <c:val>
            <c:numRef>
              <c:f>Sheet1!$C$2</c:f>
              <c:numCache>
                <c:formatCode>General</c:formatCode>
                <c:ptCount val="1"/>
                <c:pt idx="0">
                  <c:v>0.85485</c:v>
                </c:pt>
              </c:numCache>
            </c:numRef>
          </c:val>
          <c:extLst>
            <c:ext xmlns:c16="http://schemas.microsoft.com/office/drawing/2014/chart" uri="{C3380CC4-5D6E-409C-BE32-E72D297353CC}">
              <c16:uniqueId val="{00000001-AEC5-41A3-A539-8925AE78E509}"/>
            </c:ext>
          </c:extLst>
        </c:ser>
        <c:ser>
          <c:idx val="2"/>
          <c:order val="2"/>
          <c:tx>
            <c:strRef>
              <c:f>Sheet1!$D$1</c:f>
              <c:strCache>
                <c:ptCount val="1"/>
                <c:pt idx="0">
                  <c:v>SVM</c:v>
                </c:pt>
              </c:strCache>
            </c:strRef>
          </c:tx>
          <c:spPr>
            <a:solidFill>
              <a:schemeClr val="accent3"/>
            </a:solidFill>
            <a:ln>
              <a:noFill/>
            </a:ln>
            <a:effectLst/>
          </c:spPr>
          <c:invertIfNegative val="0"/>
          <c:cat>
            <c:strRef>
              <c:f>Sheet1!$A$2</c:f>
              <c:strCache>
                <c:ptCount val="1"/>
                <c:pt idx="0">
                  <c:v>Accuracy</c:v>
                </c:pt>
              </c:strCache>
            </c:strRef>
          </c:cat>
          <c:val>
            <c:numRef>
              <c:f>Sheet1!$D$2</c:f>
              <c:numCache>
                <c:formatCode>General</c:formatCode>
                <c:ptCount val="1"/>
                <c:pt idx="0">
                  <c:v>0.88743000000000005</c:v>
                </c:pt>
              </c:numCache>
            </c:numRef>
          </c:val>
          <c:extLst>
            <c:ext xmlns:c16="http://schemas.microsoft.com/office/drawing/2014/chart" uri="{C3380CC4-5D6E-409C-BE32-E72D297353CC}">
              <c16:uniqueId val="{00000002-AEC5-41A3-A539-8925AE78E509}"/>
            </c:ext>
          </c:extLst>
        </c:ser>
        <c:ser>
          <c:idx val="3"/>
          <c:order val="3"/>
          <c:tx>
            <c:strRef>
              <c:f>Sheet1!$E$1</c:f>
              <c:strCache>
                <c:ptCount val="1"/>
                <c:pt idx="0">
                  <c:v>Logistic Regression</c:v>
                </c:pt>
              </c:strCache>
            </c:strRef>
          </c:tx>
          <c:spPr>
            <a:solidFill>
              <a:schemeClr val="accent4"/>
            </a:solidFill>
            <a:ln>
              <a:noFill/>
            </a:ln>
            <a:effectLst/>
          </c:spPr>
          <c:invertIfNegative val="0"/>
          <c:cat>
            <c:strRef>
              <c:f>Sheet1!$A$2</c:f>
              <c:strCache>
                <c:ptCount val="1"/>
                <c:pt idx="0">
                  <c:v>Accuracy</c:v>
                </c:pt>
              </c:strCache>
            </c:strRef>
          </c:cat>
          <c:val>
            <c:numRef>
              <c:f>Sheet1!$E$2</c:f>
              <c:numCache>
                <c:formatCode>General</c:formatCode>
                <c:ptCount val="1"/>
                <c:pt idx="0">
                  <c:v>0.83155000000000001</c:v>
                </c:pt>
              </c:numCache>
            </c:numRef>
          </c:val>
          <c:extLst>
            <c:ext xmlns:c16="http://schemas.microsoft.com/office/drawing/2014/chart" uri="{C3380CC4-5D6E-409C-BE32-E72D297353CC}">
              <c16:uniqueId val="{00000003-AEC5-41A3-A539-8925AE78E509}"/>
            </c:ext>
          </c:extLst>
        </c:ser>
        <c:ser>
          <c:idx val="4"/>
          <c:order val="4"/>
          <c:tx>
            <c:strRef>
              <c:f>Sheet1!$F$1</c:f>
              <c:strCache>
                <c:ptCount val="1"/>
                <c:pt idx="0">
                  <c:v>KNN</c:v>
                </c:pt>
              </c:strCache>
            </c:strRef>
          </c:tx>
          <c:spPr>
            <a:solidFill>
              <a:schemeClr val="accent5"/>
            </a:solidFill>
            <a:ln>
              <a:noFill/>
            </a:ln>
            <a:effectLst/>
          </c:spPr>
          <c:invertIfNegative val="0"/>
          <c:cat>
            <c:strRef>
              <c:f>Sheet1!$A$2</c:f>
              <c:strCache>
                <c:ptCount val="1"/>
                <c:pt idx="0">
                  <c:v>Accuracy</c:v>
                </c:pt>
              </c:strCache>
            </c:strRef>
          </c:cat>
          <c:val>
            <c:numRef>
              <c:f>Sheet1!$F$2</c:f>
              <c:numCache>
                <c:formatCode>General</c:formatCode>
                <c:ptCount val="1"/>
                <c:pt idx="0">
                  <c:v>0.81157000000000001</c:v>
                </c:pt>
              </c:numCache>
            </c:numRef>
          </c:val>
          <c:extLst>
            <c:ext xmlns:c16="http://schemas.microsoft.com/office/drawing/2014/chart" uri="{C3380CC4-5D6E-409C-BE32-E72D297353CC}">
              <c16:uniqueId val="{00000004-AEC5-41A3-A539-8925AE78E509}"/>
            </c:ext>
          </c:extLst>
        </c:ser>
        <c:ser>
          <c:idx val="5"/>
          <c:order val="5"/>
          <c:tx>
            <c:strRef>
              <c:f>Sheet1!$G$1</c:f>
              <c:strCache>
                <c:ptCount val="1"/>
                <c:pt idx="0">
                  <c:v>Naïve Bayes</c:v>
                </c:pt>
              </c:strCache>
            </c:strRef>
          </c:tx>
          <c:spPr>
            <a:solidFill>
              <a:schemeClr val="accent6"/>
            </a:solidFill>
            <a:ln>
              <a:noFill/>
            </a:ln>
            <a:effectLst/>
          </c:spPr>
          <c:invertIfNegative val="0"/>
          <c:cat>
            <c:strRef>
              <c:f>Sheet1!$A$2</c:f>
              <c:strCache>
                <c:ptCount val="1"/>
                <c:pt idx="0">
                  <c:v>Accuracy</c:v>
                </c:pt>
              </c:strCache>
            </c:strRef>
          </c:cat>
          <c:val>
            <c:numRef>
              <c:f>Sheet1!$G$2</c:f>
              <c:numCache>
                <c:formatCode>General</c:formatCode>
                <c:ptCount val="1"/>
                <c:pt idx="0">
                  <c:v>0.54246000000000005</c:v>
                </c:pt>
              </c:numCache>
            </c:numRef>
          </c:val>
          <c:extLst>
            <c:ext xmlns:c16="http://schemas.microsoft.com/office/drawing/2014/chart" uri="{C3380CC4-5D6E-409C-BE32-E72D297353CC}">
              <c16:uniqueId val="{00000005-AEC5-41A3-A539-8925AE78E509}"/>
            </c:ext>
          </c:extLst>
        </c:ser>
        <c:dLbls>
          <c:showLegendKey val="0"/>
          <c:showVal val="0"/>
          <c:showCatName val="0"/>
          <c:showSerName val="0"/>
          <c:showPercent val="0"/>
          <c:showBubbleSize val="0"/>
        </c:dLbls>
        <c:gapWidth val="219"/>
        <c:overlap val="-27"/>
        <c:axId val="1966118047"/>
        <c:axId val="201166271"/>
      </c:barChart>
      <c:catAx>
        <c:axId val="196611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166271"/>
        <c:crosses val="autoZero"/>
        <c:auto val="1"/>
        <c:lblAlgn val="ctr"/>
        <c:lblOffset val="100"/>
        <c:noMultiLvlLbl val="0"/>
      </c:catAx>
      <c:valAx>
        <c:axId val="2011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611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AA8F0-7370-47DB-8CBB-F72EC1152918}"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6FA7BC6F-189F-4F60-90D0-86508D544DDA}">
      <dgm:prSet/>
      <dgm:spPr/>
      <dgm:t>
        <a:bodyPr/>
        <a:lstStyle/>
        <a:p>
          <a:pPr>
            <a:lnSpc>
              <a:spcPct val="100000"/>
            </a:lnSpc>
          </a:pPr>
          <a:r>
            <a:rPr lang="en-IN"/>
            <a:t>Social Media has become an essential part of our daily lives with over 3 billion active users currently active.</a:t>
          </a:r>
          <a:endParaRPr lang="en-US"/>
        </a:p>
      </dgm:t>
    </dgm:pt>
    <dgm:pt modelId="{530A87E7-6B59-407B-B781-A6A23BE1F3C5}" type="parTrans" cxnId="{51D401D2-AA99-4BEC-9382-772AF9ADD1F6}">
      <dgm:prSet/>
      <dgm:spPr/>
      <dgm:t>
        <a:bodyPr/>
        <a:lstStyle/>
        <a:p>
          <a:endParaRPr lang="en-US"/>
        </a:p>
      </dgm:t>
    </dgm:pt>
    <dgm:pt modelId="{1B63A298-A9B7-4421-9127-63963F1ECC60}" type="sibTrans" cxnId="{51D401D2-AA99-4BEC-9382-772AF9ADD1F6}">
      <dgm:prSet/>
      <dgm:spPr/>
      <dgm:t>
        <a:bodyPr/>
        <a:lstStyle/>
        <a:p>
          <a:pPr>
            <a:lnSpc>
              <a:spcPct val="100000"/>
            </a:lnSpc>
          </a:pPr>
          <a:endParaRPr lang="en-US"/>
        </a:p>
      </dgm:t>
    </dgm:pt>
    <dgm:pt modelId="{EAD91144-5225-4FA8-8885-065E4BC892D2}">
      <dgm:prSet/>
      <dgm:spPr/>
      <dgm:t>
        <a:bodyPr/>
        <a:lstStyle/>
        <a:p>
          <a:pPr>
            <a:lnSpc>
              <a:spcPct val="100000"/>
            </a:lnSpc>
          </a:pPr>
          <a:r>
            <a:rPr lang="en-IN"/>
            <a:t>Twitter has over 319 million users with over 500 million tweets being exchanged every single day</a:t>
          </a:r>
          <a:endParaRPr lang="en-US"/>
        </a:p>
      </dgm:t>
    </dgm:pt>
    <dgm:pt modelId="{6392D411-2A69-427F-9179-E672F847251E}" type="parTrans" cxnId="{1ADB2816-8CC4-4A3A-874D-83B827FF0A22}">
      <dgm:prSet/>
      <dgm:spPr/>
      <dgm:t>
        <a:bodyPr/>
        <a:lstStyle/>
        <a:p>
          <a:endParaRPr lang="en-US"/>
        </a:p>
      </dgm:t>
    </dgm:pt>
    <dgm:pt modelId="{B340F5AB-06E2-4C30-A531-85693DDFF283}" type="sibTrans" cxnId="{1ADB2816-8CC4-4A3A-874D-83B827FF0A22}">
      <dgm:prSet/>
      <dgm:spPr/>
      <dgm:t>
        <a:bodyPr/>
        <a:lstStyle/>
        <a:p>
          <a:pPr>
            <a:lnSpc>
              <a:spcPct val="100000"/>
            </a:lnSpc>
          </a:pPr>
          <a:endParaRPr lang="en-US"/>
        </a:p>
      </dgm:t>
    </dgm:pt>
    <dgm:pt modelId="{E91205FA-485F-4A71-BE23-B3F58FDFD848}">
      <dgm:prSet/>
      <dgm:spPr/>
      <dgm:t>
        <a:bodyPr/>
        <a:lstStyle/>
        <a:p>
          <a:pPr>
            <a:lnSpc>
              <a:spcPct val="100000"/>
            </a:lnSpc>
          </a:pPr>
          <a:r>
            <a:rPr lang="en-IN" dirty="0"/>
            <a:t>Twitter limits each tweet to 140 characters which has been since doubled in various languages</a:t>
          </a:r>
          <a:endParaRPr lang="en-US" dirty="0"/>
        </a:p>
      </dgm:t>
    </dgm:pt>
    <dgm:pt modelId="{A58B960A-CC9E-4FE0-9A41-D39F2B7D4AAC}" type="parTrans" cxnId="{894E55AD-3D24-4135-9498-BAD128FC5F02}">
      <dgm:prSet/>
      <dgm:spPr/>
      <dgm:t>
        <a:bodyPr/>
        <a:lstStyle/>
        <a:p>
          <a:endParaRPr lang="en-US"/>
        </a:p>
      </dgm:t>
    </dgm:pt>
    <dgm:pt modelId="{8020EC57-391F-436D-8829-09A0C905C160}" type="sibTrans" cxnId="{894E55AD-3D24-4135-9498-BAD128FC5F02}">
      <dgm:prSet/>
      <dgm:spPr/>
      <dgm:t>
        <a:bodyPr/>
        <a:lstStyle/>
        <a:p>
          <a:pPr>
            <a:lnSpc>
              <a:spcPct val="100000"/>
            </a:lnSpc>
          </a:pPr>
          <a:endParaRPr lang="en-US"/>
        </a:p>
      </dgm:t>
    </dgm:pt>
    <dgm:pt modelId="{C6DAA19F-B213-412D-B132-690E55962A5C}">
      <dgm:prSet/>
      <dgm:spPr/>
      <dgm:t>
        <a:bodyPr/>
        <a:lstStyle/>
        <a:p>
          <a:pPr>
            <a:lnSpc>
              <a:spcPct val="100000"/>
            </a:lnSpc>
          </a:pPr>
          <a:r>
            <a:rPr lang="en-IN"/>
            <a:t>Primarily, our dataset classifies tweets into hate speech, offensive language or neither of those</a:t>
          </a:r>
          <a:endParaRPr lang="en-US"/>
        </a:p>
      </dgm:t>
    </dgm:pt>
    <dgm:pt modelId="{9A71C067-83B3-49CB-9B33-D9DFE1EDE418}" type="parTrans" cxnId="{7D652474-CA7B-4C4C-B3EC-3F182DF57D7A}">
      <dgm:prSet/>
      <dgm:spPr/>
      <dgm:t>
        <a:bodyPr/>
        <a:lstStyle/>
        <a:p>
          <a:endParaRPr lang="en-US"/>
        </a:p>
      </dgm:t>
    </dgm:pt>
    <dgm:pt modelId="{70C06B6E-F13B-4D8B-AF85-6F2A38D1C876}" type="sibTrans" cxnId="{7D652474-CA7B-4C4C-B3EC-3F182DF57D7A}">
      <dgm:prSet/>
      <dgm:spPr/>
      <dgm:t>
        <a:bodyPr/>
        <a:lstStyle/>
        <a:p>
          <a:endParaRPr lang="en-US"/>
        </a:p>
      </dgm:t>
    </dgm:pt>
    <dgm:pt modelId="{07806B6C-8202-4D13-9C31-62DCC5C17BB4}" type="pres">
      <dgm:prSet presAssocID="{6DBAA8F0-7370-47DB-8CBB-F72EC1152918}" presName="root" presStyleCnt="0">
        <dgm:presLayoutVars>
          <dgm:dir/>
          <dgm:resizeHandles val="exact"/>
        </dgm:presLayoutVars>
      </dgm:prSet>
      <dgm:spPr/>
    </dgm:pt>
    <dgm:pt modelId="{2D996B59-0D6A-4166-98A7-952563F35395}" type="pres">
      <dgm:prSet presAssocID="{6FA7BC6F-189F-4F60-90D0-86508D544DDA}" presName="compNode" presStyleCnt="0"/>
      <dgm:spPr/>
    </dgm:pt>
    <dgm:pt modelId="{FE2C0A2C-A8DA-4C10-AC19-359983A6EEBD}" type="pres">
      <dgm:prSet presAssocID="{6FA7BC6F-189F-4F60-90D0-86508D544DDA}" presName="bgRect" presStyleLbl="bgShp" presStyleIdx="0" presStyleCnt="4"/>
      <dgm:spPr/>
    </dgm:pt>
    <dgm:pt modelId="{1EBF04CF-5574-4624-A6AA-451BF5FBF7A2}" type="pres">
      <dgm:prSet presAssocID="{6FA7BC6F-189F-4F60-90D0-86508D544D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CB8115D3-9E74-4E97-9A81-37797D3A5933}" type="pres">
      <dgm:prSet presAssocID="{6FA7BC6F-189F-4F60-90D0-86508D544DDA}" presName="spaceRect" presStyleCnt="0"/>
      <dgm:spPr/>
    </dgm:pt>
    <dgm:pt modelId="{1F88870A-A7A1-41E3-80C2-30A7CF66B446}" type="pres">
      <dgm:prSet presAssocID="{6FA7BC6F-189F-4F60-90D0-86508D544DDA}" presName="parTx" presStyleLbl="revTx" presStyleIdx="0" presStyleCnt="4">
        <dgm:presLayoutVars>
          <dgm:chMax val="0"/>
          <dgm:chPref val="0"/>
        </dgm:presLayoutVars>
      </dgm:prSet>
      <dgm:spPr/>
    </dgm:pt>
    <dgm:pt modelId="{81E4C796-1A48-4471-B937-F2C5BD06E38A}" type="pres">
      <dgm:prSet presAssocID="{1B63A298-A9B7-4421-9127-63963F1ECC60}" presName="sibTrans" presStyleCnt="0"/>
      <dgm:spPr/>
    </dgm:pt>
    <dgm:pt modelId="{9B7798EA-D2AF-4B83-A22F-2C3712755CF9}" type="pres">
      <dgm:prSet presAssocID="{EAD91144-5225-4FA8-8885-065E4BC892D2}" presName="compNode" presStyleCnt="0"/>
      <dgm:spPr/>
    </dgm:pt>
    <dgm:pt modelId="{C27E2864-9C12-44CC-8973-36FAF20CA63E}" type="pres">
      <dgm:prSet presAssocID="{EAD91144-5225-4FA8-8885-065E4BC892D2}" presName="bgRect" presStyleLbl="bgShp" presStyleIdx="1" presStyleCnt="4"/>
      <dgm:spPr/>
    </dgm:pt>
    <dgm:pt modelId="{74FA9A53-682F-474D-98AF-854FDA225968}" type="pres">
      <dgm:prSet presAssocID="{EAD91144-5225-4FA8-8885-065E4BC892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773BFDB1-443E-4B19-A24F-8E472DF8EB10}" type="pres">
      <dgm:prSet presAssocID="{EAD91144-5225-4FA8-8885-065E4BC892D2}" presName="spaceRect" presStyleCnt="0"/>
      <dgm:spPr/>
    </dgm:pt>
    <dgm:pt modelId="{06911C5B-8332-4FCF-897C-63DFD518E348}" type="pres">
      <dgm:prSet presAssocID="{EAD91144-5225-4FA8-8885-065E4BC892D2}" presName="parTx" presStyleLbl="revTx" presStyleIdx="1" presStyleCnt="4">
        <dgm:presLayoutVars>
          <dgm:chMax val="0"/>
          <dgm:chPref val="0"/>
        </dgm:presLayoutVars>
      </dgm:prSet>
      <dgm:spPr/>
    </dgm:pt>
    <dgm:pt modelId="{F1557C9C-06C4-470A-A6F8-0E3E30B651B7}" type="pres">
      <dgm:prSet presAssocID="{B340F5AB-06E2-4C30-A531-85693DDFF283}" presName="sibTrans" presStyleCnt="0"/>
      <dgm:spPr/>
    </dgm:pt>
    <dgm:pt modelId="{05B02E2C-B60C-4704-8D10-0FC1A32711D9}" type="pres">
      <dgm:prSet presAssocID="{E91205FA-485F-4A71-BE23-B3F58FDFD848}" presName="compNode" presStyleCnt="0"/>
      <dgm:spPr/>
    </dgm:pt>
    <dgm:pt modelId="{31C38ADB-2B1D-4778-AAC8-B3303B36ED07}" type="pres">
      <dgm:prSet presAssocID="{E91205FA-485F-4A71-BE23-B3F58FDFD848}" presName="bgRect" presStyleLbl="bgShp" presStyleIdx="2" presStyleCnt="4"/>
      <dgm:spPr/>
    </dgm:pt>
    <dgm:pt modelId="{9EDF1D35-559A-4288-B92C-B4426F59A8E7}" type="pres">
      <dgm:prSet presAssocID="{E91205FA-485F-4A71-BE23-B3F58FDFD8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A831147-1518-45C4-8B5F-5712E2F763E4}" type="pres">
      <dgm:prSet presAssocID="{E91205FA-485F-4A71-BE23-B3F58FDFD848}" presName="spaceRect" presStyleCnt="0"/>
      <dgm:spPr/>
    </dgm:pt>
    <dgm:pt modelId="{02AE2006-B1CE-4E34-B5DF-330B58D61D9F}" type="pres">
      <dgm:prSet presAssocID="{E91205FA-485F-4A71-BE23-B3F58FDFD848}" presName="parTx" presStyleLbl="revTx" presStyleIdx="2" presStyleCnt="4">
        <dgm:presLayoutVars>
          <dgm:chMax val="0"/>
          <dgm:chPref val="0"/>
        </dgm:presLayoutVars>
      </dgm:prSet>
      <dgm:spPr/>
    </dgm:pt>
    <dgm:pt modelId="{DAE717E7-1E58-49FD-A5B2-088DFE68ECFB}" type="pres">
      <dgm:prSet presAssocID="{8020EC57-391F-436D-8829-09A0C905C160}" presName="sibTrans" presStyleCnt="0"/>
      <dgm:spPr/>
    </dgm:pt>
    <dgm:pt modelId="{F14B9F97-CCBB-4C43-8203-4B9B9660D84B}" type="pres">
      <dgm:prSet presAssocID="{C6DAA19F-B213-412D-B132-690E55962A5C}" presName="compNode" presStyleCnt="0"/>
      <dgm:spPr/>
    </dgm:pt>
    <dgm:pt modelId="{4AB72602-AA33-4A2D-B9B7-627C5AFDA443}" type="pres">
      <dgm:prSet presAssocID="{C6DAA19F-B213-412D-B132-690E55962A5C}" presName="bgRect" presStyleLbl="bgShp" presStyleIdx="3" presStyleCnt="4"/>
      <dgm:spPr/>
    </dgm:pt>
    <dgm:pt modelId="{F9A92427-FB23-4348-846C-12D6E45C9FFE}" type="pres">
      <dgm:prSet presAssocID="{C6DAA19F-B213-412D-B132-690E55962A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619E5132-3447-4287-8DCA-A4EF5372222A}" type="pres">
      <dgm:prSet presAssocID="{C6DAA19F-B213-412D-B132-690E55962A5C}" presName="spaceRect" presStyleCnt="0"/>
      <dgm:spPr/>
    </dgm:pt>
    <dgm:pt modelId="{BD70F27A-B74A-40B4-979F-D596B5ABC9D0}" type="pres">
      <dgm:prSet presAssocID="{C6DAA19F-B213-412D-B132-690E55962A5C}" presName="parTx" presStyleLbl="revTx" presStyleIdx="3" presStyleCnt="4">
        <dgm:presLayoutVars>
          <dgm:chMax val="0"/>
          <dgm:chPref val="0"/>
        </dgm:presLayoutVars>
      </dgm:prSet>
      <dgm:spPr/>
    </dgm:pt>
  </dgm:ptLst>
  <dgm:cxnLst>
    <dgm:cxn modelId="{BEADC30D-EF9B-4E32-97EF-1893E9D2653B}" type="presOf" srcId="{EAD91144-5225-4FA8-8885-065E4BC892D2}" destId="{06911C5B-8332-4FCF-897C-63DFD518E348}" srcOrd="0" destOrd="0" presId="urn:microsoft.com/office/officeart/2018/2/layout/IconVerticalSolidList"/>
    <dgm:cxn modelId="{1ADB2816-8CC4-4A3A-874D-83B827FF0A22}" srcId="{6DBAA8F0-7370-47DB-8CBB-F72EC1152918}" destId="{EAD91144-5225-4FA8-8885-065E4BC892D2}" srcOrd="1" destOrd="0" parTransId="{6392D411-2A69-427F-9179-E672F847251E}" sibTransId="{B340F5AB-06E2-4C30-A531-85693DDFF283}"/>
    <dgm:cxn modelId="{98B3536F-EF22-4F88-95D5-EBC2FBBACDB4}" type="presOf" srcId="{6DBAA8F0-7370-47DB-8CBB-F72EC1152918}" destId="{07806B6C-8202-4D13-9C31-62DCC5C17BB4}" srcOrd="0" destOrd="0" presId="urn:microsoft.com/office/officeart/2018/2/layout/IconVerticalSolidList"/>
    <dgm:cxn modelId="{7D652474-CA7B-4C4C-B3EC-3F182DF57D7A}" srcId="{6DBAA8F0-7370-47DB-8CBB-F72EC1152918}" destId="{C6DAA19F-B213-412D-B132-690E55962A5C}" srcOrd="3" destOrd="0" parTransId="{9A71C067-83B3-49CB-9B33-D9DFE1EDE418}" sibTransId="{70C06B6E-F13B-4D8B-AF85-6F2A38D1C876}"/>
    <dgm:cxn modelId="{8476EE9C-25EF-4D93-93C4-405215AC6116}" type="presOf" srcId="{E91205FA-485F-4A71-BE23-B3F58FDFD848}" destId="{02AE2006-B1CE-4E34-B5DF-330B58D61D9F}" srcOrd="0" destOrd="0" presId="urn:microsoft.com/office/officeart/2018/2/layout/IconVerticalSolidList"/>
    <dgm:cxn modelId="{41D439AB-6AB4-47CC-8388-82B5E16FF4A5}" type="presOf" srcId="{C6DAA19F-B213-412D-B132-690E55962A5C}" destId="{BD70F27A-B74A-40B4-979F-D596B5ABC9D0}" srcOrd="0" destOrd="0" presId="urn:microsoft.com/office/officeart/2018/2/layout/IconVerticalSolidList"/>
    <dgm:cxn modelId="{894E55AD-3D24-4135-9498-BAD128FC5F02}" srcId="{6DBAA8F0-7370-47DB-8CBB-F72EC1152918}" destId="{E91205FA-485F-4A71-BE23-B3F58FDFD848}" srcOrd="2" destOrd="0" parTransId="{A58B960A-CC9E-4FE0-9A41-D39F2B7D4AAC}" sibTransId="{8020EC57-391F-436D-8829-09A0C905C160}"/>
    <dgm:cxn modelId="{51D401D2-AA99-4BEC-9382-772AF9ADD1F6}" srcId="{6DBAA8F0-7370-47DB-8CBB-F72EC1152918}" destId="{6FA7BC6F-189F-4F60-90D0-86508D544DDA}" srcOrd="0" destOrd="0" parTransId="{530A87E7-6B59-407B-B781-A6A23BE1F3C5}" sibTransId="{1B63A298-A9B7-4421-9127-63963F1ECC60}"/>
    <dgm:cxn modelId="{84D7B8D3-384C-4834-B6D8-A342F9764D2F}" type="presOf" srcId="{6FA7BC6F-189F-4F60-90D0-86508D544DDA}" destId="{1F88870A-A7A1-41E3-80C2-30A7CF66B446}" srcOrd="0" destOrd="0" presId="urn:microsoft.com/office/officeart/2018/2/layout/IconVerticalSolidList"/>
    <dgm:cxn modelId="{3BE63ADC-1B3C-4B79-B406-A01D041D2924}" type="presParOf" srcId="{07806B6C-8202-4D13-9C31-62DCC5C17BB4}" destId="{2D996B59-0D6A-4166-98A7-952563F35395}" srcOrd="0" destOrd="0" presId="urn:microsoft.com/office/officeart/2018/2/layout/IconVerticalSolidList"/>
    <dgm:cxn modelId="{D9E9AECA-38A2-48B1-8A48-C8541FF2EFBE}" type="presParOf" srcId="{2D996B59-0D6A-4166-98A7-952563F35395}" destId="{FE2C0A2C-A8DA-4C10-AC19-359983A6EEBD}" srcOrd="0" destOrd="0" presId="urn:microsoft.com/office/officeart/2018/2/layout/IconVerticalSolidList"/>
    <dgm:cxn modelId="{1860A345-B607-4FEA-BE71-6DA67FDACAA1}" type="presParOf" srcId="{2D996B59-0D6A-4166-98A7-952563F35395}" destId="{1EBF04CF-5574-4624-A6AA-451BF5FBF7A2}" srcOrd="1" destOrd="0" presId="urn:microsoft.com/office/officeart/2018/2/layout/IconVerticalSolidList"/>
    <dgm:cxn modelId="{5ED0A8EF-6D6F-47FC-B8D3-199BDDACC061}" type="presParOf" srcId="{2D996B59-0D6A-4166-98A7-952563F35395}" destId="{CB8115D3-9E74-4E97-9A81-37797D3A5933}" srcOrd="2" destOrd="0" presId="urn:microsoft.com/office/officeart/2018/2/layout/IconVerticalSolidList"/>
    <dgm:cxn modelId="{73BAC1AC-7CE9-4941-B459-0A09B74D1742}" type="presParOf" srcId="{2D996B59-0D6A-4166-98A7-952563F35395}" destId="{1F88870A-A7A1-41E3-80C2-30A7CF66B446}" srcOrd="3" destOrd="0" presId="urn:microsoft.com/office/officeart/2018/2/layout/IconVerticalSolidList"/>
    <dgm:cxn modelId="{C59375B1-D0D0-4F80-97EC-31CC44F81456}" type="presParOf" srcId="{07806B6C-8202-4D13-9C31-62DCC5C17BB4}" destId="{81E4C796-1A48-4471-B937-F2C5BD06E38A}" srcOrd="1" destOrd="0" presId="urn:microsoft.com/office/officeart/2018/2/layout/IconVerticalSolidList"/>
    <dgm:cxn modelId="{2F56F4D0-7846-4E0F-B81D-073D678689EB}" type="presParOf" srcId="{07806B6C-8202-4D13-9C31-62DCC5C17BB4}" destId="{9B7798EA-D2AF-4B83-A22F-2C3712755CF9}" srcOrd="2" destOrd="0" presId="urn:microsoft.com/office/officeart/2018/2/layout/IconVerticalSolidList"/>
    <dgm:cxn modelId="{F88A6AE1-45A4-4A3B-B0C4-5361B86F7ED8}" type="presParOf" srcId="{9B7798EA-D2AF-4B83-A22F-2C3712755CF9}" destId="{C27E2864-9C12-44CC-8973-36FAF20CA63E}" srcOrd="0" destOrd="0" presId="urn:microsoft.com/office/officeart/2018/2/layout/IconVerticalSolidList"/>
    <dgm:cxn modelId="{6A0A3DAC-CBA3-4B95-8174-BB83DA3EF2B0}" type="presParOf" srcId="{9B7798EA-D2AF-4B83-A22F-2C3712755CF9}" destId="{74FA9A53-682F-474D-98AF-854FDA225968}" srcOrd="1" destOrd="0" presId="urn:microsoft.com/office/officeart/2018/2/layout/IconVerticalSolidList"/>
    <dgm:cxn modelId="{4B58BC7D-60D8-4551-B6C6-5F8041CCF8A3}" type="presParOf" srcId="{9B7798EA-D2AF-4B83-A22F-2C3712755CF9}" destId="{773BFDB1-443E-4B19-A24F-8E472DF8EB10}" srcOrd="2" destOrd="0" presId="urn:microsoft.com/office/officeart/2018/2/layout/IconVerticalSolidList"/>
    <dgm:cxn modelId="{92B25A44-4743-48FF-BBC6-5E2093A21B8F}" type="presParOf" srcId="{9B7798EA-D2AF-4B83-A22F-2C3712755CF9}" destId="{06911C5B-8332-4FCF-897C-63DFD518E348}" srcOrd="3" destOrd="0" presId="urn:microsoft.com/office/officeart/2018/2/layout/IconVerticalSolidList"/>
    <dgm:cxn modelId="{B442B2F0-70EA-41A3-BC09-2E2068FE0EA6}" type="presParOf" srcId="{07806B6C-8202-4D13-9C31-62DCC5C17BB4}" destId="{F1557C9C-06C4-470A-A6F8-0E3E30B651B7}" srcOrd="3" destOrd="0" presId="urn:microsoft.com/office/officeart/2018/2/layout/IconVerticalSolidList"/>
    <dgm:cxn modelId="{5FB4D5A4-3A42-4A47-8633-B6B0DFC86AFB}" type="presParOf" srcId="{07806B6C-8202-4D13-9C31-62DCC5C17BB4}" destId="{05B02E2C-B60C-4704-8D10-0FC1A32711D9}" srcOrd="4" destOrd="0" presId="urn:microsoft.com/office/officeart/2018/2/layout/IconVerticalSolidList"/>
    <dgm:cxn modelId="{77BEB6DB-8C7A-4F24-99AB-91DA2ECD12CB}" type="presParOf" srcId="{05B02E2C-B60C-4704-8D10-0FC1A32711D9}" destId="{31C38ADB-2B1D-4778-AAC8-B3303B36ED07}" srcOrd="0" destOrd="0" presId="urn:microsoft.com/office/officeart/2018/2/layout/IconVerticalSolidList"/>
    <dgm:cxn modelId="{C441A359-06D5-47AA-9BE1-C077247EF492}" type="presParOf" srcId="{05B02E2C-B60C-4704-8D10-0FC1A32711D9}" destId="{9EDF1D35-559A-4288-B92C-B4426F59A8E7}" srcOrd="1" destOrd="0" presId="urn:microsoft.com/office/officeart/2018/2/layout/IconVerticalSolidList"/>
    <dgm:cxn modelId="{66E695B2-67F8-4FF2-B999-4ACA3456AE6B}" type="presParOf" srcId="{05B02E2C-B60C-4704-8D10-0FC1A32711D9}" destId="{4A831147-1518-45C4-8B5F-5712E2F763E4}" srcOrd="2" destOrd="0" presId="urn:microsoft.com/office/officeart/2018/2/layout/IconVerticalSolidList"/>
    <dgm:cxn modelId="{50BC7934-EB29-41DB-B1D9-A2025D7AFA8E}" type="presParOf" srcId="{05B02E2C-B60C-4704-8D10-0FC1A32711D9}" destId="{02AE2006-B1CE-4E34-B5DF-330B58D61D9F}" srcOrd="3" destOrd="0" presId="urn:microsoft.com/office/officeart/2018/2/layout/IconVerticalSolidList"/>
    <dgm:cxn modelId="{65A902AE-ABB3-4859-A46A-830ACDD9117A}" type="presParOf" srcId="{07806B6C-8202-4D13-9C31-62DCC5C17BB4}" destId="{DAE717E7-1E58-49FD-A5B2-088DFE68ECFB}" srcOrd="5" destOrd="0" presId="urn:microsoft.com/office/officeart/2018/2/layout/IconVerticalSolidList"/>
    <dgm:cxn modelId="{42FDBFCB-7624-4F35-90FB-B2279C69DFFB}" type="presParOf" srcId="{07806B6C-8202-4D13-9C31-62DCC5C17BB4}" destId="{F14B9F97-CCBB-4C43-8203-4B9B9660D84B}" srcOrd="6" destOrd="0" presId="urn:microsoft.com/office/officeart/2018/2/layout/IconVerticalSolidList"/>
    <dgm:cxn modelId="{6BB10F26-CE6F-4B90-B905-0E8CED681B0E}" type="presParOf" srcId="{F14B9F97-CCBB-4C43-8203-4B9B9660D84B}" destId="{4AB72602-AA33-4A2D-B9B7-627C5AFDA443}" srcOrd="0" destOrd="0" presId="urn:microsoft.com/office/officeart/2018/2/layout/IconVerticalSolidList"/>
    <dgm:cxn modelId="{6F132F8B-866B-408C-91A4-423A9E517BF4}" type="presParOf" srcId="{F14B9F97-CCBB-4C43-8203-4B9B9660D84B}" destId="{F9A92427-FB23-4348-846C-12D6E45C9FFE}" srcOrd="1" destOrd="0" presId="urn:microsoft.com/office/officeart/2018/2/layout/IconVerticalSolidList"/>
    <dgm:cxn modelId="{BB535495-C1FE-4201-BE7E-B4F4940932E3}" type="presParOf" srcId="{F14B9F97-CCBB-4C43-8203-4B9B9660D84B}" destId="{619E5132-3447-4287-8DCA-A4EF5372222A}" srcOrd="2" destOrd="0" presId="urn:microsoft.com/office/officeart/2018/2/layout/IconVerticalSolidList"/>
    <dgm:cxn modelId="{5197AA11-534E-4216-99BE-91A5CA614AAB}" type="presParOf" srcId="{F14B9F97-CCBB-4C43-8203-4B9B9660D84B}" destId="{BD70F27A-B74A-40B4-979F-D596B5ABC9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F21EAA-DE34-44A3-9FC1-B0928FCC912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846BC81-78ED-451D-87B8-252EA49637A2}">
      <dgm:prSet/>
      <dgm:spPr/>
      <dgm:t>
        <a:bodyPr/>
        <a:lstStyle/>
        <a:p>
          <a:r>
            <a:rPr lang="en-IN"/>
            <a:t>It is a probabilistic classifier that makes classifications using the Maximum A Posteriori decision rule in a Bayesian setting</a:t>
          </a:r>
          <a:endParaRPr lang="en-US"/>
        </a:p>
      </dgm:t>
    </dgm:pt>
    <dgm:pt modelId="{5A092963-56F8-41D9-AF9F-72F554A697D1}" type="parTrans" cxnId="{643D1E24-9B10-49CF-BC5F-0F9270FD4F4A}">
      <dgm:prSet/>
      <dgm:spPr/>
      <dgm:t>
        <a:bodyPr/>
        <a:lstStyle/>
        <a:p>
          <a:endParaRPr lang="en-US"/>
        </a:p>
      </dgm:t>
    </dgm:pt>
    <dgm:pt modelId="{A119E9C8-B0AE-402A-9DCB-2EE33BC5FF09}" type="sibTrans" cxnId="{643D1E24-9B10-49CF-BC5F-0F9270FD4F4A}">
      <dgm:prSet/>
      <dgm:spPr/>
      <dgm:t>
        <a:bodyPr/>
        <a:lstStyle/>
        <a:p>
          <a:endParaRPr lang="en-US"/>
        </a:p>
      </dgm:t>
    </dgm:pt>
    <dgm:pt modelId="{E53C61DC-23A7-4EEC-B997-EE0A1774C35A}">
      <dgm:prSet/>
      <dgm:spPr/>
      <dgm:t>
        <a:bodyPr/>
        <a:lstStyle/>
        <a:p>
          <a:r>
            <a:rPr lang="en-IN"/>
            <a:t>Naive Bayes classifiers have been especially popular for text classification, and are a traditional solution for problems such as spam detection.</a:t>
          </a:r>
          <a:endParaRPr lang="en-US"/>
        </a:p>
      </dgm:t>
    </dgm:pt>
    <dgm:pt modelId="{771E1C2D-CF87-41A2-AD2E-3C52EBD2FD39}" type="parTrans" cxnId="{03B24900-0D04-4A0A-8AB5-6DC463B1A496}">
      <dgm:prSet/>
      <dgm:spPr/>
      <dgm:t>
        <a:bodyPr/>
        <a:lstStyle/>
        <a:p>
          <a:endParaRPr lang="en-US"/>
        </a:p>
      </dgm:t>
    </dgm:pt>
    <dgm:pt modelId="{F50B9D8A-8682-4711-BA37-AFEFA2D71D06}" type="sibTrans" cxnId="{03B24900-0D04-4A0A-8AB5-6DC463B1A496}">
      <dgm:prSet/>
      <dgm:spPr/>
      <dgm:t>
        <a:bodyPr/>
        <a:lstStyle/>
        <a:p>
          <a:endParaRPr lang="en-US"/>
        </a:p>
      </dgm:t>
    </dgm:pt>
    <dgm:pt modelId="{59C0ACC2-E307-4265-B03F-123E072B30BD}">
      <dgm:prSet/>
      <dgm:spPr/>
      <dgm:t>
        <a:bodyPr/>
        <a:lstStyle/>
        <a:p>
          <a:r>
            <a:rPr lang="en-IN" dirty="0"/>
            <a:t>It is based on Bayes rule of conditional probability:</a:t>
          </a:r>
        </a:p>
        <a:p>
          <a:r>
            <a:rPr lang="en-IN" dirty="0"/>
            <a:t>P(A|B)=P(B|A)P(A)/P(B)</a:t>
          </a:r>
          <a:endParaRPr lang="en-US" dirty="0"/>
        </a:p>
      </dgm:t>
    </dgm:pt>
    <dgm:pt modelId="{4DF7B10B-990B-4C61-91C8-F4C86426EF7C}" type="parTrans" cxnId="{019B8DBB-AB41-401B-9DFF-E644AA0FF7FE}">
      <dgm:prSet/>
      <dgm:spPr/>
      <dgm:t>
        <a:bodyPr/>
        <a:lstStyle/>
        <a:p>
          <a:endParaRPr lang="en-US"/>
        </a:p>
      </dgm:t>
    </dgm:pt>
    <dgm:pt modelId="{EA111C0A-994B-4B22-84E2-5523BF1F5515}" type="sibTrans" cxnId="{019B8DBB-AB41-401B-9DFF-E644AA0FF7FE}">
      <dgm:prSet/>
      <dgm:spPr/>
      <dgm:t>
        <a:bodyPr/>
        <a:lstStyle/>
        <a:p>
          <a:endParaRPr lang="en-US"/>
        </a:p>
      </dgm:t>
    </dgm:pt>
    <dgm:pt modelId="{9BE6A53A-0086-45BE-A733-10BCD9D1FEF4}" type="pres">
      <dgm:prSet presAssocID="{DBF21EAA-DE34-44A3-9FC1-B0928FCC912D}" presName="linear" presStyleCnt="0">
        <dgm:presLayoutVars>
          <dgm:animLvl val="lvl"/>
          <dgm:resizeHandles val="exact"/>
        </dgm:presLayoutVars>
      </dgm:prSet>
      <dgm:spPr/>
    </dgm:pt>
    <dgm:pt modelId="{50BBB95D-0912-43C8-8EFB-554622939B1C}" type="pres">
      <dgm:prSet presAssocID="{9846BC81-78ED-451D-87B8-252EA49637A2}" presName="parentText" presStyleLbl="node1" presStyleIdx="0" presStyleCnt="3">
        <dgm:presLayoutVars>
          <dgm:chMax val="0"/>
          <dgm:bulletEnabled val="1"/>
        </dgm:presLayoutVars>
      </dgm:prSet>
      <dgm:spPr/>
    </dgm:pt>
    <dgm:pt modelId="{03F8FA55-8447-4682-89A6-BF570CBA27BA}" type="pres">
      <dgm:prSet presAssocID="{A119E9C8-B0AE-402A-9DCB-2EE33BC5FF09}" presName="spacer" presStyleCnt="0"/>
      <dgm:spPr/>
    </dgm:pt>
    <dgm:pt modelId="{BDB60287-2E7A-4C01-982D-7864719F16D7}" type="pres">
      <dgm:prSet presAssocID="{E53C61DC-23A7-4EEC-B997-EE0A1774C35A}" presName="parentText" presStyleLbl="node1" presStyleIdx="1" presStyleCnt="3">
        <dgm:presLayoutVars>
          <dgm:chMax val="0"/>
          <dgm:bulletEnabled val="1"/>
        </dgm:presLayoutVars>
      </dgm:prSet>
      <dgm:spPr/>
    </dgm:pt>
    <dgm:pt modelId="{D86691CF-3C5F-4E48-8C3C-835793A96702}" type="pres">
      <dgm:prSet presAssocID="{F50B9D8A-8682-4711-BA37-AFEFA2D71D06}" presName="spacer" presStyleCnt="0"/>
      <dgm:spPr/>
    </dgm:pt>
    <dgm:pt modelId="{B4E147D1-9936-49A8-9907-D7089C33CBF8}" type="pres">
      <dgm:prSet presAssocID="{59C0ACC2-E307-4265-B03F-123E072B30BD}" presName="parentText" presStyleLbl="node1" presStyleIdx="2" presStyleCnt="3">
        <dgm:presLayoutVars>
          <dgm:chMax val="0"/>
          <dgm:bulletEnabled val="1"/>
        </dgm:presLayoutVars>
      </dgm:prSet>
      <dgm:spPr/>
    </dgm:pt>
  </dgm:ptLst>
  <dgm:cxnLst>
    <dgm:cxn modelId="{03B24900-0D04-4A0A-8AB5-6DC463B1A496}" srcId="{DBF21EAA-DE34-44A3-9FC1-B0928FCC912D}" destId="{E53C61DC-23A7-4EEC-B997-EE0A1774C35A}" srcOrd="1" destOrd="0" parTransId="{771E1C2D-CF87-41A2-AD2E-3C52EBD2FD39}" sibTransId="{F50B9D8A-8682-4711-BA37-AFEFA2D71D06}"/>
    <dgm:cxn modelId="{643D1E24-9B10-49CF-BC5F-0F9270FD4F4A}" srcId="{DBF21EAA-DE34-44A3-9FC1-B0928FCC912D}" destId="{9846BC81-78ED-451D-87B8-252EA49637A2}" srcOrd="0" destOrd="0" parTransId="{5A092963-56F8-41D9-AF9F-72F554A697D1}" sibTransId="{A119E9C8-B0AE-402A-9DCB-2EE33BC5FF09}"/>
    <dgm:cxn modelId="{5E573977-E693-4F02-B9A2-F70BC8F2D470}" type="presOf" srcId="{E53C61DC-23A7-4EEC-B997-EE0A1774C35A}" destId="{BDB60287-2E7A-4C01-982D-7864719F16D7}" srcOrd="0" destOrd="0" presId="urn:microsoft.com/office/officeart/2005/8/layout/vList2"/>
    <dgm:cxn modelId="{27369791-D2C4-4F4F-8E28-4B37DBAE5DF2}" type="presOf" srcId="{DBF21EAA-DE34-44A3-9FC1-B0928FCC912D}" destId="{9BE6A53A-0086-45BE-A733-10BCD9D1FEF4}" srcOrd="0" destOrd="0" presId="urn:microsoft.com/office/officeart/2005/8/layout/vList2"/>
    <dgm:cxn modelId="{019B8DBB-AB41-401B-9DFF-E644AA0FF7FE}" srcId="{DBF21EAA-DE34-44A3-9FC1-B0928FCC912D}" destId="{59C0ACC2-E307-4265-B03F-123E072B30BD}" srcOrd="2" destOrd="0" parTransId="{4DF7B10B-990B-4C61-91C8-F4C86426EF7C}" sibTransId="{EA111C0A-994B-4B22-84E2-5523BF1F5515}"/>
    <dgm:cxn modelId="{3ED89BC2-614B-46CC-A69C-67AAD9D1134C}" type="presOf" srcId="{59C0ACC2-E307-4265-B03F-123E072B30BD}" destId="{B4E147D1-9936-49A8-9907-D7089C33CBF8}" srcOrd="0" destOrd="0" presId="urn:microsoft.com/office/officeart/2005/8/layout/vList2"/>
    <dgm:cxn modelId="{B087BFCD-C265-4F6B-83AC-BFA01C6385F8}" type="presOf" srcId="{9846BC81-78ED-451D-87B8-252EA49637A2}" destId="{50BBB95D-0912-43C8-8EFB-554622939B1C}" srcOrd="0" destOrd="0" presId="urn:microsoft.com/office/officeart/2005/8/layout/vList2"/>
    <dgm:cxn modelId="{12B748CA-DD59-40D1-99CE-7CCD5DCD808B}" type="presParOf" srcId="{9BE6A53A-0086-45BE-A733-10BCD9D1FEF4}" destId="{50BBB95D-0912-43C8-8EFB-554622939B1C}" srcOrd="0" destOrd="0" presId="urn:microsoft.com/office/officeart/2005/8/layout/vList2"/>
    <dgm:cxn modelId="{9B47DE38-8802-40E5-9DC6-3A9DECE9D963}" type="presParOf" srcId="{9BE6A53A-0086-45BE-A733-10BCD9D1FEF4}" destId="{03F8FA55-8447-4682-89A6-BF570CBA27BA}" srcOrd="1" destOrd="0" presId="urn:microsoft.com/office/officeart/2005/8/layout/vList2"/>
    <dgm:cxn modelId="{FC90EEBA-E6A4-4EB1-A6EF-2120EC4BEBD9}" type="presParOf" srcId="{9BE6A53A-0086-45BE-A733-10BCD9D1FEF4}" destId="{BDB60287-2E7A-4C01-982D-7864719F16D7}" srcOrd="2" destOrd="0" presId="urn:microsoft.com/office/officeart/2005/8/layout/vList2"/>
    <dgm:cxn modelId="{76E5BCE3-1A67-4C81-B228-E924B744FA6C}" type="presParOf" srcId="{9BE6A53A-0086-45BE-A733-10BCD9D1FEF4}" destId="{D86691CF-3C5F-4E48-8C3C-835793A96702}" srcOrd="3" destOrd="0" presId="urn:microsoft.com/office/officeart/2005/8/layout/vList2"/>
    <dgm:cxn modelId="{78CFFC00-F7A4-4E0E-8B55-080427F6D55B}" type="presParOf" srcId="{9BE6A53A-0086-45BE-A733-10BCD9D1FEF4}" destId="{B4E147D1-9936-49A8-9907-D7089C33CB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6BB0E-6288-4ECC-8A1C-A8D861DD9A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5D3534F-0E24-4D5F-A588-9488C53E2B94}">
      <dgm:prSet/>
      <dgm:spPr/>
      <dgm:t>
        <a:bodyPr/>
        <a:lstStyle/>
        <a:p>
          <a:r>
            <a:rPr lang="en-IN"/>
            <a:t>33% of American Teens use Twitter while nearly 43% of kids have been bullied online on various platforms</a:t>
          </a:r>
          <a:endParaRPr lang="en-US"/>
        </a:p>
      </dgm:t>
    </dgm:pt>
    <dgm:pt modelId="{E83616CA-4BB4-4456-9B71-B9BF597058A0}" type="parTrans" cxnId="{85463323-166A-4E14-9912-A73F6935D2FE}">
      <dgm:prSet/>
      <dgm:spPr/>
      <dgm:t>
        <a:bodyPr/>
        <a:lstStyle/>
        <a:p>
          <a:endParaRPr lang="en-US"/>
        </a:p>
      </dgm:t>
    </dgm:pt>
    <dgm:pt modelId="{0003ED68-5B01-4D62-8A6B-AF10645B71D3}" type="sibTrans" cxnId="{85463323-166A-4E14-9912-A73F6935D2FE}">
      <dgm:prSet/>
      <dgm:spPr/>
      <dgm:t>
        <a:bodyPr/>
        <a:lstStyle/>
        <a:p>
          <a:endParaRPr lang="en-US"/>
        </a:p>
      </dgm:t>
    </dgm:pt>
    <dgm:pt modelId="{2AB8AC38-0BA7-42DF-B894-CAA68DB5EDA0}">
      <dgm:prSet/>
      <dgm:spPr/>
      <dgm:t>
        <a:bodyPr/>
        <a:lstStyle/>
        <a:p>
          <a:r>
            <a:rPr lang="en-IN"/>
            <a:t>One of every four has been bullied more than once</a:t>
          </a:r>
          <a:endParaRPr lang="en-US"/>
        </a:p>
      </dgm:t>
    </dgm:pt>
    <dgm:pt modelId="{76BEA97E-0FB2-4AF3-B543-2823F635A3C0}" type="parTrans" cxnId="{3F18AF06-158E-4C97-9167-34FEEB9BEB2C}">
      <dgm:prSet/>
      <dgm:spPr/>
      <dgm:t>
        <a:bodyPr/>
        <a:lstStyle/>
        <a:p>
          <a:endParaRPr lang="en-US"/>
        </a:p>
      </dgm:t>
    </dgm:pt>
    <dgm:pt modelId="{E0F9CE66-B07F-4C75-A1C7-4BE6C9684FCB}" type="sibTrans" cxnId="{3F18AF06-158E-4C97-9167-34FEEB9BEB2C}">
      <dgm:prSet/>
      <dgm:spPr/>
      <dgm:t>
        <a:bodyPr/>
        <a:lstStyle/>
        <a:p>
          <a:endParaRPr lang="en-US"/>
        </a:p>
      </dgm:t>
    </dgm:pt>
    <dgm:pt modelId="{5FDF79F6-3759-444F-BCE7-75C83814E793}">
      <dgm:prSet/>
      <dgm:spPr/>
      <dgm:t>
        <a:bodyPr/>
        <a:lstStyle/>
        <a:p>
          <a:r>
            <a:rPr lang="en-IN"/>
            <a:t>Various platforms have also been accused of promoting political propaganda emphasising the power of social media</a:t>
          </a:r>
          <a:endParaRPr lang="en-US"/>
        </a:p>
      </dgm:t>
    </dgm:pt>
    <dgm:pt modelId="{84698C40-EA38-476A-A2AA-3ED0ECA6ABF5}" type="parTrans" cxnId="{2E296B0A-246D-4517-AD2E-3AE656C49D43}">
      <dgm:prSet/>
      <dgm:spPr/>
      <dgm:t>
        <a:bodyPr/>
        <a:lstStyle/>
        <a:p>
          <a:endParaRPr lang="en-US"/>
        </a:p>
      </dgm:t>
    </dgm:pt>
    <dgm:pt modelId="{7FF3C156-CCE9-466A-A84E-67940ACAFD92}" type="sibTrans" cxnId="{2E296B0A-246D-4517-AD2E-3AE656C49D43}">
      <dgm:prSet/>
      <dgm:spPr/>
      <dgm:t>
        <a:bodyPr/>
        <a:lstStyle/>
        <a:p>
          <a:endParaRPr lang="en-US"/>
        </a:p>
      </dgm:t>
    </dgm:pt>
    <dgm:pt modelId="{28B20511-ABF4-48E3-8F31-90CFFA3D3219}" type="pres">
      <dgm:prSet presAssocID="{1F66BB0E-6288-4ECC-8A1C-A8D861DD9A1C}" presName="linear" presStyleCnt="0">
        <dgm:presLayoutVars>
          <dgm:animLvl val="lvl"/>
          <dgm:resizeHandles val="exact"/>
        </dgm:presLayoutVars>
      </dgm:prSet>
      <dgm:spPr/>
    </dgm:pt>
    <dgm:pt modelId="{B5030880-5F6E-4830-B758-BA74BF527761}" type="pres">
      <dgm:prSet presAssocID="{95D3534F-0E24-4D5F-A588-9488C53E2B94}" presName="parentText" presStyleLbl="node1" presStyleIdx="0" presStyleCnt="3">
        <dgm:presLayoutVars>
          <dgm:chMax val="0"/>
          <dgm:bulletEnabled val="1"/>
        </dgm:presLayoutVars>
      </dgm:prSet>
      <dgm:spPr/>
    </dgm:pt>
    <dgm:pt modelId="{B682719C-DDBD-485E-AF2B-89ADF2EF910E}" type="pres">
      <dgm:prSet presAssocID="{0003ED68-5B01-4D62-8A6B-AF10645B71D3}" presName="spacer" presStyleCnt="0"/>
      <dgm:spPr/>
    </dgm:pt>
    <dgm:pt modelId="{96EDB9EF-41A7-4B2C-BD5A-92068009C391}" type="pres">
      <dgm:prSet presAssocID="{2AB8AC38-0BA7-42DF-B894-CAA68DB5EDA0}" presName="parentText" presStyleLbl="node1" presStyleIdx="1" presStyleCnt="3">
        <dgm:presLayoutVars>
          <dgm:chMax val="0"/>
          <dgm:bulletEnabled val="1"/>
        </dgm:presLayoutVars>
      </dgm:prSet>
      <dgm:spPr/>
    </dgm:pt>
    <dgm:pt modelId="{E5DBFE57-E17B-4F3F-A7FE-DCABF535346A}" type="pres">
      <dgm:prSet presAssocID="{E0F9CE66-B07F-4C75-A1C7-4BE6C9684FCB}" presName="spacer" presStyleCnt="0"/>
      <dgm:spPr/>
    </dgm:pt>
    <dgm:pt modelId="{02025D4F-55BB-4865-89CC-3637592DBAA6}" type="pres">
      <dgm:prSet presAssocID="{5FDF79F6-3759-444F-BCE7-75C83814E793}" presName="parentText" presStyleLbl="node1" presStyleIdx="2" presStyleCnt="3">
        <dgm:presLayoutVars>
          <dgm:chMax val="0"/>
          <dgm:bulletEnabled val="1"/>
        </dgm:presLayoutVars>
      </dgm:prSet>
      <dgm:spPr/>
    </dgm:pt>
  </dgm:ptLst>
  <dgm:cxnLst>
    <dgm:cxn modelId="{3F18AF06-158E-4C97-9167-34FEEB9BEB2C}" srcId="{1F66BB0E-6288-4ECC-8A1C-A8D861DD9A1C}" destId="{2AB8AC38-0BA7-42DF-B894-CAA68DB5EDA0}" srcOrd="1" destOrd="0" parTransId="{76BEA97E-0FB2-4AF3-B543-2823F635A3C0}" sibTransId="{E0F9CE66-B07F-4C75-A1C7-4BE6C9684FCB}"/>
    <dgm:cxn modelId="{2E296B0A-246D-4517-AD2E-3AE656C49D43}" srcId="{1F66BB0E-6288-4ECC-8A1C-A8D861DD9A1C}" destId="{5FDF79F6-3759-444F-BCE7-75C83814E793}" srcOrd="2" destOrd="0" parTransId="{84698C40-EA38-476A-A2AA-3ED0ECA6ABF5}" sibTransId="{7FF3C156-CCE9-466A-A84E-67940ACAFD92}"/>
    <dgm:cxn modelId="{85463323-166A-4E14-9912-A73F6935D2FE}" srcId="{1F66BB0E-6288-4ECC-8A1C-A8D861DD9A1C}" destId="{95D3534F-0E24-4D5F-A588-9488C53E2B94}" srcOrd="0" destOrd="0" parTransId="{E83616CA-4BB4-4456-9B71-B9BF597058A0}" sibTransId="{0003ED68-5B01-4D62-8A6B-AF10645B71D3}"/>
    <dgm:cxn modelId="{2A637B5C-FDE7-4B29-A729-01CC58A5B5D9}" type="presOf" srcId="{95D3534F-0E24-4D5F-A588-9488C53E2B94}" destId="{B5030880-5F6E-4830-B758-BA74BF527761}" srcOrd="0" destOrd="0" presId="urn:microsoft.com/office/officeart/2005/8/layout/vList2"/>
    <dgm:cxn modelId="{91D41A5F-D4A5-4E8A-AEF9-9828C19790CA}" type="presOf" srcId="{5FDF79F6-3759-444F-BCE7-75C83814E793}" destId="{02025D4F-55BB-4865-89CC-3637592DBAA6}" srcOrd="0" destOrd="0" presId="urn:microsoft.com/office/officeart/2005/8/layout/vList2"/>
    <dgm:cxn modelId="{DC1E3EE4-B0BC-4C4A-A4D6-143712109B4E}" type="presOf" srcId="{1F66BB0E-6288-4ECC-8A1C-A8D861DD9A1C}" destId="{28B20511-ABF4-48E3-8F31-90CFFA3D3219}" srcOrd="0" destOrd="0" presId="urn:microsoft.com/office/officeart/2005/8/layout/vList2"/>
    <dgm:cxn modelId="{03FC0CE5-0E9F-42CC-BE14-20A06A9C3BD9}" type="presOf" srcId="{2AB8AC38-0BA7-42DF-B894-CAA68DB5EDA0}" destId="{96EDB9EF-41A7-4B2C-BD5A-92068009C391}" srcOrd="0" destOrd="0" presId="urn:microsoft.com/office/officeart/2005/8/layout/vList2"/>
    <dgm:cxn modelId="{5D3FCAD1-63E4-498B-B69E-D07168B2E3C0}" type="presParOf" srcId="{28B20511-ABF4-48E3-8F31-90CFFA3D3219}" destId="{B5030880-5F6E-4830-B758-BA74BF527761}" srcOrd="0" destOrd="0" presId="urn:microsoft.com/office/officeart/2005/8/layout/vList2"/>
    <dgm:cxn modelId="{B5384F79-BFBC-4F58-9626-322491C46E55}" type="presParOf" srcId="{28B20511-ABF4-48E3-8F31-90CFFA3D3219}" destId="{B682719C-DDBD-485E-AF2B-89ADF2EF910E}" srcOrd="1" destOrd="0" presId="urn:microsoft.com/office/officeart/2005/8/layout/vList2"/>
    <dgm:cxn modelId="{6CE97E90-0010-48D3-993C-0C77B614D391}" type="presParOf" srcId="{28B20511-ABF4-48E3-8F31-90CFFA3D3219}" destId="{96EDB9EF-41A7-4B2C-BD5A-92068009C391}" srcOrd="2" destOrd="0" presId="urn:microsoft.com/office/officeart/2005/8/layout/vList2"/>
    <dgm:cxn modelId="{A1AC36E4-2BAF-4241-93E1-D5B4DB2AE19D}" type="presParOf" srcId="{28B20511-ABF4-48E3-8F31-90CFFA3D3219}" destId="{E5DBFE57-E17B-4F3F-A7FE-DCABF535346A}" srcOrd="3" destOrd="0" presId="urn:microsoft.com/office/officeart/2005/8/layout/vList2"/>
    <dgm:cxn modelId="{3773DD03-E59E-465E-950B-CCD2B3F40FA1}" type="presParOf" srcId="{28B20511-ABF4-48E3-8F31-90CFFA3D3219}" destId="{02025D4F-55BB-4865-89CC-3637592DBA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F27BD-E36A-4D94-8D38-5BC3281B2B97}" type="doc">
      <dgm:prSet loTypeId="urn:microsoft.com/office/officeart/2018/2/layout/IconCircleList" loCatId="icon" qsTypeId="urn:microsoft.com/office/officeart/2005/8/quickstyle/simple4" qsCatId="simple" csTypeId="urn:microsoft.com/office/officeart/2018/5/colors/Iconchunking_neutralbg_colorful1" csCatId="colorful" phldr="1"/>
      <dgm:spPr/>
      <dgm:t>
        <a:bodyPr/>
        <a:lstStyle/>
        <a:p>
          <a:endParaRPr lang="en-US"/>
        </a:p>
      </dgm:t>
    </dgm:pt>
    <dgm:pt modelId="{44C680A3-8864-4B1E-AE69-E1C192850D83}">
      <dgm:prSet custT="1"/>
      <dgm:spPr/>
      <dgm:t>
        <a:bodyPr/>
        <a:lstStyle/>
        <a:p>
          <a:r>
            <a:rPr lang="en-IN" sz="1600" dirty="0"/>
            <a:t>Internet and communication has rapidly changed over the last 20 years. We have benefitted from this change while there have been some who have used this privilege to abuse and bully others.</a:t>
          </a:r>
          <a:endParaRPr lang="en-US" sz="1600" dirty="0"/>
        </a:p>
      </dgm:t>
    </dgm:pt>
    <dgm:pt modelId="{61B3421F-C4BE-4524-AD90-500056F07083}" type="parTrans" cxnId="{3B7508B7-A59A-4027-A96C-7126B5E4A26F}">
      <dgm:prSet/>
      <dgm:spPr/>
      <dgm:t>
        <a:bodyPr/>
        <a:lstStyle/>
        <a:p>
          <a:endParaRPr lang="en-US"/>
        </a:p>
      </dgm:t>
    </dgm:pt>
    <dgm:pt modelId="{184A9359-4A35-4745-AC7F-C2A1A588C512}" type="sibTrans" cxnId="{3B7508B7-A59A-4027-A96C-7126B5E4A26F}">
      <dgm:prSet/>
      <dgm:spPr/>
      <dgm:t>
        <a:bodyPr/>
        <a:lstStyle/>
        <a:p>
          <a:endParaRPr lang="en-US"/>
        </a:p>
      </dgm:t>
    </dgm:pt>
    <dgm:pt modelId="{F1E09839-7F4D-48B1-AD48-4F2B3BFDBBA3}">
      <dgm:prSet custT="1"/>
      <dgm:spPr/>
      <dgm:t>
        <a:bodyPr/>
        <a:lstStyle/>
        <a:p>
          <a:r>
            <a:rPr lang="en-IN" sz="1600" dirty="0"/>
            <a:t>It has impacted various business spheres and has led to the rise of various fields such as “Digital Marketing” and has become a great platform for start-ups and smaller organisation</a:t>
          </a:r>
          <a:endParaRPr lang="en-US" sz="1600" dirty="0"/>
        </a:p>
      </dgm:t>
    </dgm:pt>
    <dgm:pt modelId="{4A09F7FC-74A6-4D9E-991A-DEA1C0D6122E}" type="parTrans" cxnId="{4C7DCD43-CF42-4C2D-B1B7-A5A6CD48D310}">
      <dgm:prSet/>
      <dgm:spPr/>
      <dgm:t>
        <a:bodyPr/>
        <a:lstStyle/>
        <a:p>
          <a:endParaRPr lang="en-US"/>
        </a:p>
      </dgm:t>
    </dgm:pt>
    <dgm:pt modelId="{27F273C5-B161-4059-AC67-2BE504E45FC1}" type="sibTrans" cxnId="{4C7DCD43-CF42-4C2D-B1B7-A5A6CD48D310}">
      <dgm:prSet/>
      <dgm:spPr/>
      <dgm:t>
        <a:bodyPr/>
        <a:lstStyle/>
        <a:p>
          <a:endParaRPr lang="en-US"/>
        </a:p>
      </dgm:t>
    </dgm:pt>
    <dgm:pt modelId="{48173E7D-262A-44B9-AC99-EC7BD277DF7D}">
      <dgm:prSet custT="1"/>
      <dgm:spPr/>
      <dgm:t>
        <a:bodyPr/>
        <a:lstStyle/>
        <a:p>
          <a:r>
            <a:rPr lang="en-IN" sz="1800" dirty="0"/>
            <a:t>This has led to various issues too with one being cyber bullying.</a:t>
          </a:r>
          <a:endParaRPr lang="en-US" sz="1800" dirty="0"/>
        </a:p>
      </dgm:t>
    </dgm:pt>
    <dgm:pt modelId="{483174B6-7D8B-430E-B8C6-0B3AAC27C58C}" type="parTrans" cxnId="{08502771-0DD9-4FF0-BC53-B1D7B413FE30}">
      <dgm:prSet/>
      <dgm:spPr/>
      <dgm:t>
        <a:bodyPr/>
        <a:lstStyle/>
        <a:p>
          <a:endParaRPr lang="en-US"/>
        </a:p>
      </dgm:t>
    </dgm:pt>
    <dgm:pt modelId="{FF0C0FB5-1EEA-4496-8015-CDA0CAF8E2B7}" type="sibTrans" cxnId="{08502771-0DD9-4FF0-BC53-B1D7B413FE30}">
      <dgm:prSet/>
      <dgm:spPr/>
      <dgm:t>
        <a:bodyPr/>
        <a:lstStyle/>
        <a:p>
          <a:endParaRPr lang="en-US"/>
        </a:p>
      </dgm:t>
    </dgm:pt>
    <dgm:pt modelId="{D3A28F51-AB55-4511-9897-7679A014A8CF}">
      <dgm:prSet custT="1"/>
      <dgm:spPr/>
      <dgm:t>
        <a:bodyPr/>
        <a:lstStyle/>
        <a:p>
          <a:r>
            <a:rPr lang="en-IN" sz="1800" dirty="0"/>
            <a:t>Social media has also weakened face to face interaction and has caused certain strangers to turn into threats.</a:t>
          </a:r>
          <a:endParaRPr lang="en-US" sz="1800" dirty="0"/>
        </a:p>
      </dgm:t>
    </dgm:pt>
    <dgm:pt modelId="{9034E8D5-37C7-4B4F-B82C-E1B9E6CEA2F7}" type="parTrans" cxnId="{0775932C-56F6-4DD8-89A7-158334DCFD94}">
      <dgm:prSet/>
      <dgm:spPr/>
      <dgm:t>
        <a:bodyPr/>
        <a:lstStyle/>
        <a:p>
          <a:endParaRPr lang="en-US"/>
        </a:p>
      </dgm:t>
    </dgm:pt>
    <dgm:pt modelId="{A77B258C-04AF-484D-ABCC-8255F63B4567}" type="sibTrans" cxnId="{0775932C-56F6-4DD8-89A7-158334DCFD94}">
      <dgm:prSet/>
      <dgm:spPr/>
      <dgm:t>
        <a:bodyPr/>
        <a:lstStyle/>
        <a:p>
          <a:endParaRPr lang="en-US"/>
        </a:p>
      </dgm:t>
    </dgm:pt>
    <dgm:pt modelId="{107A5DB6-9E8D-4EBD-A7BF-1E18E85784D7}" type="pres">
      <dgm:prSet presAssocID="{B95F27BD-E36A-4D94-8D38-5BC3281B2B97}" presName="root" presStyleCnt="0">
        <dgm:presLayoutVars>
          <dgm:dir/>
          <dgm:resizeHandles val="exact"/>
        </dgm:presLayoutVars>
      </dgm:prSet>
      <dgm:spPr/>
    </dgm:pt>
    <dgm:pt modelId="{7DF15CA1-10AF-46D7-B0EF-443AFA93FB5B}" type="pres">
      <dgm:prSet presAssocID="{B95F27BD-E36A-4D94-8D38-5BC3281B2B97}" presName="container" presStyleCnt="0">
        <dgm:presLayoutVars>
          <dgm:dir/>
          <dgm:resizeHandles val="exact"/>
        </dgm:presLayoutVars>
      </dgm:prSet>
      <dgm:spPr/>
    </dgm:pt>
    <dgm:pt modelId="{A2783F9A-ED46-4DB9-9D22-F93AA2CFC0D8}" type="pres">
      <dgm:prSet presAssocID="{44C680A3-8864-4B1E-AE69-E1C192850D83}" presName="compNode" presStyleCnt="0"/>
      <dgm:spPr/>
    </dgm:pt>
    <dgm:pt modelId="{C5C1A018-93A4-4FBB-9259-95AD5E8720B9}" type="pres">
      <dgm:prSet presAssocID="{44C680A3-8864-4B1E-AE69-E1C192850D83}" presName="iconBgRect" presStyleLbl="bgShp" presStyleIdx="0" presStyleCnt="4"/>
      <dgm:spPr/>
    </dgm:pt>
    <dgm:pt modelId="{B45AFD2B-E9AD-4385-A559-DF3EBE0A356A}" type="pres">
      <dgm:prSet presAssocID="{44C680A3-8864-4B1E-AE69-E1C192850D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C42D5052-E5B1-49F9-B6B8-E34867033A5C}" type="pres">
      <dgm:prSet presAssocID="{44C680A3-8864-4B1E-AE69-E1C192850D83}" presName="spaceRect" presStyleCnt="0"/>
      <dgm:spPr/>
    </dgm:pt>
    <dgm:pt modelId="{4704EE5C-5EF5-4451-85F9-BD8E482583D7}" type="pres">
      <dgm:prSet presAssocID="{44C680A3-8864-4B1E-AE69-E1C192850D83}" presName="textRect" presStyleLbl="revTx" presStyleIdx="0" presStyleCnt="4">
        <dgm:presLayoutVars>
          <dgm:chMax val="1"/>
          <dgm:chPref val="1"/>
        </dgm:presLayoutVars>
      </dgm:prSet>
      <dgm:spPr/>
    </dgm:pt>
    <dgm:pt modelId="{1A729509-D4DA-4F39-9AD4-CE29E6542B09}" type="pres">
      <dgm:prSet presAssocID="{184A9359-4A35-4745-AC7F-C2A1A588C512}" presName="sibTrans" presStyleLbl="sibTrans2D1" presStyleIdx="0" presStyleCnt="0"/>
      <dgm:spPr/>
    </dgm:pt>
    <dgm:pt modelId="{A4C45879-9427-429C-BB2A-4B771CBB64A3}" type="pres">
      <dgm:prSet presAssocID="{F1E09839-7F4D-48B1-AD48-4F2B3BFDBBA3}" presName="compNode" presStyleCnt="0"/>
      <dgm:spPr/>
    </dgm:pt>
    <dgm:pt modelId="{CD6CCF8D-3393-41F3-82B7-B584D3328AC3}" type="pres">
      <dgm:prSet presAssocID="{F1E09839-7F4D-48B1-AD48-4F2B3BFDBBA3}" presName="iconBgRect" presStyleLbl="bgShp" presStyleIdx="1" presStyleCnt="4"/>
      <dgm:spPr/>
    </dgm:pt>
    <dgm:pt modelId="{C411E58E-67C8-4FEC-9EDD-45BE9C7B12E3}" type="pres">
      <dgm:prSet presAssocID="{F1E09839-7F4D-48B1-AD48-4F2B3BFDBB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DAA6905-9C57-4941-9CFB-F3B66CBE53F7}" type="pres">
      <dgm:prSet presAssocID="{F1E09839-7F4D-48B1-AD48-4F2B3BFDBBA3}" presName="spaceRect" presStyleCnt="0"/>
      <dgm:spPr/>
    </dgm:pt>
    <dgm:pt modelId="{B89AAE91-D965-4BF8-B6C2-CD69DD98C037}" type="pres">
      <dgm:prSet presAssocID="{F1E09839-7F4D-48B1-AD48-4F2B3BFDBBA3}" presName="textRect" presStyleLbl="revTx" presStyleIdx="1" presStyleCnt="4">
        <dgm:presLayoutVars>
          <dgm:chMax val="1"/>
          <dgm:chPref val="1"/>
        </dgm:presLayoutVars>
      </dgm:prSet>
      <dgm:spPr/>
    </dgm:pt>
    <dgm:pt modelId="{9CF89AB8-815A-4BB3-9477-20B130A4CFE8}" type="pres">
      <dgm:prSet presAssocID="{27F273C5-B161-4059-AC67-2BE504E45FC1}" presName="sibTrans" presStyleLbl="sibTrans2D1" presStyleIdx="0" presStyleCnt="0"/>
      <dgm:spPr/>
    </dgm:pt>
    <dgm:pt modelId="{7449BA7F-E761-45E9-8D1B-6E90CE3D8A6B}" type="pres">
      <dgm:prSet presAssocID="{48173E7D-262A-44B9-AC99-EC7BD277DF7D}" presName="compNode" presStyleCnt="0"/>
      <dgm:spPr/>
    </dgm:pt>
    <dgm:pt modelId="{406AEE62-238F-4693-B5CC-C2FA49B22129}" type="pres">
      <dgm:prSet presAssocID="{48173E7D-262A-44B9-AC99-EC7BD277DF7D}" presName="iconBgRect" presStyleLbl="bgShp" presStyleIdx="2" presStyleCnt="4"/>
      <dgm:spPr/>
    </dgm:pt>
    <dgm:pt modelId="{6F40FDD2-2CB4-4F01-B67A-1DDA31DE02F3}" type="pres">
      <dgm:prSet presAssocID="{48173E7D-262A-44B9-AC99-EC7BD277DF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F06F7391-9664-4A13-A4EF-715037B21633}" type="pres">
      <dgm:prSet presAssocID="{48173E7D-262A-44B9-AC99-EC7BD277DF7D}" presName="spaceRect" presStyleCnt="0"/>
      <dgm:spPr/>
    </dgm:pt>
    <dgm:pt modelId="{6760566D-3BD0-4BA4-814B-40730877E217}" type="pres">
      <dgm:prSet presAssocID="{48173E7D-262A-44B9-AC99-EC7BD277DF7D}" presName="textRect" presStyleLbl="revTx" presStyleIdx="2" presStyleCnt="4">
        <dgm:presLayoutVars>
          <dgm:chMax val="1"/>
          <dgm:chPref val="1"/>
        </dgm:presLayoutVars>
      </dgm:prSet>
      <dgm:spPr/>
    </dgm:pt>
    <dgm:pt modelId="{84ED25A3-4713-4E57-A57B-202034FDB0C4}" type="pres">
      <dgm:prSet presAssocID="{FF0C0FB5-1EEA-4496-8015-CDA0CAF8E2B7}" presName="sibTrans" presStyleLbl="sibTrans2D1" presStyleIdx="0" presStyleCnt="0"/>
      <dgm:spPr/>
    </dgm:pt>
    <dgm:pt modelId="{D832137D-482E-447D-ABC2-AE593FB7DC5F}" type="pres">
      <dgm:prSet presAssocID="{D3A28F51-AB55-4511-9897-7679A014A8CF}" presName="compNode" presStyleCnt="0"/>
      <dgm:spPr/>
    </dgm:pt>
    <dgm:pt modelId="{CDC037F3-AAA8-4601-BCF6-6B490AB7AF75}" type="pres">
      <dgm:prSet presAssocID="{D3A28F51-AB55-4511-9897-7679A014A8CF}" presName="iconBgRect" presStyleLbl="bgShp" presStyleIdx="3" presStyleCnt="4"/>
      <dgm:spPr/>
    </dgm:pt>
    <dgm:pt modelId="{B382FD5D-B8AD-49EC-9DCF-4831D78E0B32}" type="pres">
      <dgm:prSet presAssocID="{D3A28F51-AB55-4511-9897-7679A014A8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94C9851E-5864-4039-B954-EA563E6E991B}" type="pres">
      <dgm:prSet presAssocID="{D3A28F51-AB55-4511-9897-7679A014A8CF}" presName="spaceRect" presStyleCnt="0"/>
      <dgm:spPr/>
    </dgm:pt>
    <dgm:pt modelId="{7701E8BA-D64A-4B2B-BA85-DA5A3D2FFB04}" type="pres">
      <dgm:prSet presAssocID="{D3A28F51-AB55-4511-9897-7679A014A8CF}" presName="textRect" presStyleLbl="revTx" presStyleIdx="3" presStyleCnt="4">
        <dgm:presLayoutVars>
          <dgm:chMax val="1"/>
          <dgm:chPref val="1"/>
        </dgm:presLayoutVars>
      </dgm:prSet>
      <dgm:spPr/>
    </dgm:pt>
  </dgm:ptLst>
  <dgm:cxnLst>
    <dgm:cxn modelId="{42427307-D61F-4E80-9104-1E0C861AB33D}" type="presOf" srcId="{FF0C0FB5-1EEA-4496-8015-CDA0CAF8E2B7}" destId="{84ED25A3-4713-4E57-A57B-202034FDB0C4}" srcOrd="0" destOrd="0" presId="urn:microsoft.com/office/officeart/2018/2/layout/IconCircleList"/>
    <dgm:cxn modelId="{0775932C-56F6-4DD8-89A7-158334DCFD94}" srcId="{B95F27BD-E36A-4D94-8D38-5BC3281B2B97}" destId="{D3A28F51-AB55-4511-9897-7679A014A8CF}" srcOrd="3" destOrd="0" parTransId="{9034E8D5-37C7-4B4F-B82C-E1B9E6CEA2F7}" sibTransId="{A77B258C-04AF-484D-ABCC-8255F63B4567}"/>
    <dgm:cxn modelId="{F3B2983F-0C49-4F21-9243-BF03026231CC}" type="presOf" srcId="{F1E09839-7F4D-48B1-AD48-4F2B3BFDBBA3}" destId="{B89AAE91-D965-4BF8-B6C2-CD69DD98C037}" srcOrd="0" destOrd="0" presId="urn:microsoft.com/office/officeart/2018/2/layout/IconCircleList"/>
    <dgm:cxn modelId="{E15CFE62-6AC4-46F4-8289-66E249FCD558}" type="presOf" srcId="{B95F27BD-E36A-4D94-8D38-5BC3281B2B97}" destId="{107A5DB6-9E8D-4EBD-A7BF-1E18E85784D7}" srcOrd="0" destOrd="0" presId="urn:microsoft.com/office/officeart/2018/2/layout/IconCircleList"/>
    <dgm:cxn modelId="{4C7DCD43-CF42-4C2D-B1B7-A5A6CD48D310}" srcId="{B95F27BD-E36A-4D94-8D38-5BC3281B2B97}" destId="{F1E09839-7F4D-48B1-AD48-4F2B3BFDBBA3}" srcOrd="1" destOrd="0" parTransId="{4A09F7FC-74A6-4D9E-991A-DEA1C0D6122E}" sibTransId="{27F273C5-B161-4059-AC67-2BE504E45FC1}"/>
    <dgm:cxn modelId="{B5A6654F-B457-46E1-A17A-E688378D83C1}" type="presOf" srcId="{44C680A3-8864-4B1E-AE69-E1C192850D83}" destId="{4704EE5C-5EF5-4451-85F9-BD8E482583D7}" srcOrd="0" destOrd="0" presId="urn:microsoft.com/office/officeart/2018/2/layout/IconCircleList"/>
    <dgm:cxn modelId="{D073964F-EBE8-46C8-A77B-730DBA083856}" type="presOf" srcId="{27F273C5-B161-4059-AC67-2BE504E45FC1}" destId="{9CF89AB8-815A-4BB3-9477-20B130A4CFE8}" srcOrd="0" destOrd="0" presId="urn:microsoft.com/office/officeart/2018/2/layout/IconCircleList"/>
    <dgm:cxn modelId="{08502771-0DD9-4FF0-BC53-B1D7B413FE30}" srcId="{B95F27BD-E36A-4D94-8D38-5BC3281B2B97}" destId="{48173E7D-262A-44B9-AC99-EC7BD277DF7D}" srcOrd="2" destOrd="0" parTransId="{483174B6-7D8B-430E-B8C6-0B3AAC27C58C}" sibTransId="{FF0C0FB5-1EEA-4496-8015-CDA0CAF8E2B7}"/>
    <dgm:cxn modelId="{4C125F72-6ACE-426D-A3BE-C91D2819FB86}" type="presOf" srcId="{184A9359-4A35-4745-AC7F-C2A1A588C512}" destId="{1A729509-D4DA-4F39-9AD4-CE29E6542B09}" srcOrd="0" destOrd="0" presId="urn:microsoft.com/office/officeart/2018/2/layout/IconCircleList"/>
    <dgm:cxn modelId="{1EDA79A4-BA5C-47E6-9DE1-F38E8508B5EE}" type="presOf" srcId="{48173E7D-262A-44B9-AC99-EC7BD277DF7D}" destId="{6760566D-3BD0-4BA4-814B-40730877E217}" srcOrd="0" destOrd="0" presId="urn:microsoft.com/office/officeart/2018/2/layout/IconCircleList"/>
    <dgm:cxn modelId="{3B7508B7-A59A-4027-A96C-7126B5E4A26F}" srcId="{B95F27BD-E36A-4D94-8D38-5BC3281B2B97}" destId="{44C680A3-8864-4B1E-AE69-E1C192850D83}" srcOrd="0" destOrd="0" parTransId="{61B3421F-C4BE-4524-AD90-500056F07083}" sibTransId="{184A9359-4A35-4745-AC7F-C2A1A588C512}"/>
    <dgm:cxn modelId="{3CF199D2-48F2-4C1A-8C90-E7072C66FB8D}" type="presOf" srcId="{D3A28F51-AB55-4511-9897-7679A014A8CF}" destId="{7701E8BA-D64A-4B2B-BA85-DA5A3D2FFB04}" srcOrd="0" destOrd="0" presId="urn:microsoft.com/office/officeart/2018/2/layout/IconCircleList"/>
    <dgm:cxn modelId="{C0FDE518-841B-41D6-A8DF-597D70F75694}" type="presParOf" srcId="{107A5DB6-9E8D-4EBD-A7BF-1E18E85784D7}" destId="{7DF15CA1-10AF-46D7-B0EF-443AFA93FB5B}" srcOrd="0" destOrd="0" presId="urn:microsoft.com/office/officeart/2018/2/layout/IconCircleList"/>
    <dgm:cxn modelId="{1F27561C-E7FD-476A-BFEF-D8CE9FF8153E}" type="presParOf" srcId="{7DF15CA1-10AF-46D7-B0EF-443AFA93FB5B}" destId="{A2783F9A-ED46-4DB9-9D22-F93AA2CFC0D8}" srcOrd="0" destOrd="0" presId="urn:microsoft.com/office/officeart/2018/2/layout/IconCircleList"/>
    <dgm:cxn modelId="{7AF5E343-1568-4AFB-8130-FA007BBBBEBF}" type="presParOf" srcId="{A2783F9A-ED46-4DB9-9D22-F93AA2CFC0D8}" destId="{C5C1A018-93A4-4FBB-9259-95AD5E8720B9}" srcOrd="0" destOrd="0" presId="urn:microsoft.com/office/officeart/2018/2/layout/IconCircleList"/>
    <dgm:cxn modelId="{0CD3A4D8-7CAA-4AA1-B3AD-6F852C0B689B}" type="presParOf" srcId="{A2783F9A-ED46-4DB9-9D22-F93AA2CFC0D8}" destId="{B45AFD2B-E9AD-4385-A559-DF3EBE0A356A}" srcOrd="1" destOrd="0" presId="urn:microsoft.com/office/officeart/2018/2/layout/IconCircleList"/>
    <dgm:cxn modelId="{3E490311-637B-42D1-BB1C-DA3BA83D6F66}" type="presParOf" srcId="{A2783F9A-ED46-4DB9-9D22-F93AA2CFC0D8}" destId="{C42D5052-E5B1-49F9-B6B8-E34867033A5C}" srcOrd="2" destOrd="0" presId="urn:microsoft.com/office/officeart/2018/2/layout/IconCircleList"/>
    <dgm:cxn modelId="{7659BE35-4BCF-43A2-B8DC-6B1A3CE471A4}" type="presParOf" srcId="{A2783F9A-ED46-4DB9-9D22-F93AA2CFC0D8}" destId="{4704EE5C-5EF5-4451-85F9-BD8E482583D7}" srcOrd="3" destOrd="0" presId="urn:microsoft.com/office/officeart/2018/2/layout/IconCircleList"/>
    <dgm:cxn modelId="{D0B43D38-76E8-4801-8C57-0A3494C90C8C}" type="presParOf" srcId="{7DF15CA1-10AF-46D7-B0EF-443AFA93FB5B}" destId="{1A729509-D4DA-4F39-9AD4-CE29E6542B09}" srcOrd="1" destOrd="0" presId="urn:microsoft.com/office/officeart/2018/2/layout/IconCircleList"/>
    <dgm:cxn modelId="{5EAC87C2-1058-48B6-8E32-E6A50D5B2948}" type="presParOf" srcId="{7DF15CA1-10AF-46D7-B0EF-443AFA93FB5B}" destId="{A4C45879-9427-429C-BB2A-4B771CBB64A3}" srcOrd="2" destOrd="0" presId="urn:microsoft.com/office/officeart/2018/2/layout/IconCircleList"/>
    <dgm:cxn modelId="{C7C57766-4DF8-4664-A452-D3F1B733B17B}" type="presParOf" srcId="{A4C45879-9427-429C-BB2A-4B771CBB64A3}" destId="{CD6CCF8D-3393-41F3-82B7-B584D3328AC3}" srcOrd="0" destOrd="0" presId="urn:microsoft.com/office/officeart/2018/2/layout/IconCircleList"/>
    <dgm:cxn modelId="{7247D960-73EC-4B6F-8D6C-7BE6876EA748}" type="presParOf" srcId="{A4C45879-9427-429C-BB2A-4B771CBB64A3}" destId="{C411E58E-67C8-4FEC-9EDD-45BE9C7B12E3}" srcOrd="1" destOrd="0" presId="urn:microsoft.com/office/officeart/2018/2/layout/IconCircleList"/>
    <dgm:cxn modelId="{2CC37DC2-3372-4107-AC1A-D44247A93DFD}" type="presParOf" srcId="{A4C45879-9427-429C-BB2A-4B771CBB64A3}" destId="{0DAA6905-9C57-4941-9CFB-F3B66CBE53F7}" srcOrd="2" destOrd="0" presId="urn:microsoft.com/office/officeart/2018/2/layout/IconCircleList"/>
    <dgm:cxn modelId="{DF2B4B5E-9D9B-427F-BCC7-B305C9D23F29}" type="presParOf" srcId="{A4C45879-9427-429C-BB2A-4B771CBB64A3}" destId="{B89AAE91-D965-4BF8-B6C2-CD69DD98C037}" srcOrd="3" destOrd="0" presId="urn:microsoft.com/office/officeart/2018/2/layout/IconCircleList"/>
    <dgm:cxn modelId="{EB16E850-BD76-4A9C-9253-ED19F961762C}" type="presParOf" srcId="{7DF15CA1-10AF-46D7-B0EF-443AFA93FB5B}" destId="{9CF89AB8-815A-4BB3-9477-20B130A4CFE8}" srcOrd="3" destOrd="0" presId="urn:microsoft.com/office/officeart/2018/2/layout/IconCircleList"/>
    <dgm:cxn modelId="{1291E4D5-B0D5-4AFD-9290-0B6E35998F2B}" type="presParOf" srcId="{7DF15CA1-10AF-46D7-B0EF-443AFA93FB5B}" destId="{7449BA7F-E761-45E9-8D1B-6E90CE3D8A6B}" srcOrd="4" destOrd="0" presId="urn:microsoft.com/office/officeart/2018/2/layout/IconCircleList"/>
    <dgm:cxn modelId="{A2FE166C-41C4-420F-B28E-1452B6BAF57D}" type="presParOf" srcId="{7449BA7F-E761-45E9-8D1B-6E90CE3D8A6B}" destId="{406AEE62-238F-4693-B5CC-C2FA49B22129}" srcOrd="0" destOrd="0" presId="urn:microsoft.com/office/officeart/2018/2/layout/IconCircleList"/>
    <dgm:cxn modelId="{8F88112A-9004-4487-A912-482BF15F9511}" type="presParOf" srcId="{7449BA7F-E761-45E9-8D1B-6E90CE3D8A6B}" destId="{6F40FDD2-2CB4-4F01-B67A-1DDA31DE02F3}" srcOrd="1" destOrd="0" presId="urn:microsoft.com/office/officeart/2018/2/layout/IconCircleList"/>
    <dgm:cxn modelId="{1464B1B4-09F5-44BF-9E31-B1E57832C4F6}" type="presParOf" srcId="{7449BA7F-E761-45E9-8D1B-6E90CE3D8A6B}" destId="{F06F7391-9664-4A13-A4EF-715037B21633}" srcOrd="2" destOrd="0" presId="urn:microsoft.com/office/officeart/2018/2/layout/IconCircleList"/>
    <dgm:cxn modelId="{C5E21DE5-3A41-4FDC-96C0-642793241FD7}" type="presParOf" srcId="{7449BA7F-E761-45E9-8D1B-6E90CE3D8A6B}" destId="{6760566D-3BD0-4BA4-814B-40730877E217}" srcOrd="3" destOrd="0" presId="urn:microsoft.com/office/officeart/2018/2/layout/IconCircleList"/>
    <dgm:cxn modelId="{D2BF68C4-1052-47D3-9E08-85342C6A07E8}" type="presParOf" srcId="{7DF15CA1-10AF-46D7-B0EF-443AFA93FB5B}" destId="{84ED25A3-4713-4E57-A57B-202034FDB0C4}" srcOrd="5" destOrd="0" presId="urn:microsoft.com/office/officeart/2018/2/layout/IconCircleList"/>
    <dgm:cxn modelId="{8D6FE134-988A-4B70-8942-4D571C09AC3F}" type="presParOf" srcId="{7DF15CA1-10AF-46D7-B0EF-443AFA93FB5B}" destId="{D832137D-482E-447D-ABC2-AE593FB7DC5F}" srcOrd="6" destOrd="0" presId="urn:microsoft.com/office/officeart/2018/2/layout/IconCircleList"/>
    <dgm:cxn modelId="{92E30F64-8CE9-443E-B235-BFEC0F58DA3A}" type="presParOf" srcId="{D832137D-482E-447D-ABC2-AE593FB7DC5F}" destId="{CDC037F3-AAA8-4601-BCF6-6B490AB7AF75}" srcOrd="0" destOrd="0" presId="urn:microsoft.com/office/officeart/2018/2/layout/IconCircleList"/>
    <dgm:cxn modelId="{F7CBD0F4-BD51-46D6-95BC-44E4A207AB2E}" type="presParOf" srcId="{D832137D-482E-447D-ABC2-AE593FB7DC5F}" destId="{B382FD5D-B8AD-49EC-9DCF-4831D78E0B32}" srcOrd="1" destOrd="0" presId="urn:microsoft.com/office/officeart/2018/2/layout/IconCircleList"/>
    <dgm:cxn modelId="{A4357F53-BFCC-4498-A8E9-9ACC11798427}" type="presParOf" srcId="{D832137D-482E-447D-ABC2-AE593FB7DC5F}" destId="{94C9851E-5864-4039-B954-EA563E6E991B}" srcOrd="2" destOrd="0" presId="urn:microsoft.com/office/officeart/2018/2/layout/IconCircleList"/>
    <dgm:cxn modelId="{A8DD02D9-5191-4157-B858-996D4F2F92F7}" type="presParOf" srcId="{D832137D-482E-447D-ABC2-AE593FB7DC5F}" destId="{7701E8BA-D64A-4B2B-BA85-DA5A3D2FFB0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10A905-837F-414B-83DB-0B0AD7FDF3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99AF9D3-5677-4EDF-B122-5B349BDDB502}">
      <dgm:prSet/>
      <dgm:spPr/>
      <dgm:t>
        <a:bodyPr/>
        <a:lstStyle/>
        <a:p>
          <a:r>
            <a:rPr lang="en-IN"/>
            <a:t>A decision tree is a flowchart-like structure for classification that considers all possible consequences</a:t>
          </a:r>
          <a:endParaRPr lang="en-US"/>
        </a:p>
      </dgm:t>
    </dgm:pt>
    <dgm:pt modelId="{B476C669-D299-450B-A626-516D7F6F7E56}" type="parTrans" cxnId="{79C00D8D-820A-4840-9A48-738FE3AA07F0}">
      <dgm:prSet/>
      <dgm:spPr/>
      <dgm:t>
        <a:bodyPr/>
        <a:lstStyle/>
        <a:p>
          <a:endParaRPr lang="en-US"/>
        </a:p>
      </dgm:t>
    </dgm:pt>
    <dgm:pt modelId="{108AF5D1-93A4-43B8-9099-85FF52617C2A}" type="sibTrans" cxnId="{79C00D8D-820A-4840-9A48-738FE3AA07F0}">
      <dgm:prSet/>
      <dgm:spPr/>
      <dgm:t>
        <a:bodyPr/>
        <a:lstStyle/>
        <a:p>
          <a:endParaRPr lang="en-US"/>
        </a:p>
      </dgm:t>
    </dgm:pt>
    <dgm:pt modelId="{47412165-B00C-48CE-B4FF-514A8817B2E5}">
      <dgm:prSet/>
      <dgm:spPr/>
      <dgm:t>
        <a:bodyPr/>
        <a:lstStyle/>
        <a:p>
          <a:r>
            <a:rPr lang="en-IN"/>
            <a:t>We considered the ‘Gini’ index as a measure of impurity while splitting</a:t>
          </a:r>
          <a:endParaRPr lang="en-US"/>
        </a:p>
      </dgm:t>
    </dgm:pt>
    <dgm:pt modelId="{21DDF86E-F359-44B4-8A29-B54E654FB547}" type="parTrans" cxnId="{D8B77513-771E-4F24-935A-364DBCC2F514}">
      <dgm:prSet/>
      <dgm:spPr/>
      <dgm:t>
        <a:bodyPr/>
        <a:lstStyle/>
        <a:p>
          <a:endParaRPr lang="en-US"/>
        </a:p>
      </dgm:t>
    </dgm:pt>
    <dgm:pt modelId="{647DCF36-6863-4BFA-8B9E-532A5850D13D}" type="sibTrans" cxnId="{D8B77513-771E-4F24-935A-364DBCC2F514}">
      <dgm:prSet/>
      <dgm:spPr/>
      <dgm:t>
        <a:bodyPr/>
        <a:lstStyle/>
        <a:p>
          <a:endParaRPr lang="en-US"/>
        </a:p>
      </dgm:t>
    </dgm:pt>
    <dgm:pt modelId="{A72B2BD3-ED86-4F2B-9C0F-7C44F7B1AD9D}">
      <dgm:prSet/>
      <dgm:spPr/>
      <dgm:t>
        <a:bodyPr/>
        <a:lstStyle/>
        <a:p>
          <a:r>
            <a:rPr lang="en-IN"/>
            <a:t>Trees may be simplified by pruning which is to end the tree at a certain depth</a:t>
          </a:r>
          <a:endParaRPr lang="en-US"/>
        </a:p>
      </dgm:t>
    </dgm:pt>
    <dgm:pt modelId="{876241EC-E090-4D06-8938-89FEF16A8125}" type="parTrans" cxnId="{C23D16DA-06F9-4601-8AFF-03046848E874}">
      <dgm:prSet/>
      <dgm:spPr/>
      <dgm:t>
        <a:bodyPr/>
        <a:lstStyle/>
        <a:p>
          <a:endParaRPr lang="en-US"/>
        </a:p>
      </dgm:t>
    </dgm:pt>
    <dgm:pt modelId="{1551DD85-E7F0-4126-A679-0D1FF46CCD73}" type="sibTrans" cxnId="{C23D16DA-06F9-4601-8AFF-03046848E874}">
      <dgm:prSet/>
      <dgm:spPr/>
      <dgm:t>
        <a:bodyPr/>
        <a:lstStyle/>
        <a:p>
          <a:endParaRPr lang="en-US"/>
        </a:p>
      </dgm:t>
    </dgm:pt>
    <dgm:pt modelId="{D2CBA8DD-D9AF-4E6B-879F-6BE4783A75A2}">
      <dgm:prSet/>
      <dgm:spPr/>
      <dgm:t>
        <a:bodyPr/>
        <a:lstStyle/>
        <a:p>
          <a:r>
            <a:rPr lang="en-IN" dirty="0"/>
            <a:t>It can take different data types as input for classification (continuous, categorical, numerical)</a:t>
          </a:r>
          <a:endParaRPr lang="en-US" dirty="0"/>
        </a:p>
      </dgm:t>
    </dgm:pt>
    <dgm:pt modelId="{5A8B5697-A5ED-47DE-A57B-C5FC21EBC38B}" type="sibTrans" cxnId="{B2B34996-FAAB-48AA-B606-B8A5C0FC59BB}">
      <dgm:prSet/>
      <dgm:spPr/>
      <dgm:t>
        <a:bodyPr/>
        <a:lstStyle/>
        <a:p>
          <a:endParaRPr lang="en-US"/>
        </a:p>
      </dgm:t>
    </dgm:pt>
    <dgm:pt modelId="{6F6A600A-2DB3-4BB0-BDA9-6B80A0E34FB9}" type="parTrans" cxnId="{B2B34996-FAAB-48AA-B606-B8A5C0FC59BB}">
      <dgm:prSet/>
      <dgm:spPr/>
      <dgm:t>
        <a:bodyPr/>
        <a:lstStyle/>
        <a:p>
          <a:endParaRPr lang="en-US"/>
        </a:p>
      </dgm:t>
    </dgm:pt>
    <dgm:pt modelId="{82A07380-E5E6-46C3-A295-A9BC723E2C24}" type="pres">
      <dgm:prSet presAssocID="{D310A905-837F-414B-83DB-0B0AD7FDF34B}" presName="linear" presStyleCnt="0">
        <dgm:presLayoutVars>
          <dgm:animLvl val="lvl"/>
          <dgm:resizeHandles val="exact"/>
        </dgm:presLayoutVars>
      </dgm:prSet>
      <dgm:spPr/>
    </dgm:pt>
    <dgm:pt modelId="{32032133-D163-4E62-9F70-B174A66E6F22}" type="pres">
      <dgm:prSet presAssocID="{899AF9D3-5677-4EDF-B122-5B349BDDB502}" presName="parentText" presStyleLbl="node1" presStyleIdx="0" presStyleCnt="4">
        <dgm:presLayoutVars>
          <dgm:chMax val="0"/>
          <dgm:bulletEnabled val="1"/>
        </dgm:presLayoutVars>
      </dgm:prSet>
      <dgm:spPr/>
    </dgm:pt>
    <dgm:pt modelId="{55C0AD4C-12E8-40CE-8BE9-2DC631EBCB66}" type="pres">
      <dgm:prSet presAssocID="{108AF5D1-93A4-43B8-9099-85FF52617C2A}" presName="spacer" presStyleCnt="0"/>
      <dgm:spPr/>
    </dgm:pt>
    <dgm:pt modelId="{E11AE74C-0D9E-4A19-B977-9CFC1E3A0A00}" type="pres">
      <dgm:prSet presAssocID="{47412165-B00C-48CE-B4FF-514A8817B2E5}" presName="parentText" presStyleLbl="node1" presStyleIdx="1" presStyleCnt="4">
        <dgm:presLayoutVars>
          <dgm:chMax val="0"/>
          <dgm:bulletEnabled val="1"/>
        </dgm:presLayoutVars>
      </dgm:prSet>
      <dgm:spPr/>
    </dgm:pt>
    <dgm:pt modelId="{4068014C-DD73-4144-AE70-9F619A647FDF}" type="pres">
      <dgm:prSet presAssocID="{647DCF36-6863-4BFA-8B9E-532A5850D13D}" presName="spacer" presStyleCnt="0"/>
      <dgm:spPr/>
    </dgm:pt>
    <dgm:pt modelId="{78E0E3BB-87ED-4DF9-A731-FED48FAFE473}" type="pres">
      <dgm:prSet presAssocID="{A72B2BD3-ED86-4F2B-9C0F-7C44F7B1AD9D}" presName="parentText" presStyleLbl="node1" presStyleIdx="2" presStyleCnt="4">
        <dgm:presLayoutVars>
          <dgm:chMax val="0"/>
          <dgm:bulletEnabled val="1"/>
        </dgm:presLayoutVars>
      </dgm:prSet>
      <dgm:spPr/>
    </dgm:pt>
    <dgm:pt modelId="{6ED027DE-B7F4-4757-AA8D-752A77C2D518}" type="pres">
      <dgm:prSet presAssocID="{1551DD85-E7F0-4126-A679-0D1FF46CCD73}" presName="spacer" presStyleCnt="0"/>
      <dgm:spPr/>
    </dgm:pt>
    <dgm:pt modelId="{009C77FE-B7E6-4CB0-B517-FFC6D2B26FC6}" type="pres">
      <dgm:prSet presAssocID="{D2CBA8DD-D9AF-4E6B-879F-6BE4783A75A2}" presName="parentText" presStyleLbl="node1" presStyleIdx="3" presStyleCnt="4">
        <dgm:presLayoutVars>
          <dgm:chMax val="0"/>
          <dgm:bulletEnabled val="1"/>
        </dgm:presLayoutVars>
      </dgm:prSet>
      <dgm:spPr/>
    </dgm:pt>
  </dgm:ptLst>
  <dgm:cxnLst>
    <dgm:cxn modelId="{D8B77513-771E-4F24-935A-364DBCC2F514}" srcId="{D310A905-837F-414B-83DB-0B0AD7FDF34B}" destId="{47412165-B00C-48CE-B4FF-514A8817B2E5}" srcOrd="1" destOrd="0" parTransId="{21DDF86E-F359-44B4-8A29-B54E654FB547}" sibTransId="{647DCF36-6863-4BFA-8B9E-532A5850D13D}"/>
    <dgm:cxn modelId="{41065026-659D-4DEB-82C9-A30E0575EA58}" type="presOf" srcId="{D310A905-837F-414B-83DB-0B0AD7FDF34B}" destId="{82A07380-E5E6-46C3-A295-A9BC723E2C24}" srcOrd="0" destOrd="0" presId="urn:microsoft.com/office/officeart/2005/8/layout/vList2"/>
    <dgm:cxn modelId="{C8836C39-438B-4621-A351-7C0B2744BCED}" type="presOf" srcId="{A72B2BD3-ED86-4F2B-9C0F-7C44F7B1AD9D}" destId="{78E0E3BB-87ED-4DF9-A731-FED48FAFE473}" srcOrd="0" destOrd="0" presId="urn:microsoft.com/office/officeart/2005/8/layout/vList2"/>
    <dgm:cxn modelId="{7F2D088C-8CD6-43F5-BAE2-41B83188671F}" type="presOf" srcId="{D2CBA8DD-D9AF-4E6B-879F-6BE4783A75A2}" destId="{009C77FE-B7E6-4CB0-B517-FFC6D2B26FC6}" srcOrd="0" destOrd="0" presId="urn:microsoft.com/office/officeart/2005/8/layout/vList2"/>
    <dgm:cxn modelId="{79C00D8D-820A-4840-9A48-738FE3AA07F0}" srcId="{D310A905-837F-414B-83DB-0B0AD7FDF34B}" destId="{899AF9D3-5677-4EDF-B122-5B349BDDB502}" srcOrd="0" destOrd="0" parTransId="{B476C669-D299-450B-A626-516D7F6F7E56}" sibTransId="{108AF5D1-93A4-43B8-9099-85FF52617C2A}"/>
    <dgm:cxn modelId="{B2B34996-FAAB-48AA-B606-B8A5C0FC59BB}" srcId="{D310A905-837F-414B-83DB-0B0AD7FDF34B}" destId="{D2CBA8DD-D9AF-4E6B-879F-6BE4783A75A2}" srcOrd="3" destOrd="0" parTransId="{6F6A600A-2DB3-4BB0-BDA9-6B80A0E34FB9}" sibTransId="{5A8B5697-A5ED-47DE-A57B-C5FC21EBC38B}"/>
    <dgm:cxn modelId="{35E8CCD9-0451-4565-9F10-084F2F8327BF}" type="presOf" srcId="{47412165-B00C-48CE-B4FF-514A8817B2E5}" destId="{E11AE74C-0D9E-4A19-B977-9CFC1E3A0A00}" srcOrd="0" destOrd="0" presId="urn:microsoft.com/office/officeart/2005/8/layout/vList2"/>
    <dgm:cxn modelId="{C23D16DA-06F9-4601-8AFF-03046848E874}" srcId="{D310A905-837F-414B-83DB-0B0AD7FDF34B}" destId="{A72B2BD3-ED86-4F2B-9C0F-7C44F7B1AD9D}" srcOrd="2" destOrd="0" parTransId="{876241EC-E090-4D06-8938-89FEF16A8125}" sibTransId="{1551DD85-E7F0-4126-A679-0D1FF46CCD73}"/>
    <dgm:cxn modelId="{997C2EDD-81F4-4EFD-93D1-EFBADE82A6DB}" type="presOf" srcId="{899AF9D3-5677-4EDF-B122-5B349BDDB502}" destId="{32032133-D163-4E62-9F70-B174A66E6F22}" srcOrd="0" destOrd="0" presId="urn:microsoft.com/office/officeart/2005/8/layout/vList2"/>
    <dgm:cxn modelId="{3FAABF71-D670-41DD-B53B-857EC13781B9}" type="presParOf" srcId="{82A07380-E5E6-46C3-A295-A9BC723E2C24}" destId="{32032133-D163-4E62-9F70-B174A66E6F22}" srcOrd="0" destOrd="0" presId="urn:microsoft.com/office/officeart/2005/8/layout/vList2"/>
    <dgm:cxn modelId="{7509C284-8AB8-4846-AB1A-0ED8C03FBF54}" type="presParOf" srcId="{82A07380-E5E6-46C3-A295-A9BC723E2C24}" destId="{55C0AD4C-12E8-40CE-8BE9-2DC631EBCB66}" srcOrd="1" destOrd="0" presId="urn:microsoft.com/office/officeart/2005/8/layout/vList2"/>
    <dgm:cxn modelId="{4212959F-4258-42FF-BBF1-0C02C1BAA16F}" type="presParOf" srcId="{82A07380-E5E6-46C3-A295-A9BC723E2C24}" destId="{E11AE74C-0D9E-4A19-B977-9CFC1E3A0A00}" srcOrd="2" destOrd="0" presId="urn:microsoft.com/office/officeart/2005/8/layout/vList2"/>
    <dgm:cxn modelId="{7D39B3FC-F427-4A1B-886E-C56A0566B4C8}" type="presParOf" srcId="{82A07380-E5E6-46C3-A295-A9BC723E2C24}" destId="{4068014C-DD73-4144-AE70-9F619A647FDF}" srcOrd="3" destOrd="0" presId="urn:microsoft.com/office/officeart/2005/8/layout/vList2"/>
    <dgm:cxn modelId="{FA0B35E2-69BD-48F9-910B-2DC8749A37EB}" type="presParOf" srcId="{82A07380-E5E6-46C3-A295-A9BC723E2C24}" destId="{78E0E3BB-87ED-4DF9-A731-FED48FAFE473}" srcOrd="4" destOrd="0" presId="urn:microsoft.com/office/officeart/2005/8/layout/vList2"/>
    <dgm:cxn modelId="{3DDA92CA-9BC4-4C74-A07B-AF4AFBA95429}" type="presParOf" srcId="{82A07380-E5E6-46C3-A295-A9BC723E2C24}" destId="{6ED027DE-B7F4-4757-AA8D-752A77C2D518}" srcOrd="5" destOrd="0" presId="urn:microsoft.com/office/officeart/2005/8/layout/vList2"/>
    <dgm:cxn modelId="{E7A6B8D0-AE8D-4F29-9BFF-C4D2AD0A47B3}" type="presParOf" srcId="{82A07380-E5E6-46C3-A295-A9BC723E2C24}" destId="{009C77FE-B7E6-4CB0-B517-FFC6D2B26FC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CF20B0-18C6-4A1B-B647-058FBA9AA4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D884665-E5F4-4261-B847-FC70DE66A59E}">
      <dgm:prSet/>
      <dgm:spPr/>
      <dgm:t>
        <a:bodyPr/>
        <a:lstStyle/>
        <a:p>
          <a:r>
            <a:rPr lang="en-IN"/>
            <a:t>Random forest are an easy to use machine learning algorithm that produces, even without hyper-parameter tuning, a great result most of the time</a:t>
          </a:r>
          <a:endParaRPr lang="en-US"/>
        </a:p>
      </dgm:t>
    </dgm:pt>
    <dgm:pt modelId="{38BEA84B-7B6E-4BAA-A656-C197243EA0F7}" type="parTrans" cxnId="{6BE38EBA-601C-4755-9910-6C0AC9D12315}">
      <dgm:prSet/>
      <dgm:spPr/>
      <dgm:t>
        <a:bodyPr/>
        <a:lstStyle/>
        <a:p>
          <a:endParaRPr lang="en-US"/>
        </a:p>
      </dgm:t>
    </dgm:pt>
    <dgm:pt modelId="{FE00F208-C4CE-4606-83DF-A97E696DE1E2}" type="sibTrans" cxnId="{6BE38EBA-601C-4755-9910-6C0AC9D12315}">
      <dgm:prSet/>
      <dgm:spPr/>
      <dgm:t>
        <a:bodyPr/>
        <a:lstStyle/>
        <a:p>
          <a:endParaRPr lang="en-US"/>
        </a:p>
      </dgm:t>
    </dgm:pt>
    <dgm:pt modelId="{6BA85345-4AB6-480B-88EA-2314CCC3FA22}">
      <dgm:prSet/>
      <dgm:spPr/>
      <dgm:t>
        <a:bodyPr/>
        <a:lstStyle/>
        <a:p>
          <a:r>
            <a:rPr lang="en-IN"/>
            <a:t>It is widely used as it is simple and can be applied to both classification and regression tasks</a:t>
          </a:r>
          <a:endParaRPr lang="en-US"/>
        </a:p>
      </dgm:t>
    </dgm:pt>
    <dgm:pt modelId="{B7740006-2254-4229-9048-7C9AB4E8A485}" type="parTrans" cxnId="{F8734CBB-A99A-4C4C-B280-F78333E3F707}">
      <dgm:prSet/>
      <dgm:spPr/>
      <dgm:t>
        <a:bodyPr/>
        <a:lstStyle/>
        <a:p>
          <a:endParaRPr lang="en-US"/>
        </a:p>
      </dgm:t>
    </dgm:pt>
    <dgm:pt modelId="{32537F24-92A1-4C70-BACF-F2E0A4FF4B0D}" type="sibTrans" cxnId="{F8734CBB-A99A-4C4C-B280-F78333E3F707}">
      <dgm:prSet/>
      <dgm:spPr/>
      <dgm:t>
        <a:bodyPr/>
        <a:lstStyle/>
        <a:p>
          <a:endParaRPr lang="en-US"/>
        </a:p>
      </dgm:t>
    </dgm:pt>
    <dgm:pt modelId="{7B58FFDD-9C71-47F6-A4AD-C058CEF1758A}">
      <dgm:prSet/>
      <dgm:spPr/>
      <dgm:t>
        <a:bodyPr/>
        <a:lstStyle/>
        <a:p>
          <a:r>
            <a:rPr lang="en-IN"/>
            <a:t>Random forest builds multiple decision trees and merges them together to make a more accurate and stable prediction</a:t>
          </a:r>
          <a:endParaRPr lang="en-US"/>
        </a:p>
      </dgm:t>
    </dgm:pt>
    <dgm:pt modelId="{AF855FCE-79D0-416B-9B5B-8DF5ABA328D2}" type="parTrans" cxnId="{ACD501C2-73F4-4960-B347-9CE93FEA2E49}">
      <dgm:prSet/>
      <dgm:spPr/>
      <dgm:t>
        <a:bodyPr/>
        <a:lstStyle/>
        <a:p>
          <a:endParaRPr lang="en-US"/>
        </a:p>
      </dgm:t>
    </dgm:pt>
    <dgm:pt modelId="{B6E08795-50F3-4B05-B78C-A11AA4C48D9C}" type="sibTrans" cxnId="{ACD501C2-73F4-4960-B347-9CE93FEA2E49}">
      <dgm:prSet/>
      <dgm:spPr/>
      <dgm:t>
        <a:bodyPr/>
        <a:lstStyle/>
        <a:p>
          <a:endParaRPr lang="en-US"/>
        </a:p>
      </dgm:t>
    </dgm:pt>
    <dgm:pt modelId="{469869AE-8C96-4C83-A85A-F3EBA4363EE6}">
      <dgm:prSet/>
      <dgm:spPr/>
      <dgm:t>
        <a:bodyPr/>
        <a:lstStyle/>
        <a:p>
          <a:r>
            <a:rPr lang="en-IN"/>
            <a:t>It is a supervised learning algorithm</a:t>
          </a:r>
          <a:endParaRPr lang="en-US"/>
        </a:p>
      </dgm:t>
    </dgm:pt>
    <dgm:pt modelId="{7137ECD6-AFEC-480B-895B-491C706213DA}" type="parTrans" cxnId="{F1A1935A-45F9-4A7C-ABEC-25B1F8B48A71}">
      <dgm:prSet/>
      <dgm:spPr/>
      <dgm:t>
        <a:bodyPr/>
        <a:lstStyle/>
        <a:p>
          <a:endParaRPr lang="en-US"/>
        </a:p>
      </dgm:t>
    </dgm:pt>
    <dgm:pt modelId="{223F65A7-067A-4588-A90C-FFA7D98890B7}" type="sibTrans" cxnId="{F1A1935A-45F9-4A7C-ABEC-25B1F8B48A71}">
      <dgm:prSet/>
      <dgm:spPr/>
      <dgm:t>
        <a:bodyPr/>
        <a:lstStyle/>
        <a:p>
          <a:endParaRPr lang="en-US"/>
        </a:p>
      </dgm:t>
    </dgm:pt>
    <dgm:pt modelId="{5F9915FB-23A6-4A94-8FD3-32DDD28692D4}" type="pres">
      <dgm:prSet presAssocID="{A6CF20B0-18C6-4A1B-B647-058FBA9AA4AC}" presName="linear" presStyleCnt="0">
        <dgm:presLayoutVars>
          <dgm:animLvl val="lvl"/>
          <dgm:resizeHandles val="exact"/>
        </dgm:presLayoutVars>
      </dgm:prSet>
      <dgm:spPr/>
    </dgm:pt>
    <dgm:pt modelId="{AF9FFEA6-8A40-4773-B736-20D0F0D67DC2}" type="pres">
      <dgm:prSet presAssocID="{4D884665-E5F4-4261-B847-FC70DE66A59E}" presName="parentText" presStyleLbl="node1" presStyleIdx="0" presStyleCnt="4">
        <dgm:presLayoutVars>
          <dgm:chMax val="0"/>
          <dgm:bulletEnabled val="1"/>
        </dgm:presLayoutVars>
      </dgm:prSet>
      <dgm:spPr/>
    </dgm:pt>
    <dgm:pt modelId="{247F3D8C-B33E-4A42-998B-39EEB3B18ED5}" type="pres">
      <dgm:prSet presAssocID="{FE00F208-C4CE-4606-83DF-A97E696DE1E2}" presName="spacer" presStyleCnt="0"/>
      <dgm:spPr/>
    </dgm:pt>
    <dgm:pt modelId="{71F65FA9-E5FC-426E-8E47-067F467436B2}" type="pres">
      <dgm:prSet presAssocID="{6BA85345-4AB6-480B-88EA-2314CCC3FA22}" presName="parentText" presStyleLbl="node1" presStyleIdx="1" presStyleCnt="4">
        <dgm:presLayoutVars>
          <dgm:chMax val="0"/>
          <dgm:bulletEnabled val="1"/>
        </dgm:presLayoutVars>
      </dgm:prSet>
      <dgm:spPr/>
    </dgm:pt>
    <dgm:pt modelId="{CA12B809-30D3-461C-89AF-750CE49AC507}" type="pres">
      <dgm:prSet presAssocID="{32537F24-92A1-4C70-BACF-F2E0A4FF4B0D}" presName="spacer" presStyleCnt="0"/>
      <dgm:spPr/>
    </dgm:pt>
    <dgm:pt modelId="{99BC54D0-5C5C-4FE1-B1B6-602BC6955744}" type="pres">
      <dgm:prSet presAssocID="{7B58FFDD-9C71-47F6-A4AD-C058CEF1758A}" presName="parentText" presStyleLbl="node1" presStyleIdx="2" presStyleCnt="4">
        <dgm:presLayoutVars>
          <dgm:chMax val="0"/>
          <dgm:bulletEnabled val="1"/>
        </dgm:presLayoutVars>
      </dgm:prSet>
      <dgm:spPr/>
    </dgm:pt>
    <dgm:pt modelId="{4F0A76D8-86F1-484D-871F-D278E0AEF345}" type="pres">
      <dgm:prSet presAssocID="{B6E08795-50F3-4B05-B78C-A11AA4C48D9C}" presName="spacer" presStyleCnt="0"/>
      <dgm:spPr/>
    </dgm:pt>
    <dgm:pt modelId="{053C9AE7-EEA9-4043-92DD-448AEE7FD3F7}" type="pres">
      <dgm:prSet presAssocID="{469869AE-8C96-4C83-A85A-F3EBA4363EE6}" presName="parentText" presStyleLbl="node1" presStyleIdx="3" presStyleCnt="4">
        <dgm:presLayoutVars>
          <dgm:chMax val="0"/>
          <dgm:bulletEnabled val="1"/>
        </dgm:presLayoutVars>
      </dgm:prSet>
      <dgm:spPr/>
    </dgm:pt>
  </dgm:ptLst>
  <dgm:cxnLst>
    <dgm:cxn modelId="{3FA5F71B-FB44-49A9-AEE9-4303FCDBB217}" type="presOf" srcId="{A6CF20B0-18C6-4A1B-B647-058FBA9AA4AC}" destId="{5F9915FB-23A6-4A94-8FD3-32DDD28692D4}" srcOrd="0" destOrd="0" presId="urn:microsoft.com/office/officeart/2005/8/layout/vList2"/>
    <dgm:cxn modelId="{50F8A66A-2D20-472F-9F36-3D0510F78BDD}" type="presOf" srcId="{6BA85345-4AB6-480B-88EA-2314CCC3FA22}" destId="{71F65FA9-E5FC-426E-8E47-067F467436B2}" srcOrd="0" destOrd="0" presId="urn:microsoft.com/office/officeart/2005/8/layout/vList2"/>
    <dgm:cxn modelId="{B8C58C4E-45BA-4AD5-9170-E0FEFB054F60}" type="presOf" srcId="{4D884665-E5F4-4261-B847-FC70DE66A59E}" destId="{AF9FFEA6-8A40-4773-B736-20D0F0D67DC2}" srcOrd="0" destOrd="0" presId="urn:microsoft.com/office/officeart/2005/8/layout/vList2"/>
    <dgm:cxn modelId="{8D96166F-370C-471E-9DA8-B8A8BBAE1315}" type="presOf" srcId="{469869AE-8C96-4C83-A85A-F3EBA4363EE6}" destId="{053C9AE7-EEA9-4043-92DD-448AEE7FD3F7}" srcOrd="0" destOrd="0" presId="urn:microsoft.com/office/officeart/2005/8/layout/vList2"/>
    <dgm:cxn modelId="{F1A1935A-45F9-4A7C-ABEC-25B1F8B48A71}" srcId="{A6CF20B0-18C6-4A1B-B647-058FBA9AA4AC}" destId="{469869AE-8C96-4C83-A85A-F3EBA4363EE6}" srcOrd="3" destOrd="0" parTransId="{7137ECD6-AFEC-480B-895B-491C706213DA}" sibTransId="{223F65A7-067A-4588-A90C-FFA7D98890B7}"/>
    <dgm:cxn modelId="{6BE38EBA-601C-4755-9910-6C0AC9D12315}" srcId="{A6CF20B0-18C6-4A1B-B647-058FBA9AA4AC}" destId="{4D884665-E5F4-4261-B847-FC70DE66A59E}" srcOrd="0" destOrd="0" parTransId="{38BEA84B-7B6E-4BAA-A656-C197243EA0F7}" sibTransId="{FE00F208-C4CE-4606-83DF-A97E696DE1E2}"/>
    <dgm:cxn modelId="{F8734CBB-A99A-4C4C-B280-F78333E3F707}" srcId="{A6CF20B0-18C6-4A1B-B647-058FBA9AA4AC}" destId="{6BA85345-4AB6-480B-88EA-2314CCC3FA22}" srcOrd="1" destOrd="0" parTransId="{B7740006-2254-4229-9048-7C9AB4E8A485}" sibTransId="{32537F24-92A1-4C70-BACF-F2E0A4FF4B0D}"/>
    <dgm:cxn modelId="{ACD501C2-73F4-4960-B347-9CE93FEA2E49}" srcId="{A6CF20B0-18C6-4A1B-B647-058FBA9AA4AC}" destId="{7B58FFDD-9C71-47F6-A4AD-C058CEF1758A}" srcOrd="2" destOrd="0" parTransId="{AF855FCE-79D0-416B-9B5B-8DF5ABA328D2}" sibTransId="{B6E08795-50F3-4B05-B78C-A11AA4C48D9C}"/>
    <dgm:cxn modelId="{985C57EC-DEC1-43E8-BF7B-2DFF16B45F33}" type="presOf" srcId="{7B58FFDD-9C71-47F6-A4AD-C058CEF1758A}" destId="{99BC54D0-5C5C-4FE1-B1B6-602BC6955744}" srcOrd="0" destOrd="0" presId="urn:microsoft.com/office/officeart/2005/8/layout/vList2"/>
    <dgm:cxn modelId="{03356B10-CABA-4281-A57C-72622E35FEDF}" type="presParOf" srcId="{5F9915FB-23A6-4A94-8FD3-32DDD28692D4}" destId="{AF9FFEA6-8A40-4773-B736-20D0F0D67DC2}" srcOrd="0" destOrd="0" presId="urn:microsoft.com/office/officeart/2005/8/layout/vList2"/>
    <dgm:cxn modelId="{C809D7BE-F294-4F42-885C-CC629EA385D8}" type="presParOf" srcId="{5F9915FB-23A6-4A94-8FD3-32DDD28692D4}" destId="{247F3D8C-B33E-4A42-998B-39EEB3B18ED5}" srcOrd="1" destOrd="0" presId="urn:microsoft.com/office/officeart/2005/8/layout/vList2"/>
    <dgm:cxn modelId="{11649D47-B28E-4E04-825B-A258DE4FA183}" type="presParOf" srcId="{5F9915FB-23A6-4A94-8FD3-32DDD28692D4}" destId="{71F65FA9-E5FC-426E-8E47-067F467436B2}" srcOrd="2" destOrd="0" presId="urn:microsoft.com/office/officeart/2005/8/layout/vList2"/>
    <dgm:cxn modelId="{FBA0B6BA-C1D8-4AA3-BA3B-E329E88AA4B6}" type="presParOf" srcId="{5F9915FB-23A6-4A94-8FD3-32DDD28692D4}" destId="{CA12B809-30D3-461C-89AF-750CE49AC507}" srcOrd="3" destOrd="0" presId="urn:microsoft.com/office/officeart/2005/8/layout/vList2"/>
    <dgm:cxn modelId="{E9D2D54E-B738-4C73-9718-170BFE160D2B}" type="presParOf" srcId="{5F9915FB-23A6-4A94-8FD3-32DDD28692D4}" destId="{99BC54D0-5C5C-4FE1-B1B6-602BC6955744}" srcOrd="4" destOrd="0" presId="urn:microsoft.com/office/officeart/2005/8/layout/vList2"/>
    <dgm:cxn modelId="{C5E4D56F-9396-4649-BEC5-F6E3736C7023}" type="presParOf" srcId="{5F9915FB-23A6-4A94-8FD3-32DDD28692D4}" destId="{4F0A76D8-86F1-484D-871F-D278E0AEF345}" srcOrd="5" destOrd="0" presId="urn:microsoft.com/office/officeart/2005/8/layout/vList2"/>
    <dgm:cxn modelId="{607BCDE9-1D10-4ECC-BD79-5958273D48E2}" type="presParOf" srcId="{5F9915FB-23A6-4A94-8FD3-32DDD28692D4}" destId="{053C9AE7-EEA9-4043-92DD-448AEE7FD3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6417CA-3AF5-4680-BF66-66C0AC0E39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B1C8BD4-C65A-4386-ACD2-F2919CE337BB}">
      <dgm:prSet/>
      <dgm:spPr/>
      <dgm:t>
        <a:bodyPr/>
        <a:lstStyle/>
        <a:p>
          <a:r>
            <a:rPr lang="en-IN"/>
            <a:t>A SVM creates a hyperplane or set of hyperplanes which can be used for classification, regression, or other tasks like identifying outliers.</a:t>
          </a:r>
          <a:endParaRPr lang="en-US"/>
        </a:p>
      </dgm:t>
    </dgm:pt>
    <dgm:pt modelId="{2DA98387-E802-46CC-B33D-1746FF098F81}" type="parTrans" cxnId="{B3DEA7CB-EC27-4030-ACA5-8A755FEFA69B}">
      <dgm:prSet/>
      <dgm:spPr/>
      <dgm:t>
        <a:bodyPr/>
        <a:lstStyle/>
        <a:p>
          <a:endParaRPr lang="en-US"/>
        </a:p>
      </dgm:t>
    </dgm:pt>
    <dgm:pt modelId="{1889AB1B-22FB-4588-882D-B129B1980F87}" type="sibTrans" cxnId="{B3DEA7CB-EC27-4030-ACA5-8A755FEFA69B}">
      <dgm:prSet/>
      <dgm:spPr/>
      <dgm:t>
        <a:bodyPr/>
        <a:lstStyle/>
        <a:p>
          <a:endParaRPr lang="en-US"/>
        </a:p>
      </dgm:t>
    </dgm:pt>
    <dgm:pt modelId="{B4BABF00-0347-4697-B9E9-337BAF84DAC3}">
      <dgm:prSet/>
      <dgm:spPr/>
      <dgm:t>
        <a:bodyPr/>
        <a:lstStyle/>
        <a:p>
          <a:r>
            <a:rPr lang="en-IN"/>
            <a:t>We plot each data item as a point in n-dimensional plane where we perform classification by finding a hyperplane to differentiate them</a:t>
          </a:r>
          <a:endParaRPr lang="en-US"/>
        </a:p>
      </dgm:t>
    </dgm:pt>
    <dgm:pt modelId="{7451F12E-53FB-47D6-A9EE-5AFDF6341C1D}" type="parTrans" cxnId="{6CD3E9B2-C0B9-4154-BA9E-AAD8216A61BC}">
      <dgm:prSet/>
      <dgm:spPr/>
      <dgm:t>
        <a:bodyPr/>
        <a:lstStyle/>
        <a:p>
          <a:endParaRPr lang="en-US"/>
        </a:p>
      </dgm:t>
    </dgm:pt>
    <dgm:pt modelId="{9184EF2C-B5B1-4232-8D4D-B4D071DB0432}" type="sibTrans" cxnId="{6CD3E9B2-C0B9-4154-BA9E-AAD8216A61BC}">
      <dgm:prSet/>
      <dgm:spPr/>
      <dgm:t>
        <a:bodyPr/>
        <a:lstStyle/>
        <a:p>
          <a:endParaRPr lang="en-US"/>
        </a:p>
      </dgm:t>
    </dgm:pt>
    <dgm:pt modelId="{31D82FC3-5840-4866-A9B0-DF1A05187E37}">
      <dgm:prSet/>
      <dgm:spPr/>
      <dgm:t>
        <a:bodyPr/>
        <a:lstStyle/>
        <a:p>
          <a:r>
            <a:rPr lang="en-IN"/>
            <a:t>It works well with clear margin of separation and is effective in high dimensional space</a:t>
          </a:r>
          <a:endParaRPr lang="en-US"/>
        </a:p>
      </dgm:t>
    </dgm:pt>
    <dgm:pt modelId="{1B0A4652-ECE5-4E3F-9B45-968D6A551FE3}" type="parTrans" cxnId="{AD7CED7A-8300-4F7E-8DAC-014C3ADF9165}">
      <dgm:prSet/>
      <dgm:spPr/>
      <dgm:t>
        <a:bodyPr/>
        <a:lstStyle/>
        <a:p>
          <a:endParaRPr lang="en-US"/>
        </a:p>
      </dgm:t>
    </dgm:pt>
    <dgm:pt modelId="{F2153F9D-F7EF-4213-916B-B838C9E412C0}" type="sibTrans" cxnId="{AD7CED7A-8300-4F7E-8DAC-014C3ADF9165}">
      <dgm:prSet/>
      <dgm:spPr/>
      <dgm:t>
        <a:bodyPr/>
        <a:lstStyle/>
        <a:p>
          <a:endParaRPr lang="en-US"/>
        </a:p>
      </dgm:t>
    </dgm:pt>
    <dgm:pt modelId="{CD9BC971-10AB-4B0E-9892-DC4A2DCD032A}" type="pres">
      <dgm:prSet presAssocID="{686417CA-3AF5-4680-BF66-66C0AC0E396B}" presName="linear" presStyleCnt="0">
        <dgm:presLayoutVars>
          <dgm:animLvl val="lvl"/>
          <dgm:resizeHandles val="exact"/>
        </dgm:presLayoutVars>
      </dgm:prSet>
      <dgm:spPr/>
    </dgm:pt>
    <dgm:pt modelId="{105F89AB-3A4B-43FA-AF13-00B0DDD4C4F2}" type="pres">
      <dgm:prSet presAssocID="{EB1C8BD4-C65A-4386-ACD2-F2919CE337BB}" presName="parentText" presStyleLbl="node1" presStyleIdx="0" presStyleCnt="3">
        <dgm:presLayoutVars>
          <dgm:chMax val="0"/>
          <dgm:bulletEnabled val="1"/>
        </dgm:presLayoutVars>
      </dgm:prSet>
      <dgm:spPr/>
    </dgm:pt>
    <dgm:pt modelId="{3782432E-0181-4FD5-B548-DEFB614AD3F8}" type="pres">
      <dgm:prSet presAssocID="{1889AB1B-22FB-4588-882D-B129B1980F87}" presName="spacer" presStyleCnt="0"/>
      <dgm:spPr/>
    </dgm:pt>
    <dgm:pt modelId="{ED3ABAC6-1084-4822-BC7F-8D2273EF59D2}" type="pres">
      <dgm:prSet presAssocID="{B4BABF00-0347-4697-B9E9-337BAF84DAC3}" presName="parentText" presStyleLbl="node1" presStyleIdx="1" presStyleCnt="3">
        <dgm:presLayoutVars>
          <dgm:chMax val="0"/>
          <dgm:bulletEnabled val="1"/>
        </dgm:presLayoutVars>
      </dgm:prSet>
      <dgm:spPr/>
    </dgm:pt>
    <dgm:pt modelId="{1F6E5F60-2696-4CAA-9397-A50FAB2D0464}" type="pres">
      <dgm:prSet presAssocID="{9184EF2C-B5B1-4232-8D4D-B4D071DB0432}" presName="spacer" presStyleCnt="0"/>
      <dgm:spPr/>
    </dgm:pt>
    <dgm:pt modelId="{9CF906F8-C423-43FC-9A08-168952BD4FA4}" type="pres">
      <dgm:prSet presAssocID="{31D82FC3-5840-4866-A9B0-DF1A05187E37}" presName="parentText" presStyleLbl="node1" presStyleIdx="2" presStyleCnt="3">
        <dgm:presLayoutVars>
          <dgm:chMax val="0"/>
          <dgm:bulletEnabled val="1"/>
        </dgm:presLayoutVars>
      </dgm:prSet>
      <dgm:spPr/>
    </dgm:pt>
  </dgm:ptLst>
  <dgm:cxnLst>
    <dgm:cxn modelId="{0232540C-4DD4-4C61-985A-2FCB43E2A548}" type="presOf" srcId="{B4BABF00-0347-4697-B9E9-337BAF84DAC3}" destId="{ED3ABAC6-1084-4822-BC7F-8D2273EF59D2}" srcOrd="0" destOrd="0" presId="urn:microsoft.com/office/officeart/2005/8/layout/vList2"/>
    <dgm:cxn modelId="{BD7A6221-6D6A-424A-AE14-2FF57B1B578D}" type="presOf" srcId="{686417CA-3AF5-4680-BF66-66C0AC0E396B}" destId="{CD9BC971-10AB-4B0E-9892-DC4A2DCD032A}" srcOrd="0" destOrd="0" presId="urn:microsoft.com/office/officeart/2005/8/layout/vList2"/>
    <dgm:cxn modelId="{C8486A22-C928-409D-AF7A-62EB4E7FE744}" type="presOf" srcId="{EB1C8BD4-C65A-4386-ACD2-F2919CE337BB}" destId="{105F89AB-3A4B-43FA-AF13-00B0DDD4C4F2}" srcOrd="0" destOrd="0" presId="urn:microsoft.com/office/officeart/2005/8/layout/vList2"/>
    <dgm:cxn modelId="{AD7CED7A-8300-4F7E-8DAC-014C3ADF9165}" srcId="{686417CA-3AF5-4680-BF66-66C0AC0E396B}" destId="{31D82FC3-5840-4866-A9B0-DF1A05187E37}" srcOrd="2" destOrd="0" parTransId="{1B0A4652-ECE5-4E3F-9B45-968D6A551FE3}" sibTransId="{F2153F9D-F7EF-4213-916B-B838C9E412C0}"/>
    <dgm:cxn modelId="{6CD3E9B2-C0B9-4154-BA9E-AAD8216A61BC}" srcId="{686417CA-3AF5-4680-BF66-66C0AC0E396B}" destId="{B4BABF00-0347-4697-B9E9-337BAF84DAC3}" srcOrd="1" destOrd="0" parTransId="{7451F12E-53FB-47D6-A9EE-5AFDF6341C1D}" sibTransId="{9184EF2C-B5B1-4232-8D4D-B4D071DB0432}"/>
    <dgm:cxn modelId="{B3DEA7CB-EC27-4030-ACA5-8A755FEFA69B}" srcId="{686417CA-3AF5-4680-BF66-66C0AC0E396B}" destId="{EB1C8BD4-C65A-4386-ACD2-F2919CE337BB}" srcOrd="0" destOrd="0" parTransId="{2DA98387-E802-46CC-B33D-1746FF098F81}" sibTransId="{1889AB1B-22FB-4588-882D-B129B1980F87}"/>
    <dgm:cxn modelId="{58A2A9E5-FC1A-416B-85EB-0D7BB94AB287}" type="presOf" srcId="{31D82FC3-5840-4866-A9B0-DF1A05187E37}" destId="{9CF906F8-C423-43FC-9A08-168952BD4FA4}" srcOrd="0" destOrd="0" presId="urn:microsoft.com/office/officeart/2005/8/layout/vList2"/>
    <dgm:cxn modelId="{F721F708-8044-4322-9D9D-5C6CFA9B0AE1}" type="presParOf" srcId="{CD9BC971-10AB-4B0E-9892-DC4A2DCD032A}" destId="{105F89AB-3A4B-43FA-AF13-00B0DDD4C4F2}" srcOrd="0" destOrd="0" presId="urn:microsoft.com/office/officeart/2005/8/layout/vList2"/>
    <dgm:cxn modelId="{49ED8A90-3B69-45C6-AF1F-D53BECA36D34}" type="presParOf" srcId="{CD9BC971-10AB-4B0E-9892-DC4A2DCD032A}" destId="{3782432E-0181-4FD5-B548-DEFB614AD3F8}" srcOrd="1" destOrd="0" presId="urn:microsoft.com/office/officeart/2005/8/layout/vList2"/>
    <dgm:cxn modelId="{4537F3D9-3F83-41B6-882F-402D1DB3B097}" type="presParOf" srcId="{CD9BC971-10AB-4B0E-9892-DC4A2DCD032A}" destId="{ED3ABAC6-1084-4822-BC7F-8D2273EF59D2}" srcOrd="2" destOrd="0" presId="urn:microsoft.com/office/officeart/2005/8/layout/vList2"/>
    <dgm:cxn modelId="{977DEEA8-F1FF-446C-B100-F4F2054A70FA}" type="presParOf" srcId="{CD9BC971-10AB-4B0E-9892-DC4A2DCD032A}" destId="{1F6E5F60-2696-4CAA-9397-A50FAB2D0464}" srcOrd="3" destOrd="0" presId="urn:microsoft.com/office/officeart/2005/8/layout/vList2"/>
    <dgm:cxn modelId="{A5001EAA-E116-4E5C-B632-35FAD6809513}" type="presParOf" srcId="{CD9BC971-10AB-4B0E-9892-DC4A2DCD032A}" destId="{9CF906F8-C423-43FC-9A08-168952BD4F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A14785-ADCC-4DFA-8337-276ACC7003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EB24AF4-A233-4E9C-A5F8-C26E3E5D5435}">
      <dgm:prSet/>
      <dgm:spPr/>
      <dgm:t>
        <a:bodyPr/>
        <a:lstStyle/>
        <a:p>
          <a:r>
            <a:rPr lang="en-IN"/>
            <a:t>Logistic regression is the appropriate analysis to conduct when the dependant variable is binary or categorical.</a:t>
          </a:r>
          <a:endParaRPr lang="en-US"/>
        </a:p>
      </dgm:t>
    </dgm:pt>
    <dgm:pt modelId="{9A980DC2-7098-4163-A6C7-7F4D3917500A}" type="parTrans" cxnId="{FC7BF39D-B70E-415B-8F46-C307CAA9E85A}">
      <dgm:prSet/>
      <dgm:spPr/>
      <dgm:t>
        <a:bodyPr/>
        <a:lstStyle/>
        <a:p>
          <a:endParaRPr lang="en-US"/>
        </a:p>
      </dgm:t>
    </dgm:pt>
    <dgm:pt modelId="{6300BA18-28F6-4033-AF34-EC01183CEE80}" type="sibTrans" cxnId="{FC7BF39D-B70E-415B-8F46-C307CAA9E85A}">
      <dgm:prSet/>
      <dgm:spPr/>
      <dgm:t>
        <a:bodyPr/>
        <a:lstStyle/>
        <a:p>
          <a:endParaRPr lang="en-US"/>
        </a:p>
      </dgm:t>
    </dgm:pt>
    <dgm:pt modelId="{80CD3ACE-3ED4-4E23-AC88-269B1DC21776}">
      <dgm:prSet/>
      <dgm:spPr/>
      <dgm:t>
        <a:bodyPr/>
        <a:lstStyle/>
        <a:p>
          <a:r>
            <a:rPr lang="en-IN"/>
            <a:t>We define the logit(p) function which is the log odds of an event.</a:t>
          </a:r>
          <a:endParaRPr lang="en-US"/>
        </a:p>
      </dgm:t>
    </dgm:pt>
    <dgm:pt modelId="{BF85DCC6-5E28-4C3A-8F56-0C030AF16532}" type="parTrans" cxnId="{02770B9D-6589-444A-AF68-28EE88D48F01}">
      <dgm:prSet/>
      <dgm:spPr/>
      <dgm:t>
        <a:bodyPr/>
        <a:lstStyle/>
        <a:p>
          <a:endParaRPr lang="en-US"/>
        </a:p>
      </dgm:t>
    </dgm:pt>
    <dgm:pt modelId="{32575206-A8FE-4236-90EB-A933190AC761}" type="sibTrans" cxnId="{02770B9D-6589-444A-AF68-28EE88D48F01}">
      <dgm:prSet/>
      <dgm:spPr/>
      <dgm:t>
        <a:bodyPr/>
        <a:lstStyle/>
        <a:p>
          <a:endParaRPr lang="en-US"/>
        </a:p>
      </dgm:t>
    </dgm:pt>
    <dgm:pt modelId="{0B51FEA0-A64B-4DAE-97F9-4792362EA53F}">
      <dgm:prSet/>
      <dgm:spPr/>
      <dgm:t>
        <a:bodyPr/>
        <a:lstStyle/>
        <a:p>
          <a:r>
            <a:rPr lang="en-IN"/>
            <a:t>We calculate the required parameters and put X as the predictor value.</a:t>
          </a:r>
          <a:endParaRPr lang="en-US"/>
        </a:p>
      </dgm:t>
    </dgm:pt>
    <dgm:pt modelId="{5D43ADB1-021D-4D7B-B8BE-58B92660FFD4}" type="parTrans" cxnId="{4C74DE8E-CE8F-4D88-8ABA-B9124FC21BE1}">
      <dgm:prSet/>
      <dgm:spPr/>
      <dgm:t>
        <a:bodyPr/>
        <a:lstStyle/>
        <a:p>
          <a:endParaRPr lang="en-US"/>
        </a:p>
      </dgm:t>
    </dgm:pt>
    <dgm:pt modelId="{9AB71197-F402-491B-8B12-F5E2D93FD315}" type="sibTrans" cxnId="{4C74DE8E-CE8F-4D88-8ABA-B9124FC21BE1}">
      <dgm:prSet/>
      <dgm:spPr/>
      <dgm:t>
        <a:bodyPr/>
        <a:lstStyle/>
        <a:p>
          <a:endParaRPr lang="en-US"/>
        </a:p>
      </dgm:t>
    </dgm:pt>
    <mc:AlternateContent xmlns:mc="http://schemas.openxmlformats.org/markup-compatibility/2006" xmlns:a14="http://schemas.microsoft.com/office/drawing/2010/main">
      <mc:Choice Requires="a14">
        <dgm:pt modelId="{E3212BCE-D68C-4945-9A8E-09CA6887A033}">
          <dgm:prSet/>
          <dgm:spPr/>
          <dgm:t>
            <a:bodyPr/>
            <a:lstStyle/>
            <a:p>
              <a:r>
                <a:rPr lang="en-US" dirty="0"/>
                <a:t>Ln(</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1−</m:t>
                      </m:r>
                      <m:r>
                        <a:rPr lang="en-IN" b="0" i="1" smtClean="0">
                          <a:latin typeface="Cambria Math" panose="02040503050406030204" pitchFamily="18" charset="0"/>
                        </a:rPr>
                        <m:t>𝑃</m:t>
                      </m:r>
                    </m:den>
                  </m:f>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𝐵</m:t>
                      </m:r>
                    </m:e>
                    <m:sub>
                      <m:r>
                        <a:rPr lang="en-IN" b="0" i="1" dirty="0" smtClean="0">
                          <a:latin typeface="Cambria Math" panose="02040503050406030204" pitchFamily="18" charset="0"/>
                        </a:rPr>
                        <m:t>𝑜</m:t>
                      </m:r>
                    </m:sub>
                  </m:sSub>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𝐵</m:t>
                      </m:r>
                    </m:e>
                    <m:sub>
                      <m:r>
                        <a:rPr lang="en-IN" b="0" i="1" dirty="0" smtClean="0">
                          <a:latin typeface="Cambria Math" panose="02040503050406030204" pitchFamily="18" charset="0"/>
                        </a:rPr>
                        <m:t>1</m:t>
                      </m:r>
                    </m:sub>
                  </m:sSub>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𝑋</m:t>
                      </m:r>
                    </m:e>
                    <m:sub>
                      <m:r>
                        <a:rPr lang="en-IN" b="0" i="1" dirty="0" smtClean="0">
                          <a:latin typeface="Cambria Math" panose="02040503050406030204" pitchFamily="18" charset="0"/>
                        </a:rPr>
                        <m:t>1</m:t>
                      </m:r>
                    </m:sub>
                  </m:sSub>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𝐵</m:t>
                      </m:r>
                    </m:e>
                    <m:sub>
                      <m:r>
                        <a:rPr lang="en-IN" b="0" i="1" dirty="0" smtClean="0">
                          <a:latin typeface="Cambria Math" panose="02040503050406030204" pitchFamily="18" charset="0"/>
                        </a:rPr>
                        <m:t>𝑘</m:t>
                      </m:r>
                    </m:sub>
                  </m:sSub>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𝑋</m:t>
                      </m:r>
                    </m:e>
                    <m:sub>
                      <m:r>
                        <a:rPr lang="en-IN" b="0" i="1" dirty="0" smtClean="0">
                          <a:latin typeface="Cambria Math" panose="02040503050406030204" pitchFamily="18" charset="0"/>
                        </a:rPr>
                        <m:t>𝑘</m:t>
                      </m:r>
                    </m:sub>
                  </m:sSub>
                </m:oMath>
              </a14:m>
              <a:endParaRPr lang="en-US" dirty="0"/>
            </a:p>
          </dgm:t>
        </dgm:pt>
      </mc:Choice>
      <mc:Fallback xmlns="">
        <dgm:pt modelId="{E3212BCE-D68C-4945-9A8E-09CA6887A033}">
          <dgm:prSet/>
          <dgm:spPr/>
          <dgm:t>
            <a:bodyPr/>
            <a:lstStyle/>
            <a:p>
              <a:r>
                <a:rPr lang="en-US" dirty="0"/>
                <a:t>Ln(</a:t>
              </a:r>
              <a:r>
                <a:rPr lang="en-IN" b="0" i="0">
                  <a:latin typeface="Cambria Math" panose="02040503050406030204" pitchFamily="18" charset="0"/>
                </a:rPr>
                <a:t>𝑃</a:t>
              </a:r>
              <a:r>
                <a:rPr lang="en-US" b="0" i="0">
                  <a:latin typeface="Cambria Math" panose="02040503050406030204" pitchFamily="18" charset="0"/>
                </a:rPr>
                <a:t>/(</a:t>
              </a:r>
              <a:r>
                <a:rPr lang="en-IN" b="0" i="0">
                  <a:latin typeface="Cambria Math" panose="02040503050406030204" pitchFamily="18" charset="0"/>
                </a:rPr>
                <a:t>1−𝑃</a:t>
              </a:r>
              <a:r>
                <a:rPr lang="en-US" b="0" i="0">
                  <a:latin typeface="Cambria Math" panose="02040503050406030204" pitchFamily="18" charset="0"/>
                </a:rPr>
                <a:t>)</a:t>
              </a:r>
              <a:r>
                <a:rPr lang="en-US" dirty="0"/>
                <a:t>)=</a:t>
              </a:r>
              <a:r>
                <a:rPr lang="en-IN" b="0" i="0" dirty="0">
                  <a:latin typeface="Cambria Math" panose="02040503050406030204" pitchFamily="18" charset="0"/>
                </a:rPr>
                <a:t>𝐵</a:t>
              </a:r>
              <a:r>
                <a:rPr lang="en-US" b="0" i="0" dirty="0">
                  <a:latin typeface="Cambria Math" panose="02040503050406030204" pitchFamily="18" charset="0"/>
                </a:rPr>
                <a:t>_</a:t>
              </a:r>
              <a:r>
                <a:rPr lang="en-IN" b="0" i="0" dirty="0">
                  <a:latin typeface="Cambria Math" panose="02040503050406030204" pitchFamily="18" charset="0"/>
                </a:rPr>
                <a:t>𝑜</a:t>
              </a:r>
              <a:r>
                <a:rPr lang="en-US" dirty="0"/>
                <a:t>+</a:t>
              </a:r>
              <a:r>
                <a:rPr lang="en-IN" b="0" i="0" dirty="0">
                  <a:latin typeface="Cambria Math" panose="02040503050406030204" pitchFamily="18" charset="0"/>
                </a:rPr>
                <a:t>𝐵</a:t>
              </a:r>
              <a:r>
                <a:rPr lang="en-US" b="0" i="0" dirty="0">
                  <a:latin typeface="Cambria Math" panose="02040503050406030204" pitchFamily="18" charset="0"/>
                </a:rPr>
                <a:t>_</a:t>
              </a:r>
              <a:r>
                <a:rPr lang="en-IN" b="0" i="0" dirty="0">
                  <a:latin typeface="Cambria Math" panose="02040503050406030204" pitchFamily="18" charset="0"/>
                </a:rPr>
                <a:t>1</a:t>
              </a:r>
              <a:r>
                <a:rPr lang="en-US" b="0" i="0" dirty="0">
                  <a:latin typeface="Cambria Math" panose="02040503050406030204" pitchFamily="18" charset="0"/>
                </a:rPr>
                <a:t> </a:t>
              </a:r>
              <a:r>
                <a:rPr lang="en-IN" b="0" i="0" dirty="0">
                  <a:latin typeface="Cambria Math" panose="02040503050406030204" pitchFamily="18" charset="0"/>
                </a:rPr>
                <a:t>𝑋</a:t>
              </a:r>
              <a:r>
                <a:rPr lang="en-US" b="0" i="0" dirty="0">
                  <a:latin typeface="Cambria Math" panose="02040503050406030204" pitchFamily="18" charset="0"/>
                </a:rPr>
                <a:t>_</a:t>
              </a:r>
              <a:r>
                <a:rPr lang="en-IN" b="0" i="0" dirty="0">
                  <a:latin typeface="Cambria Math" panose="02040503050406030204" pitchFamily="18" charset="0"/>
                </a:rPr>
                <a:t>1</a:t>
              </a:r>
              <a:r>
                <a:rPr lang="en-US" dirty="0"/>
                <a:t>+……..+</a:t>
              </a:r>
              <a:r>
                <a:rPr lang="en-IN" b="0" i="0" dirty="0">
                  <a:latin typeface="Cambria Math" panose="02040503050406030204" pitchFamily="18" charset="0"/>
                </a:rPr>
                <a:t>𝐵</a:t>
              </a:r>
              <a:r>
                <a:rPr lang="en-US" b="0" i="0" dirty="0">
                  <a:latin typeface="Cambria Math" panose="02040503050406030204" pitchFamily="18" charset="0"/>
                </a:rPr>
                <a:t>_</a:t>
              </a:r>
              <a:r>
                <a:rPr lang="en-IN" b="0" i="0" dirty="0">
                  <a:latin typeface="Cambria Math" panose="02040503050406030204" pitchFamily="18" charset="0"/>
                </a:rPr>
                <a:t>𝑘</a:t>
              </a:r>
              <a:r>
                <a:rPr lang="en-US" b="0" i="0" dirty="0">
                  <a:latin typeface="Cambria Math" panose="02040503050406030204" pitchFamily="18" charset="0"/>
                </a:rPr>
                <a:t> </a:t>
              </a:r>
              <a:r>
                <a:rPr lang="en-IN" b="0" i="0" dirty="0">
                  <a:latin typeface="Cambria Math" panose="02040503050406030204" pitchFamily="18" charset="0"/>
                </a:rPr>
                <a:t>𝑋</a:t>
              </a:r>
              <a:r>
                <a:rPr lang="en-US" b="0" i="0" dirty="0">
                  <a:latin typeface="Cambria Math" panose="02040503050406030204" pitchFamily="18" charset="0"/>
                </a:rPr>
                <a:t>_</a:t>
              </a:r>
              <a:r>
                <a:rPr lang="en-IN" b="0" i="0" dirty="0">
                  <a:latin typeface="Cambria Math" panose="02040503050406030204" pitchFamily="18" charset="0"/>
                </a:rPr>
                <a:t>𝑘</a:t>
              </a:r>
              <a:endParaRPr lang="en-US" dirty="0"/>
            </a:p>
          </dgm:t>
        </dgm:pt>
      </mc:Fallback>
    </mc:AlternateContent>
    <dgm:pt modelId="{3C2BB062-0E1E-48EE-83B8-2C0F01CAD1CC}" type="sibTrans" cxnId="{1B0B41A6-956A-430E-92E4-C884FBAE2A62}">
      <dgm:prSet/>
      <dgm:spPr/>
      <dgm:t>
        <a:bodyPr/>
        <a:lstStyle/>
        <a:p>
          <a:endParaRPr lang="en-US"/>
        </a:p>
      </dgm:t>
    </dgm:pt>
    <dgm:pt modelId="{7AD1E924-EE24-47EC-B65E-1D68E242C2D3}" type="parTrans" cxnId="{1B0B41A6-956A-430E-92E4-C884FBAE2A62}">
      <dgm:prSet/>
      <dgm:spPr/>
      <dgm:t>
        <a:bodyPr/>
        <a:lstStyle/>
        <a:p>
          <a:endParaRPr lang="en-US"/>
        </a:p>
      </dgm:t>
    </dgm:pt>
    <dgm:pt modelId="{27459F5A-8CFB-47AC-8975-19EFB363EF9D}" type="pres">
      <dgm:prSet presAssocID="{66A14785-ADCC-4DFA-8337-276ACC700389}" presName="linear" presStyleCnt="0">
        <dgm:presLayoutVars>
          <dgm:animLvl val="lvl"/>
          <dgm:resizeHandles val="exact"/>
        </dgm:presLayoutVars>
      </dgm:prSet>
      <dgm:spPr/>
    </dgm:pt>
    <dgm:pt modelId="{773759E2-78FD-482F-AC87-A45A2C575E55}" type="pres">
      <dgm:prSet presAssocID="{7EB24AF4-A233-4E9C-A5F8-C26E3E5D5435}" presName="parentText" presStyleLbl="node1" presStyleIdx="0" presStyleCnt="4">
        <dgm:presLayoutVars>
          <dgm:chMax val="0"/>
          <dgm:bulletEnabled val="1"/>
        </dgm:presLayoutVars>
      </dgm:prSet>
      <dgm:spPr/>
    </dgm:pt>
    <dgm:pt modelId="{72E17B23-86A2-4EB9-9330-7457D828FFB0}" type="pres">
      <dgm:prSet presAssocID="{6300BA18-28F6-4033-AF34-EC01183CEE80}" presName="spacer" presStyleCnt="0"/>
      <dgm:spPr/>
    </dgm:pt>
    <dgm:pt modelId="{318B8874-7BB9-4C07-8B97-77448CC76E31}" type="pres">
      <dgm:prSet presAssocID="{E3212BCE-D68C-4945-9A8E-09CA6887A033}" presName="parentText" presStyleLbl="node1" presStyleIdx="1" presStyleCnt="4" custLinFactNeighborX="0" custLinFactNeighborY="44543">
        <dgm:presLayoutVars>
          <dgm:chMax val="0"/>
          <dgm:bulletEnabled val="1"/>
        </dgm:presLayoutVars>
      </dgm:prSet>
      <dgm:spPr/>
    </dgm:pt>
    <dgm:pt modelId="{924B87AE-DBF5-4837-B422-531E43DA392A}" type="pres">
      <dgm:prSet presAssocID="{3C2BB062-0E1E-48EE-83B8-2C0F01CAD1CC}" presName="spacer" presStyleCnt="0"/>
      <dgm:spPr/>
    </dgm:pt>
    <dgm:pt modelId="{E896CA85-42BF-4413-8D01-7A4975F0A6E4}" type="pres">
      <dgm:prSet presAssocID="{80CD3ACE-3ED4-4E23-AC88-269B1DC21776}" presName="parentText" presStyleLbl="node1" presStyleIdx="2" presStyleCnt="4">
        <dgm:presLayoutVars>
          <dgm:chMax val="0"/>
          <dgm:bulletEnabled val="1"/>
        </dgm:presLayoutVars>
      </dgm:prSet>
      <dgm:spPr/>
    </dgm:pt>
    <dgm:pt modelId="{32918DD5-D30E-4677-99F4-2C07828189FC}" type="pres">
      <dgm:prSet presAssocID="{32575206-A8FE-4236-90EB-A933190AC761}" presName="spacer" presStyleCnt="0"/>
      <dgm:spPr/>
    </dgm:pt>
    <dgm:pt modelId="{C288EA8F-CCB4-464A-A0FF-ABE57BD2A366}" type="pres">
      <dgm:prSet presAssocID="{0B51FEA0-A64B-4DAE-97F9-4792362EA53F}" presName="parentText" presStyleLbl="node1" presStyleIdx="3" presStyleCnt="4">
        <dgm:presLayoutVars>
          <dgm:chMax val="0"/>
          <dgm:bulletEnabled val="1"/>
        </dgm:presLayoutVars>
      </dgm:prSet>
      <dgm:spPr/>
    </dgm:pt>
  </dgm:ptLst>
  <dgm:cxnLst>
    <dgm:cxn modelId="{4F96E306-78A8-4D36-BD85-CB6DB76DE6A6}" type="presOf" srcId="{7EB24AF4-A233-4E9C-A5F8-C26E3E5D5435}" destId="{773759E2-78FD-482F-AC87-A45A2C575E55}" srcOrd="0" destOrd="0" presId="urn:microsoft.com/office/officeart/2005/8/layout/vList2"/>
    <dgm:cxn modelId="{4C74DE8E-CE8F-4D88-8ABA-B9124FC21BE1}" srcId="{66A14785-ADCC-4DFA-8337-276ACC700389}" destId="{0B51FEA0-A64B-4DAE-97F9-4792362EA53F}" srcOrd="3" destOrd="0" parTransId="{5D43ADB1-021D-4D7B-B8BE-58B92660FFD4}" sibTransId="{9AB71197-F402-491B-8B12-F5E2D93FD315}"/>
    <dgm:cxn modelId="{BB94988F-13B4-490E-BF9F-A2F00A9BFA66}" type="presOf" srcId="{80CD3ACE-3ED4-4E23-AC88-269B1DC21776}" destId="{E896CA85-42BF-4413-8D01-7A4975F0A6E4}" srcOrd="0" destOrd="0" presId="urn:microsoft.com/office/officeart/2005/8/layout/vList2"/>
    <dgm:cxn modelId="{02770B9D-6589-444A-AF68-28EE88D48F01}" srcId="{66A14785-ADCC-4DFA-8337-276ACC700389}" destId="{80CD3ACE-3ED4-4E23-AC88-269B1DC21776}" srcOrd="2" destOrd="0" parTransId="{BF85DCC6-5E28-4C3A-8F56-0C030AF16532}" sibTransId="{32575206-A8FE-4236-90EB-A933190AC761}"/>
    <dgm:cxn modelId="{FC7BF39D-B70E-415B-8F46-C307CAA9E85A}" srcId="{66A14785-ADCC-4DFA-8337-276ACC700389}" destId="{7EB24AF4-A233-4E9C-A5F8-C26E3E5D5435}" srcOrd="0" destOrd="0" parTransId="{9A980DC2-7098-4163-A6C7-7F4D3917500A}" sibTransId="{6300BA18-28F6-4033-AF34-EC01183CEE80}"/>
    <dgm:cxn modelId="{1B0B41A6-956A-430E-92E4-C884FBAE2A62}" srcId="{66A14785-ADCC-4DFA-8337-276ACC700389}" destId="{E3212BCE-D68C-4945-9A8E-09CA6887A033}" srcOrd="1" destOrd="0" parTransId="{7AD1E924-EE24-47EC-B65E-1D68E242C2D3}" sibTransId="{3C2BB062-0E1E-48EE-83B8-2C0F01CAD1CC}"/>
    <dgm:cxn modelId="{61C8D0BE-ABB1-46C4-91B6-FE492F6A37E3}" type="presOf" srcId="{66A14785-ADCC-4DFA-8337-276ACC700389}" destId="{27459F5A-8CFB-47AC-8975-19EFB363EF9D}" srcOrd="0" destOrd="0" presId="urn:microsoft.com/office/officeart/2005/8/layout/vList2"/>
    <dgm:cxn modelId="{CCDF6BD3-824F-4597-8008-E8C88AB017CD}" type="presOf" srcId="{E3212BCE-D68C-4945-9A8E-09CA6887A033}" destId="{318B8874-7BB9-4C07-8B97-77448CC76E31}" srcOrd="0" destOrd="0" presId="urn:microsoft.com/office/officeart/2005/8/layout/vList2"/>
    <dgm:cxn modelId="{C182C8D7-04D0-43AA-B84C-CE01DC3D7DD1}" type="presOf" srcId="{0B51FEA0-A64B-4DAE-97F9-4792362EA53F}" destId="{C288EA8F-CCB4-464A-A0FF-ABE57BD2A366}" srcOrd="0" destOrd="0" presId="urn:microsoft.com/office/officeart/2005/8/layout/vList2"/>
    <dgm:cxn modelId="{335F9495-081B-48E6-9C24-55799D8818A2}" type="presParOf" srcId="{27459F5A-8CFB-47AC-8975-19EFB363EF9D}" destId="{773759E2-78FD-482F-AC87-A45A2C575E55}" srcOrd="0" destOrd="0" presId="urn:microsoft.com/office/officeart/2005/8/layout/vList2"/>
    <dgm:cxn modelId="{0A573B30-0633-484D-9651-925D70850519}" type="presParOf" srcId="{27459F5A-8CFB-47AC-8975-19EFB363EF9D}" destId="{72E17B23-86A2-4EB9-9330-7457D828FFB0}" srcOrd="1" destOrd="0" presId="urn:microsoft.com/office/officeart/2005/8/layout/vList2"/>
    <dgm:cxn modelId="{5DE9057A-F51C-454E-B672-9F8093DAD455}" type="presParOf" srcId="{27459F5A-8CFB-47AC-8975-19EFB363EF9D}" destId="{318B8874-7BB9-4C07-8B97-77448CC76E31}" srcOrd="2" destOrd="0" presId="urn:microsoft.com/office/officeart/2005/8/layout/vList2"/>
    <dgm:cxn modelId="{0F27D281-701D-4C1A-A646-CE123C548438}" type="presParOf" srcId="{27459F5A-8CFB-47AC-8975-19EFB363EF9D}" destId="{924B87AE-DBF5-4837-B422-531E43DA392A}" srcOrd="3" destOrd="0" presId="urn:microsoft.com/office/officeart/2005/8/layout/vList2"/>
    <dgm:cxn modelId="{DDFA4346-5319-4470-B581-3D3D88F702E3}" type="presParOf" srcId="{27459F5A-8CFB-47AC-8975-19EFB363EF9D}" destId="{E896CA85-42BF-4413-8D01-7A4975F0A6E4}" srcOrd="4" destOrd="0" presId="urn:microsoft.com/office/officeart/2005/8/layout/vList2"/>
    <dgm:cxn modelId="{5136FA23-B2FE-4FB4-AD71-28A09A82F03E}" type="presParOf" srcId="{27459F5A-8CFB-47AC-8975-19EFB363EF9D}" destId="{32918DD5-D30E-4677-99F4-2C07828189FC}" srcOrd="5" destOrd="0" presId="urn:microsoft.com/office/officeart/2005/8/layout/vList2"/>
    <dgm:cxn modelId="{FD630070-8D3C-46C8-9D74-4139BF689A00}" type="presParOf" srcId="{27459F5A-8CFB-47AC-8975-19EFB363EF9D}" destId="{C288EA8F-CCB4-464A-A0FF-ABE57BD2A3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A14785-ADCC-4DFA-8337-276ACC7003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EB24AF4-A233-4E9C-A5F8-C26E3E5D5435}">
      <dgm:prSet/>
      <dgm:spPr/>
      <dgm:t>
        <a:bodyPr/>
        <a:lstStyle/>
        <a:p>
          <a:r>
            <a:rPr lang="en-IN"/>
            <a:t>Logistic regression is the appropriate analysis to conduct when the dependant variable is binary or categorical.</a:t>
          </a:r>
          <a:endParaRPr lang="en-US"/>
        </a:p>
      </dgm:t>
    </dgm:pt>
    <dgm:pt modelId="{9A980DC2-7098-4163-A6C7-7F4D3917500A}" type="parTrans" cxnId="{FC7BF39D-B70E-415B-8F46-C307CAA9E85A}">
      <dgm:prSet/>
      <dgm:spPr/>
      <dgm:t>
        <a:bodyPr/>
        <a:lstStyle/>
        <a:p>
          <a:endParaRPr lang="en-US"/>
        </a:p>
      </dgm:t>
    </dgm:pt>
    <dgm:pt modelId="{6300BA18-28F6-4033-AF34-EC01183CEE80}" type="sibTrans" cxnId="{FC7BF39D-B70E-415B-8F46-C307CAA9E85A}">
      <dgm:prSet/>
      <dgm:spPr/>
      <dgm:t>
        <a:bodyPr/>
        <a:lstStyle/>
        <a:p>
          <a:endParaRPr lang="en-US"/>
        </a:p>
      </dgm:t>
    </dgm:pt>
    <dgm:pt modelId="{80CD3ACE-3ED4-4E23-AC88-269B1DC21776}">
      <dgm:prSet/>
      <dgm:spPr/>
      <dgm:t>
        <a:bodyPr/>
        <a:lstStyle/>
        <a:p>
          <a:r>
            <a:rPr lang="en-IN"/>
            <a:t>We define the logit(p) function which is the log odds of an event.</a:t>
          </a:r>
          <a:endParaRPr lang="en-US"/>
        </a:p>
      </dgm:t>
    </dgm:pt>
    <dgm:pt modelId="{BF85DCC6-5E28-4C3A-8F56-0C030AF16532}" type="parTrans" cxnId="{02770B9D-6589-444A-AF68-28EE88D48F01}">
      <dgm:prSet/>
      <dgm:spPr/>
      <dgm:t>
        <a:bodyPr/>
        <a:lstStyle/>
        <a:p>
          <a:endParaRPr lang="en-US"/>
        </a:p>
      </dgm:t>
    </dgm:pt>
    <dgm:pt modelId="{32575206-A8FE-4236-90EB-A933190AC761}" type="sibTrans" cxnId="{02770B9D-6589-444A-AF68-28EE88D48F01}">
      <dgm:prSet/>
      <dgm:spPr/>
      <dgm:t>
        <a:bodyPr/>
        <a:lstStyle/>
        <a:p>
          <a:endParaRPr lang="en-US"/>
        </a:p>
      </dgm:t>
    </dgm:pt>
    <dgm:pt modelId="{0B51FEA0-A64B-4DAE-97F9-4792362EA53F}">
      <dgm:prSet/>
      <dgm:spPr/>
      <dgm:t>
        <a:bodyPr/>
        <a:lstStyle/>
        <a:p>
          <a:r>
            <a:rPr lang="en-IN"/>
            <a:t>We calculate the required parameters and put X as the predictor value.</a:t>
          </a:r>
          <a:endParaRPr lang="en-US"/>
        </a:p>
      </dgm:t>
    </dgm:pt>
    <dgm:pt modelId="{5D43ADB1-021D-4D7B-B8BE-58B92660FFD4}" type="parTrans" cxnId="{4C74DE8E-CE8F-4D88-8ABA-B9124FC21BE1}">
      <dgm:prSet/>
      <dgm:spPr/>
      <dgm:t>
        <a:bodyPr/>
        <a:lstStyle/>
        <a:p>
          <a:endParaRPr lang="en-US"/>
        </a:p>
      </dgm:t>
    </dgm:pt>
    <dgm:pt modelId="{9AB71197-F402-491B-8B12-F5E2D93FD315}" type="sibTrans" cxnId="{4C74DE8E-CE8F-4D88-8ABA-B9124FC21BE1}">
      <dgm:prSet/>
      <dgm:spPr/>
      <dgm:t>
        <a:bodyPr/>
        <a:lstStyle/>
        <a:p>
          <a:endParaRPr lang="en-US"/>
        </a:p>
      </dgm:t>
    </dgm:pt>
    <dgm:pt modelId="{E3212BCE-D68C-4945-9A8E-09CA6887A033}">
      <dgm:prSet/>
      <dgm:spPr>
        <a:blipFill>
          <a:blip xmlns:r="http://schemas.openxmlformats.org/officeDocument/2006/relationships" r:embed="rId1"/>
          <a:stretch>
            <a:fillRect l="-467"/>
          </a:stretch>
        </a:blipFill>
      </dgm:spPr>
      <dgm:t>
        <a:bodyPr/>
        <a:lstStyle/>
        <a:p>
          <a:r>
            <a:rPr lang="en-IN">
              <a:noFill/>
            </a:rPr>
            <a:t> </a:t>
          </a:r>
        </a:p>
      </dgm:t>
    </dgm:pt>
    <dgm:pt modelId="{3C2BB062-0E1E-48EE-83B8-2C0F01CAD1CC}" type="sibTrans" cxnId="{1B0B41A6-956A-430E-92E4-C884FBAE2A62}">
      <dgm:prSet/>
      <dgm:spPr/>
      <dgm:t>
        <a:bodyPr/>
        <a:lstStyle/>
        <a:p>
          <a:endParaRPr lang="en-US"/>
        </a:p>
      </dgm:t>
    </dgm:pt>
    <dgm:pt modelId="{7AD1E924-EE24-47EC-B65E-1D68E242C2D3}" type="parTrans" cxnId="{1B0B41A6-956A-430E-92E4-C884FBAE2A62}">
      <dgm:prSet/>
      <dgm:spPr/>
      <dgm:t>
        <a:bodyPr/>
        <a:lstStyle/>
        <a:p>
          <a:endParaRPr lang="en-US"/>
        </a:p>
      </dgm:t>
    </dgm:pt>
    <dgm:pt modelId="{27459F5A-8CFB-47AC-8975-19EFB363EF9D}" type="pres">
      <dgm:prSet presAssocID="{66A14785-ADCC-4DFA-8337-276ACC700389}" presName="linear" presStyleCnt="0">
        <dgm:presLayoutVars>
          <dgm:animLvl val="lvl"/>
          <dgm:resizeHandles val="exact"/>
        </dgm:presLayoutVars>
      </dgm:prSet>
      <dgm:spPr/>
    </dgm:pt>
    <dgm:pt modelId="{773759E2-78FD-482F-AC87-A45A2C575E55}" type="pres">
      <dgm:prSet presAssocID="{7EB24AF4-A233-4E9C-A5F8-C26E3E5D5435}" presName="parentText" presStyleLbl="node1" presStyleIdx="0" presStyleCnt="4">
        <dgm:presLayoutVars>
          <dgm:chMax val="0"/>
          <dgm:bulletEnabled val="1"/>
        </dgm:presLayoutVars>
      </dgm:prSet>
      <dgm:spPr/>
    </dgm:pt>
    <dgm:pt modelId="{72E17B23-86A2-4EB9-9330-7457D828FFB0}" type="pres">
      <dgm:prSet presAssocID="{6300BA18-28F6-4033-AF34-EC01183CEE80}" presName="spacer" presStyleCnt="0"/>
      <dgm:spPr/>
    </dgm:pt>
    <dgm:pt modelId="{318B8874-7BB9-4C07-8B97-77448CC76E31}" type="pres">
      <dgm:prSet presAssocID="{E3212BCE-D68C-4945-9A8E-09CA6887A033}" presName="parentText" presStyleLbl="node1" presStyleIdx="1" presStyleCnt="4" custLinFactNeighborX="0" custLinFactNeighborY="44543">
        <dgm:presLayoutVars>
          <dgm:chMax val="0"/>
          <dgm:bulletEnabled val="1"/>
        </dgm:presLayoutVars>
      </dgm:prSet>
      <dgm:spPr/>
    </dgm:pt>
    <dgm:pt modelId="{924B87AE-DBF5-4837-B422-531E43DA392A}" type="pres">
      <dgm:prSet presAssocID="{3C2BB062-0E1E-48EE-83B8-2C0F01CAD1CC}" presName="spacer" presStyleCnt="0"/>
      <dgm:spPr/>
    </dgm:pt>
    <dgm:pt modelId="{E896CA85-42BF-4413-8D01-7A4975F0A6E4}" type="pres">
      <dgm:prSet presAssocID="{80CD3ACE-3ED4-4E23-AC88-269B1DC21776}" presName="parentText" presStyleLbl="node1" presStyleIdx="2" presStyleCnt="4">
        <dgm:presLayoutVars>
          <dgm:chMax val="0"/>
          <dgm:bulletEnabled val="1"/>
        </dgm:presLayoutVars>
      </dgm:prSet>
      <dgm:spPr/>
    </dgm:pt>
    <dgm:pt modelId="{32918DD5-D30E-4677-99F4-2C07828189FC}" type="pres">
      <dgm:prSet presAssocID="{32575206-A8FE-4236-90EB-A933190AC761}" presName="spacer" presStyleCnt="0"/>
      <dgm:spPr/>
    </dgm:pt>
    <dgm:pt modelId="{C288EA8F-CCB4-464A-A0FF-ABE57BD2A366}" type="pres">
      <dgm:prSet presAssocID="{0B51FEA0-A64B-4DAE-97F9-4792362EA53F}" presName="parentText" presStyleLbl="node1" presStyleIdx="3" presStyleCnt="4">
        <dgm:presLayoutVars>
          <dgm:chMax val="0"/>
          <dgm:bulletEnabled val="1"/>
        </dgm:presLayoutVars>
      </dgm:prSet>
      <dgm:spPr/>
    </dgm:pt>
  </dgm:ptLst>
  <dgm:cxnLst>
    <dgm:cxn modelId="{4F96E306-78A8-4D36-BD85-CB6DB76DE6A6}" type="presOf" srcId="{7EB24AF4-A233-4E9C-A5F8-C26E3E5D5435}" destId="{773759E2-78FD-482F-AC87-A45A2C575E55}" srcOrd="0" destOrd="0" presId="urn:microsoft.com/office/officeart/2005/8/layout/vList2"/>
    <dgm:cxn modelId="{4C74DE8E-CE8F-4D88-8ABA-B9124FC21BE1}" srcId="{66A14785-ADCC-4DFA-8337-276ACC700389}" destId="{0B51FEA0-A64B-4DAE-97F9-4792362EA53F}" srcOrd="3" destOrd="0" parTransId="{5D43ADB1-021D-4D7B-B8BE-58B92660FFD4}" sibTransId="{9AB71197-F402-491B-8B12-F5E2D93FD315}"/>
    <dgm:cxn modelId="{BB94988F-13B4-490E-BF9F-A2F00A9BFA66}" type="presOf" srcId="{80CD3ACE-3ED4-4E23-AC88-269B1DC21776}" destId="{E896CA85-42BF-4413-8D01-7A4975F0A6E4}" srcOrd="0" destOrd="0" presId="urn:microsoft.com/office/officeart/2005/8/layout/vList2"/>
    <dgm:cxn modelId="{02770B9D-6589-444A-AF68-28EE88D48F01}" srcId="{66A14785-ADCC-4DFA-8337-276ACC700389}" destId="{80CD3ACE-3ED4-4E23-AC88-269B1DC21776}" srcOrd="2" destOrd="0" parTransId="{BF85DCC6-5E28-4C3A-8F56-0C030AF16532}" sibTransId="{32575206-A8FE-4236-90EB-A933190AC761}"/>
    <dgm:cxn modelId="{FC7BF39D-B70E-415B-8F46-C307CAA9E85A}" srcId="{66A14785-ADCC-4DFA-8337-276ACC700389}" destId="{7EB24AF4-A233-4E9C-A5F8-C26E3E5D5435}" srcOrd="0" destOrd="0" parTransId="{9A980DC2-7098-4163-A6C7-7F4D3917500A}" sibTransId="{6300BA18-28F6-4033-AF34-EC01183CEE80}"/>
    <dgm:cxn modelId="{1B0B41A6-956A-430E-92E4-C884FBAE2A62}" srcId="{66A14785-ADCC-4DFA-8337-276ACC700389}" destId="{E3212BCE-D68C-4945-9A8E-09CA6887A033}" srcOrd="1" destOrd="0" parTransId="{7AD1E924-EE24-47EC-B65E-1D68E242C2D3}" sibTransId="{3C2BB062-0E1E-48EE-83B8-2C0F01CAD1CC}"/>
    <dgm:cxn modelId="{61C8D0BE-ABB1-46C4-91B6-FE492F6A37E3}" type="presOf" srcId="{66A14785-ADCC-4DFA-8337-276ACC700389}" destId="{27459F5A-8CFB-47AC-8975-19EFB363EF9D}" srcOrd="0" destOrd="0" presId="urn:microsoft.com/office/officeart/2005/8/layout/vList2"/>
    <dgm:cxn modelId="{CCDF6BD3-824F-4597-8008-E8C88AB017CD}" type="presOf" srcId="{E3212BCE-D68C-4945-9A8E-09CA6887A033}" destId="{318B8874-7BB9-4C07-8B97-77448CC76E31}" srcOrd="0" destOrd="0" presId="urn:microsoft.com/office/officeart/2005/8/layout/vList2"/>
    <dgm:cxn modelId="{C182C8D7-04D0-43AA-B84C-CE01DC3D7DD1}" type="presOf" srcId="{0B51FEA0-A64B-4DAE-97F9-4792362EA53F}" destId="{C288EA8F-CCB4-464A-A0FF-ABE57BD2A366}" srcOrd="0" destOrd="0" presId="urn:microsoft.com/office/officeart/2005/8/layout/vList2"/>
    <dgm:cxn modelId="{335F9495-081B-48E6-9C24-55799D8818A2}" type="presParOf" srcId="{27459F5A-8CFB-47AC-8975-19EFB363EF9D}" destId="{773759E2-78FD-482F-AC87-A45A2C575E55}" srcOrd="0" destOrd="0" presId="urn:microsoft.com/office/officeart/2005/8/layout/vList2"/>
    <dgm:cxn modelId="{0A573B30-0633-484D-9651-925D70850519}" type="presParOf" srcId="{27459F5A-8CFB-47AC-8975-19EFB363EF9D}" destId="{72E17B23-86A2-4EB9-9330-7457D828FFB0}" srcOrd="1" destOrd="0" presId="urn:microsoft.com/office/officeart/2005/8/layout/vList2"/>
    <dgm:cxn modelId="{5DE9057A-F51C-454E-B672-9F8093DAD455}" type="presParOf" srcId="{27459F5A-8CFB-47AC-8975-19EFB363EF9D}" destId="{318B8874-7BB9-4C07-8B97-77448CC76E31}" srcOrd="2" destOrd="0" presId="urn:microsoft.com/office/officeart/2005/8/layout/vList2"/>
    <dgm:cxn modelId="{0F27D281-701D-4C1A-A646-CE123C548438}" type="presParOf" srcId="{27459F5A-8CFB-47AC-8975-19EFB363EF9D}" destId="{924B87AE-DBF5-4837-B422-531E43DA392A}" srcOrd="3" destOrd="0" presId="urn:microsoft.com/office/officeart/2005/8/layout/vList2"/>
    <dgm:cxn modelId="{DDFA4346-5319-4470-B581-3D3D88F702E3}" type="presParOf" srcId="{27459F5A-8CFB-47AC-8975-19EFB363EF9D}" destId="{E896CA85-42BF-4413-8D01-7A4975F0A6E4}" srcOrd="4" destOrd="0" presId="urn:microsoft.com/office/officeart/2005/8/layout/vList2"/>
    <dgm:cxn modelId="{5136FA23-B2FE-4FB4-AD71-28A09A82F03E}" type="presParOf" srcId="{27459F5A-8CFB-47AC-8975-19EFB363EF9D}" destId="{32918DD5-D30E-4677-99F4-2C07828189FC}" srcOrd="5" destOrd="0" presId="urn:microsoft.com/office/officeart/2005/8/layout/vList2"/>
    <dgm:cxn modelId="{FD630070-8D3C-46C8-9D74-4139BF689A00}" type="presParOf" srcId="{27459F5A-8CFB-47AC-8975-19EFB363EF9D}" destId="{C288EA8F-CCB4-464A-A0FF-ABE57BD2A3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452CFF-4269-420C-9F5B-10AAFD27204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6CDF2D8-8F14-451F-9FB5-6311E7FF36B1}">
      <dgm:prSet/>
      <dgm:spPr/>
      <dgm:t>
        <a:bodyPr/>
        <a:lstStyle/>
        <a:p>
          <a:r>
            <a:rPr lang="en-IN"/>
            <a:t>K-nearest neighbour is a non-parametric method used for classification and regression</a:t>
          </a:r>
          <a:endParaRPr lang="en-US"/>
        </a:p>
      </dgm:t>
    </dgm:pt>
    <dgm:pt modelId="{DCD96919-9684-439C-A6C6-BDB645F5E649}" type="parTrans" cxnId="{4626B6BF-A202-47FE-A581-9FF7D15068A1}">
      <dgm:prSet/>
      <dgm:spPr/>
      <dgm:t>
        <a:bodyPr/>
        <a:lstStyle/>
        <a:p>
          <a:endParaRPr lang="en-US"/>
        </a:p>
      </dgm:t>
    </dgm:pt>
    <dgm:pt modelId="{760F330A-D01F-4D29-9216-2F27164FEC1E}" type="sibTrans" cxnId="{4626B6BF-A202-47FE-A581-9FF7D15068A1}">
      <dgm:prSet/>
      <dgm:spPr/>
      <dgm:t>
        <a:bodyPr/>
        <a:lstStyle/>
        <a:p>
          <a:endParaRPr lang="en-US"/>
        </a:p>
      </dgm:t>
    </dgm:pt>
    <dgm:pt modelId="{263A6FBC-4E36-4945-A676-2D50F9316B68}">
      <dgm:prSet/>
      <dgm:spPr/>
      <dgm:t>
        <a:bodyPr/>
        <a:lstStyle/>
        <a:p>
          <a:r>
            <a:rPr lang="en-IN"/>
            <a:t>KNN does not use any data points to do any generalization or, the training phase is minimal</a:t>
          </a:r>
          <a:endParaRPr lang="en-US"/>
        </a:p>
      </dgm:t>
    </dgm:pt>
    <dgm:pt modelId="{3C498A34-F8B9-4151-978B-314DEF937EA1}" type="parTrans" cxnId="{18A1F581-1CA2-45E5-88BD-BFA892668B09}">
      <dgm:prSet/>
      <dgm:spPr/>
      <dgm:t>
        <a:bodyPr/>
        <a:lstStyle/>
        <a:p>
          <a:endParaRPr lang="en-US"/>
        </a:p>
      </dgm:t>
    </dgm:pt>
    <dgm:pt modelId="{E82286A0-32F6-48B5-850B-0DB364B0B6CA}" type="sibTrans" cxnId="{18A1F581-1CA2-45E5-88BD-BFA892668B09}">
      <dgm:prSet/>
      <dgm:spPr/>
      <dgm:t>
        <a:bodyPr/>
        <a:lstStyle/>
        <a:p>
          <a:endParaRPr lang="en-US"/>
        </a:p>
      </dgm:t>
    </dgm:pt>
    <dgm:pt modelId="{83CF9A51-30C2-4BD1-AE04-C51CCC565F24}">
      <dgm:prSet/>
      <dgm:spPr/>
      <dgm:t>
        <a:bodyPr/>
        <a:lstStyle/>
        <a:p>
          <a:r>
            <a:rPr lang="en-IN"/>
            <a:t>KNN Algorithm is based on feature similarity and can be used for categorical classification such as credit rating, hand writing detection etc</a:t>
          </a:r>
          <a:endParaRPr lang="en-US"/>
        </a:p>
      </dgm:t>
    </dgm:pt>
    <dgm:pt modelId="{EBF455A5-CB8E-4081-881B-93627CFE2FBD}" type="parTrans" cxnId="{68068BC3-762C-4FA9-A206-0A3107984974}">
      <dgm:prSet/>
      <dgm:spPr/>
      <dgm:t>
        <a:bodyPr/>
        <a:lstStyle/>
        <a:p>
          <a:endParaRPr lang="en-US"/>
        </a:p>
      </dgm:t>
    </dgm:pt>
    <dgm:pt modelId="{0FD4D6BD-BF14-405C-972E-1293BCDB914E}" type="sibTrans" cxnId="{68068BC3-762C-4FA9-A206-0A3107984974}">
      <dgm:prSet/>
      <dgm:spPr/>
      <dgm:t>
        <a:bodyPr/>
        <a:lstStyle/>
        <a:p>
          <a:endParaRPr lang="en-US"/>
        </a:p>
      </dgm:t>
    </dgm:pt>
    <dgm:pt modelId="{AC438237-8D5C-43A7-8323-60972D66762F}" type="pres">
      <dgm:prSet presAssocID="{7C452CFF-4269-420C-9F5B-10AAFD27204A}" presName="linear" presStyleCnt="0">
        <dgm:presLayoutVars>
          <dgm:animLvl val="lvl"/>
          <dgm:resizeHandles val="exact"/>
        </dgm:presLayoutVars>
      </dgm:prSet>
      <dgm:spPr/>
    </dgm:pt>
    <dgm:pt modelId="{524371F3-469A-411C-8E63-D48A56B26C5B}" type="pres">
      <dgm:prSet presAssocID="{06CDF2D8-8F14-451F-9FB5-6311E7FF36B1}" presName="parentText" presStyleLbl="node1" presStyleIdx="0" presStyleCnt="3">
        <dgm:presLayoutVars>
          <dgm:chMax val="0"/>
          <dgm:bulletEnabled val="1"/>
        </dgm:presLayoutVars>
      </dgm:prSet>
      <dgm:spPr/>
    </dgm:pt>
    <dgm:pt modelId="{0F2D6B0F-50E6-4D4D-9EF9-544CC9DEDE6C}" type="pres">
      <dgm:prSet presAssocID="{760F330A-D01F-4D29-9216-2F27164FEC1E}" presName="spacer" presStyleCnt="0"/>
      <dgm:spPr/>
    </dgm:pt>
    <dgm:pt modelId="{DC04C921-F221-4A5C-93C9-B7C15F25E12D}" type="pres">
      <dgm:prSet presAssocID="{263A6FBC-4E36-4945-A676-2D50F9316B68}" presName="parentText" presStyleLbl="node1" presStyleIdx="1" presStyleCnt="3">
        <dgm:presLayoutVars>
          <dgm:chMax val="0"/>
          <dgm:bulletEnabled val="1"/>
        </dgm:presLayoutVars>
      </dgm:prSet>
      <dgm:spPr/>
    </dgm:pt>
    <dgm:pt modelId="{975C60CB-6D88-41BA-AD9F-CAA5EC228FED}" type="pres">
      <dgm:prSet presAssocID="{E82286A0-32F6-48B5-850B-0DB364B0B6CA}" presName="spacer" presStyleCnt="0"/>
      <dgm:spPr/>
    </dgm:pt>
    <dgm:pt modelId="{817788D1-D9C4-42B1-89F7-AAA093819755}" type="pres">
      <dgm:prSet presAssocID="{83CF9A51-30C2-4BD1-AE04-C51CCC565F24}" presName="parentText" presStyleLbl="node1" presStyleIdx="2" presStyleCnt="3">
        <dgm:presLayoutVars>
          <dgm:chMax val="0"/>
          <dgm:bulletEnabled val="1"/>
        </dgm:presLayoutVars>
      </dgm:prSet>
      <dgm:spPr/>
    </dgm:pt>
  </dgm:ptLst>
  <dgm:cxnLst>
    <dgm:cxn modelId="{18A1F581-1CA2-45E5-88BD-BFA892668B09}" srcId="{7C452CFF-4269-420C-9F5B-10AAFD27204A}" destId="{263A6FBC-4E36-4945-A676-2D50F9316B68}" srcOrd="1" destOrd="0" parTransId="{3C498A34-F8B9-4151-978B-314DEF937EA1}" sibTransId="{E82286A0-32F6-48B5-850B-0DB364B0B6CA}"/>
    <dgm:cxn modelId="{4626B6BF-A202-47FE-A581-9FF7D15068A1}" srcId="{7C452CFF-4269-420C-9F5B-10AAFD27204A}" destId="{06CDF2D8-8F14-451F-9FB5-6311E7FF36B1}" srcOrd="0" destOrd="0" parTransId="{DCD96919-9684-439C-A6C6-BDB645F5E649}" sibTransId="{760F330A-D01F-4D29-9216-2F27164FEC1E}"/>
    <dgm:cxn modelId="{68068BC3-762C-4FA9-A206-0A3107984974}" srcId="{7C452CFF-4269-420C-9F5B-10AAFD27204A}" destId="{83CF9A51-30C2-4BD1-AE04-C51CCC565F24}" srcOrd="2" destOrd="0" parTransId="{EBF455A5-CB8E-4081-881B-93627CFE2FBD}" sibTransId="{0FD4D6BD-BF14-405C-972E-1293BCDB914E}"/>
    <dgm:cxn modelId="{258D06C9-C36A-4EDF-BE18-A980F7C1CB89}" type="presOf" srcId="{263A6FBC-4E36-4945-A676-2D50F9316B68}" destId="{DC04C921-F221-4A5C-93C9-B7C15F25E12D}" srcOrd="0" destOrd="0" presId="urn:microsoft.com/office/officeart/2005/8/layout/vList2"/>
    <dgm:cxn modelId="{D3DEF5DD-D140-49EA-A297-0CB0A264FB75}" type="presOf" srcId="{06CDF2D8-8F14-451F-9FB5-6311E7FF36B1}" destId="{524371F3-469A-411C-8E63-D48A56B26C5B}" srcOrd="0" destOrd="0" presId="urn:microsoft.com/office/officeart/2005/8/layout/vList2"/>
    <dgm:cxn modelId="{D235A8ED-8ADC-46EA-A6FD-9676A342304D}" type="presOf" srcId="{83CF9A51-30C2-4BD1-AE04-C51CCC565F24}" destId="{817788D1-D9C4-42B1-89F7-AAA093819755}" srcOrd="0" destOrd="0" presId="urn:microsoft.com/office/officeart/2005/8/layout/vList2"/>
    <dgm:cxn modelId="{F24A6CFB-09AD-45E6-93E9-6825A0BD2EAC}" type="presOf" srcId="{7C452CFF-4269-420C-9F5B-10AAFD27204A}" destId="{AC438237-8D5C-43A7-8323-60972D66762F}" srcOrd="0" destOrd="0" presId="urn:microsoft.com/office/officeart/2005/8/layout/vList2"/>
    <dgm:cxn modelId="{89595B1E-5164-45F0-AE7A-9D1F606D26C0}" type="presParOf" srcId="{AC438237-8D5C-43A7-8323-60972D66762F}" destId="{524371F3-469A-411C-8E63-D48A56B26C5B}" srcOrd="0" destOrd="0" presId="urn:microsoft.com/office/officeart/2005/8/layout/vList2"/>
    <dgm:cxn modelId="{F14F101E-9F69-4B81-BBFE-5FA3C44DADEA}" type="presParOf" srcId="{AC438237-8D5C-43A7-8323-60972D66762F}" destId="{0F2D6B0F-50E6-4D4D-9EF9-544CC9DEDE6C}" srcOrd="1" destOrd="0" presId="urn:microsoft.com/office/officeart/2005/8/layout/vList2"/>
    <dgm:cxn modelId="{C9DB5EE1-9D25-4A8D-8E1D-8E0F31481458}" type="presParOf" srcId="{AC438237-8D5C-43A7-8323-60972D66762F}" destId="{DC04C921-F221-4A5C-93C9-B7C15F25E12D}" srcOrd="2" destOrd="0" presId="urn:microsoft.com/office/officeart/2005/8/layout/vList2"/>
    <dgm:cxn modelId="{05C163D5-CDB6-4B53-966A-9AE311914EA1}" type="presParOf" srcId="{AC438237-8D5C-43A7-8323-60972D66762F}" destId="{975C60CB-6D88-41BA-AD9F-CAA5EC228FED}" srcOrd="3" destOrd="0" presId="urn:microsoft.com/office/officeart/2005/8/layout/vList2"/>
    <dgm:cxn modelId="{982ADB21-7851-4F8C-A0F9-E58E57E0DDA2}" type="presParOf" srcId="{AC438237-8D5C-43A7-8323-60972D66762F}" destId="{817788D1-D9C4-42B1-89F7-AAA09381975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C0A2C-A8DA-4C10-AC19-359983A6EEBD}">
      <dsp:nvSpPr>
        <dsp:cNvPr id="0" name=""/>
        <dsp:cNvSpPr/>
      </dsp:nvSpPr>
      <dsp:spPr>
        <a:xfrm>
          <a:off x="0" y="1693"/>
          <a:ext cx="10515600" cy="85843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F04CF-5574-4624-A6AA-451BF5FBF7A2}">
      <dsp:nvSpPr>
        <dsp:cNvPr id="0" name=""/>
        <dsp:cNvSpPr/>
      </dsp:nvSpPr>
      <dsp:spPr>
        <a:xfrm>
          <a:off x="259677" y="194842"/>
          <a:ext cx="472141" cy="472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8870A-A7A1-41E3-80C2-30A7CF66B446}">
      <dsp:nvSpPr>
        <dsp:cNvPr id="0" name=""/>
        <dsp:cNvSpPr/>
      </dsp:nvSpPr>
      <dsp:spPr>
        <a:xfrm>
          <a:off x="991497" y="1693"/>
          <a:ext cx="9524102" cy="85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51" tIns="90851" rIns="90851" bIns="90851" numCol="1" spcCol="1270" anchor="ctr" anchorCtr="0">
          <a:noAutofit/>
        </a:bodyPr>
        <a:lstStyle/>
        <a:p>
          <a:pPr marL="0" lvl="0" indent="0" algn="l" defTabSz="933450">
            <a:lnSpc>
              <a:spcPct val="100000"/>
            </a:lnSpc>
            <a:spcBef>
              <a:spcPct val="0"/>
            </a:spcBef>
            <a:spcAft>
              <a:spcPct val="35000"/>
            </a:spcAft>
            <a:buNone/>
          </a:pPr>
          <a:r>
            <a:rPr lang="en-IN" sz="2100" kern="1200"/>
            <a:t>Social Media has become an essential part of our daily lives with over 3 billion active users currently active.</a:t>
          </a:r>
          <a:endParaRPr lang="en-US" sz="2100" kern="1200"/>
        </a:p>
      </dsp:txBody>
      <dsp:txXfrm>
        <a:off x="991497" y="1693"/>
        <a:ext cx="9524102" cy="858439"/>
      </dsp:txXfrm>
    </dsp:sp>
    <dsp:sp modelId="{C27E2864-9C12-44CC-8973-36FAF20CA63E}">
      <dsp:nvSpPr>
        <dsp:cNvPr id="0" name=""/>
        <dsp:cNvSpPr/>
      </dsp:nvSpPr>
      <dsp:spPr>
        <a:xfrm>
          <a:off x="0" y="1074742"/>
          <a:ext cx="10515600" cy="858439"/>
        </a:xfrm>
        <a:prstGeom prst="roundRect">
          <a:avLst>
            <a:gd name="adj" fmla="val 1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74FA9A53-682F-474D-98AF-854FDA225968}">
      <dsp:nvSpPr>
        <dsp:cNvPr id="0" name=""/>
        <dsp:cNvSpPr/>
      </dsp:nvSpPr>
      <dsp:spPr>
        <a:xfrm>
          <a:off x="259677" y="1267891"/>
          <a:ext cx="472141" cy="4721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911C5B-8332-4FCF-897C-63DFD518E348}">
      <dsp:nvSpPr>
        <dsp:cNvPr id="0" name=""/>
        <dsp:cNvSpPr/>
      </dsp:nvSpPr>
      <dsp:spPr>
        <a:xfrm>
          <a:off x="991497" y="1074742"/>
          <a:ext cx="9524102" cy="85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51" tIns="90851" rIns="90851" bIns="90851" numCol="1" spcCol="1270" anchor="ctr" anchorCtr="0">
          <a:noAutofit/>
        </a:bodyPr>
        <a:lstStyle/>
        <a:p>
          <a:pPr marL="0" lvl="0" indent="0" algn="l" defTabSz="933450">
            <a:lnSpc>
              <a:spcPct val="100000"/>
            </a:lnSpc>
            <a:spcBef>
              <a:spcPct val="0"/>
            </a:spcBef>
            <a:spcAft>
              <a:spcPct val="35000"/>
            </a:spcAft>
            <a:buNone/>
          </a:pPr>
          <a:r>
            <a:rPr lang="en-IN" sz="2100" kern="1200"/>
            <a:t>Twitter has over 319 million users with over 500 million tweets being exchanged every single day</a:t>
          </a:r>
          <a:endParaRPr lang="en-US" sz="2100" kern="1200"/>
        </a:p>
      </dsp:txBody>
      <dsp:txXfrm>
        <a:off x="991497" y="1074742"/>
        <a:ext cx="9524102" cy="858439"/>
      </dsp:txXfrm>
    </dsp:sp>
    <dsp:sp modelId="{31C38ADB-2B1D-4778-AAC8-B3303B36ED07}">
      <dsp:nvSpPr>
        <dsp:cNvPr id="0" name=""/>
        <dsp:cNvSpPr/>
      </dsp:nvSpPr>
      <dsp:spPr>
        <a:xfrm>
          <a:off x="0" y="2147791"/>
          <a:ext cx="10515600" cy="858439"/>
        </a:xfrm>
        <a:prstGeom prst="roundRect">
          <a:avLst>
            <a:gd name="adj" fmla="val 1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9EDF1D35-559A-4288-B92C-B4426F59A8E7}">
      <dsp:nvSpPr>
        <dsp:cNvPr id="0" name=""/>
        <dsp:cNvSpPr/>
      </dsp:nvSpPr>
      <dsp:spPr>
        <a:xfrm>
          <a:off x="259677" y="2340940"/>
          <a:ext cx="472141" cy="4721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E2006-B1CE-4E34-B5DF-330B58D61D9F}">
      <dsp:nvSpPr>
        <dsp:cNvPr id="0" name=""/>
        <dsp:cNvSpPr/>
      </dsp:nvSpPr>
      <dsp:spPr>
        <a:xfrm>
          <a:off x="991497" y="2147791"/>
          <a:ext cx="9524102" cy="85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51" tIns="90851" rIns="90851" bIns="90851" numCol="1" spcCol="1270" anchor="ctr" anchorCtr="0">
          <a:noAutofit/>
        </a:bodyPr>
        <a:lstStyle/>
        <a:p>
          <a:pPr marL="0" lvl="0" indent="0" algn="l" defTabSz="933450">
            <a:lnSpc>
              <a:spcPct val="100000"/>
            </a:lnSpc>
            <a:spcBef>
              <a:spcPct val="0"/>
            </a:spcBef>
            <a:spcAft>
              <a:spcPct val="35000"/>
            </a:spcAft>
            <a:buNone/>
          </a:pPr>
          <a:r>
            <a:rPr lang="en-IN" sz="2100" kern="1200" dirty="0"/>
            <a:t>Twitter limits each tweet to 140 characters which has been since doubled in various languages</a:t>
          </a:r>
          <a:endParaRPr lang="en-US" sz="2100" kern="1200" dirty="0"/>
        </a:p>
      </dsp:txBody>
      <dsp:txXfrm>
        <a:off x="991497" y="2147791"/>
        <a:ext cx="9524102" cy="858439"/>
      </dsp:txXfrm>
    </dsp:sp>
    <dsp:sp modelId="{4AB72602-AA33-4A2D-B9B7-627C5AFDA443}">
      <dsp:nvSpPr>
        <dsp:cNvPr id="0" name=""/>
        <dsp:cNvSpPr/>
      </dsp:nvSpPr>
      <dsp:spPr>
        <a:xfrm>
          <a:off x="0" y="3220840"/>
          <a:ext cx="10515600" cy="858439"/>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F9A92427-FB23-4348-846C-12D6E45C9FFE}">
      <dsp:nvSpPr>
        <dsp:cNvPr id="0" name=""/>
        <dsp:cNvSpPr/>
      </dsp:nvSpPr>
      <dsp:spPr>
        <a:xfrm>
          <a:off x="259677" y="3413989"/>
          <a:ext cx="472141" cy="4721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0F27A-B74A-40B4-979F-D596B5ABC9D0}">
      <dsp:nvSpPr>
        <dsp:cNvPr id="0" name=""/>
        <dsp:cNvSpPr/>
      </dsp:nvSpPr>
      <dsp:spPr>
        <a:xfrm>
          <a:off x="991497" y="3220840"/>
          <a:ext cx="9524102" cy="85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51" tIns="90851" rIns="90851" bIns="90851" numCol="1" spcCol="1270" anchor="ctr" anchorCtr="0">
          <a:noAutofit/>
        </a:bodyPr>
        <a:lstStyle/>
        <a:p>
          <a:pPr marL="0" lvl="0" indent="0" algn="l" defTabSz="933450">
            <a:lnSpc>
              <a:spcPct val="100000"/>
            </a:lnSpc>
            <a:spcBef>
              <a:spcPct val="0"/>
            </a:spcBef>
            <a:spcAft>
              <a:spcPct val="35000"/>
            </a:spcAft>
            <a:buNone/>
          </a:pPr>
          <a:r>
            <a:rPr lang="en-IN" sz="2100" kern="1200"/>
            <a:t>Primarily, our dataset classifies tweets into hate speech, offensive language or neither of those</a:t>
          </a:r>
          <a:endParaRPr lang="en-US" sz="2100" kern="1200"/>
        </a:p>
      </dsp:txBody>
      <dsp:txXfrm>
        <a:off x="991497" y="3220840"/>
        <a:ext cx="9524102" cy="858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0880-5F6E-4830-B758-BA74BF527761}">
      <dsp:nvSpPr>
        <dsp:cNvPr id="0" name=""/>
        <dsp:cNvSpPr/>
      </dsp:nvSpPr>
      <dsp:spPr>
        <a:xfrm>
          <a:off x="0" y="552493"/>
          <a:ext cx="6513603" cy="1539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33% of American Teens use Twitter while nearly 43% of kids have been bullied online on various platforms</a:t>
          </a:r>
          <a:endParaRPr lang="en-US" sz="2800" kern="1200"/>
        </a:p>
      </dsp:txBody>
      <dsp:txXfrm>
        <a:off x="75163" y="627656"/>
        <a:ext cx="6363277" cy="1389393"/>
      </dsp:txXfrm>
    </dsp:sp>
    <dsp:sp modelId="{96EDB9EF-41A7-4B2C-BD5A-92068009C391}">
      <dsp:nvSpPr>
        <dsp:cNvPr id="0" name=""/>
        <dsp:cNvSpPr/>
      </dsp:nvSpPr>
      <dsp:spPr>
        <a:xfrm>
          <a:off x="0" y="2172853"/>
          <a:ext cx="6513603" cy="153971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One of every four has been bullied more than once</a:t>
          </a:r>
          <a:endParaRPr lang="en-US" sz="2800" kern="1200"/>
        </a:p>
      </dsp:txBody>
      <dsp:txXfrm>
        <a:off x="75163" y="2248016"/>
        <a:ext cx="6363277" cy="1389393"/>
      </dsp:txXfrm>
    </dsp:sp>
    <dsp:sp modelId="{02025D4F-55BB-4865-89CC-3637592DBAA6}">
      <dsp:nvSpPr>
        <dsp:cNvPr id="0" name=""/>
        <dsp:cNvSpPr/>
      </dsp:nvSpPr>
      <dsp:spPr>
        <a:xfrm>
          <a:off x="0" y="3793213"/>
          <a:ext cx="6513603" cy="1539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Various platforms have also been accused of promoting political propaganda emphasising the power of social media</a:t>
          </a:r>
          <a:endParaRPr lang="en-US" sz="2800" kern="1200"/>
        </a:p>
      </dsp:txBody>
      <dsp:txXfrm>
        <a:off x="75163" y="3868376"/>
        <a:ext cx="6363277" cy="13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A018-93A4-4FBB-9259-95AD5E8720B9}">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45AFD2B-E9AD-4385-A559-DF3EBE0A356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704EE5C-5EF5-4451-85F9-BD8E482583D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dirty="0"/>
            <a:t>Internet and communication has rapidly changed over the last 20 years. We have benefitted from this change while there have been some who have used this privilege to abuse and bully others.</a:t>
          </a:r>
          <a:endParaRPr lang="en-US" sz="1600" kern="1200" dirty="0"/>
        </a:p>
      </dsp:txBody>
      <dsp:txXfrm>
        <a:off x="1834517" y="469890"/>
        <a:ext cx="3148942" cy="1335915"/>
      </dsp:txXfrm>
    </dsp:sp>
    <dsp:sp modelId="{CD6CCF8D-3393-41F3-82B7-B584D3328AC3}">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11E58E-67C8-4FEC-9EDD-45BE9C7B12E3}">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89AAE91-D965-4BF8-B6C2-CD69DD98C03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dirty="0"/>
            <a:t>It has impacted various business spheres and has led to the rise of various fields such as “Digital Marketing” and has become a great platform for start-ups and smaller organisation</a:t>
          </a:r>
          <a:endParaRPr lang="en-US" sz="1600" kern="1200" dirty="0"/>
        </a:p>
      </dsp:txBody>
      <dsp:txXfrm>
        <a:off x="7154322" y="469890"/>
        <a:ext cx="3148942" cy="1335915"/>
      </dsp:txXfrm>
    </dsp:sp>
    <dsp:sp modelId="{406AEE62-238F-4693-B5CC-C2FA49B22129}">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F40FDD2-2CB4-4F01-B67A-1DDA31DE02F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60566D-3BD0-4BA4-814B-40730877E21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This has led to various issues too with one being cyber bullying.</a:t>
          </a:r>
          <a:endParaRPr lang="en-US" sz="1800" kern="1200" dirty="0"/>
        </a:p>
      </dsp:txBody>
      <dsp:txXfrm>
        <a:off x="1834517" y="2545532"/>
        <a:ext cx="3148942" cy="1335915"/>
      </dsp:txXfrm>
    </dsp:sp>
    <dsp:sp modelId="{CDC037F3-AAA8-4601-BCF6-6B490AB7AF75}">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382FD5D-B8AD-49EC-9DCF-4831D78E0B3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701E8BA-D64A-4B2B-BA85-DA5A3D2FFB0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Social media has also weakened face to face interaction and has caused certain strangers to turn into threats.</a:t>
          </a:r>
          <a:endParaRPr lang="en-US" sz="1800" kern="1200" dirty="0"/>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32133-D163-4E62-9F70-B174A66E6F22}">
      <dsp:nvSpPr>
        <dsp:cNvPr id="0" name=""/>
        <dsp:cNvSpPr/>
      </dsp:nvSpPr>
      <dsp:spPr>
        <a:xfrm>
          <a:off x="0" y="85213"/>
          <a:ext cx="6513603"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A decision tree is a flowchart-like structure for classification that considers all possible consequences</a:t>
          </a:r>
          <a:endParaRPr lang="en-US" sz="2500" kern="1200"/>
        </a:p>
      </dsp:txBody>
      <dsp:txXfrm>
        <a:off x="67110" y="152323"/>
        <a:ext cx="6379383" cy="1240530"/>
      </dsp:txXfrm>
    </dsp:sp>
    <dsp:sp modelId="{E11AE74C-0D9E-4A19-B977-9CFC1E3A0A00}">
      <dsp:nvSpPr>
        <dsp:cNvPr id="0" name=""/>
        <dsp:cNvSpPr/>
      </dsp:nvSpPr>
      <dsp:spPr>
        <a:xfrm>
          <a:off x="0" y="1531963"/>
          <a:ext cx="6513603" cy="137475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We considered the ‘Gini’ index as a measure of impurity while splitting</a:t>
          </a:r>
          <a:endParaRPr lang="en-US" sz="2500" kern="1200"/>
        </a:p>
      </dsp:txBody>
      <dsp:txXfrm>
        <a:off x="67110" y="1599073"/>
        <a:ext cx="6379383" cy="1240530"/>
      </dsp:txXfrm>
    </dsp:sp>
    <dsp:sp modelId="{78E0E3BB-87ED-4DF9-A731-FED48FAFE473}">
      <dsp:nvSpPr>
        <dsp:cNvPr id="0" name=""/>
        <dsp:cNvSpPr/>
      </dsp:nvSpPr>
      <dsp:spPr>
        <a:xfrm>
          <a:off x="0" y="2978713"/>
          <a:ext cx="6513603" cy="137475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Trees may be simplified by pruning which is to end the tree at a certain depth</a:t>
          </a:r>
          <a:endParaRPr lang="en-US" sz="2500" kern="1200"/>
        </a:p>
      </dsp:txBody>
      <dsp:txXfrm>
        <a:off x="67110" y="3045823"/>
        <a:ext cx="6379383" cy="1240530"/>
      </dsp:txXfrm>
    </dsp:sp>
    <dsp:sp modelId="{009C77FE-B7E6-4CB0-B517-FFC6D2B26FC6}">
      <dsp:nvSpPr>
        <dsp:cNvPr id="0" name=""/>
        <dsp:cNvSpPr/>
      </dsp:nvSpPr>
      <dsp:spPr>
        <a:xfrm>
          <a:off x="0" y="4425463"/>
          <a:ext cx="6513603" cy="1374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It can take different data types as input for classification (continuous, categorical, numerical)</a:t>
          </a:r>
          <a:endParaRPr lang="en-US" sz="2500" kern="1200" dirty="0"/>
        </a:p>
      </dsp:txBody>
      <dsp:txXfrm>
        <a:off x="67110" y="4492573"/>
        <a:ext cx="6379383" cy="1240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FFEA6-8A40-4773-B736-20D0F0D67DC2}">
      <dsp:nvSpPr>
        <dsp:cNvPr id="0" name=""/>
        <dsp:cNvSpPr/>
      </dsp:nvSpPr>
      <dsp:spPr>
        <a:xfrm>
          <a:off x="0" y="313812"/>
          <a:ext cx="6513603" cy="1264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Random forest are an easy to use machine learning algorithm that produces, even without hyper-parameter tuning, a great result most of the time</a:t>
          </a:r>
          <a:endParaRPr lang="en-US" sz="2300" kern="1200"/>
        </a:p>
      </dsp:txBody>
      <dsp:txXfrm>
        <a:off x="61741" y="375553"/>
        <a:ext cx="6390121" cy="1141288"/>
      </dsp:txXfrm>
    </dsp:sp>
    <dsp:sp modelId="{71F65FA9-E5FC-426E-8E47-067F467436B2}">
      <dsp:nvSpPr>
        <dsp:cNvPr id="0" name=""/>
        <dsp:cNvSpPr/>
      </dsp:nvSpPr>
      <dsp:spPr>
        <a:xfrm>
          <a:off x="0" y="1644823"/>
          <a:ext cx="6513603" cy="12647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It is widely used as it is simple and can be applied to both classification and regression tasks</a:t>
          </a:r>
          <a:endParaRPr lang="en-US" sz="2300" kern="1200"/>
        </a:p>
      </dsp:txBody>
      <dsp:txXfrm>
        <a:off x="61741" y="1706564"/>
        <a:ext cx="6390121" cy="1141288"/>
      </dsp:txXfrm>
    </dsp:sp>
    <dsp:sp modelId="{99BC54D0-5C5C-4FE1-B1B6-602BC6955744}">
      <dsp:nvSpPr>
        <dsp:cNvPr id="0" name=""/>
        <dsp:cNvSpPr/>
      </dsp:nvSpPr>
      <dsp:spPr>
        <a:xfrm>
          <a:off x="0" y="2975833"/>
          <a:ext cx="6513603" cy="12647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Random forest builds multiple decision trees and merges them together to make a more accurate and stable prediction</a:t>
          </a:r>
          <a:endParaRPr lang="en-US" sz="2300" kern="1200"/>
        </a:p>
      </dsp:txBody>
      <dsp:txXfrm>
        <a:off x="61741" y="3037574"/>
        <a:ext cx="6390121" cy="1141288"/>
      </dsp:txXfrm>
    </dsp:sp>
    <dsp:sp modelId="{053C9AE7-EEA9-4043-92DD-448AEE7FD3F7}">
      <dsp:nvSpPr>
        <dsp:cNvPr id="0" name=""/>
        <dsp:cNvSpPr/>
      </dsp:nvSpPr>
      <dsp:spPr>
        <a:xfrm>
          <a:off x="0" y="4306843"/>
          <a:ext cx="6513603" cy="12647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It is a supervised learning algorithm</a:t>
          </a:r>
          <a:endParaRPr lang="en-US" sz="2300" kern="1200"/>
        </a:p>
      </dsp:txBody>
      <dsp:txXfrm>
        <a:off x="61741" y="4368584"/>
        <a:ext cx="6390121" cy="11412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F89AB-3A4B-43FA-AF13-00B0DDD4C4F2}">
      <dsp:nvSpPr>
        <dsp:cNvPr id="0" name=""/>
        <dsp:cNvSpPr/>
      </dsp:nvSpPr>
      <dsp:spPr>
        <a:xfrm>
          <a:off x="0" y="84402"/>
          <a:ext cx="6513603" cy="1855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A SVM creates a hyperplane or set of hyperplanes which can be used for classification, regression, or other tasks like identifying outliers.</a:t>
          </a:r>
          <a:endParaRPr lang="en-US" sz="2600" kern="1200"/>
        </a:p>
      </dsp:txBody>
      <dsp:txXfrm>
        <a:off x="90584" y="174986"/>
        <a:ext cx="6332435" cy="1674452"/>
      </dsp:txXfrm>
    </dsp:sp>
    <dsp:sp modelId="{ED3ABAC6-1084-4822-BC7F-8D2273EF59D2}">
      <dsp:nvSpPr>
        <dsp:cNvPr id="0" name=""/>
        <dsp:cNvSpPr/>
      </dsp:nvSpPr>
      <dsp:spPr>
        <a:xfrm>
          <a:off x="0" y="2014902"/>
          <a:ext cx="6513603" cy="18556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We plot each data item as a point in n-dimensional plane where we perform classification by finding a hyperplane to differentiate them</a:t>
          </a:r>
          <a:endParaRPr lang="en-US" sz="2600" kern="1200"/>
        </a:p>
      </dsp:txBody>
      <dsp:txXfrm>
        <a:off x="90584" y="2105486"/>
        <a:ext cx="6332435" cy="1674452"/>
      </dsp:txXfrm>
    </dsp:sp>
    <dsp:sp modelId="{9CF906F8-C423-43FC-9A08-168952BD4FA4}">
      <dsp:nvSpPr>
        <dsp:cNvPr id="0" name=""/>
        <dsp:cNvSpPr/>
      </dsp:nvSpPr>
      <dsp:spPr>
        <a:xfrm>
          <a:off x="0" y="3945403"/>
          <a:ext cx="6513603" cy="1855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It works well with clear margin of separation and is effective in high dimensional space</a:t>
          </a:r>
          <a:endParaRPr lang="en-US" sz="2600" kern="1200"/>
        </a:p>
      </dsp:txBody>
      <dsp:txXfrm>
        <a:off x="90584" y="4035987"/>
        <a:ext cx="6332435" cy="1674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759E2-78FD-482F-AC87-A45A2C575E55}">
      <dsp:nvSpPr>
        <dsp:cNvPr id="0" name=""/>
        <dsp:cNvSpPr/>
      </dsp:nvSpPr>
      <dsp:spPr>
        <a:xfrm>
          <a:off x="0" y="85213"/>
          <a:ext cx="6513603"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Logistic regression is the appropriate analysis to conduct when the dependant variable is binary or categorical.</a:t>
          </a:r>
          <a:endParaRPr lang="en-US" sz="2500" kern="1200"/>
        </a:p>
      </dsp:txBody>
      <dsp:txXfrm>
        <a:off x="67110" y="152323"/>
        <a:ext cx="6379383" cy="1240530"/>
      </dsp:txXfrm>
    </dsp:sp>
    <dsp:sp modelId="{318B8874-7BB9-4C07-8B97-77448CC76E31}">
      <dsp:nvSpPr>
        <dsp:cNvPr id="0" name=""/>
        <dsp:cNvSpPr/>
      </dsp:nvSpPr>
      <dsp:spPr>
        <a:xfrm>
          <a:off x="0" y="1564033"/>
          <a:ext cx="6513603" cy="137475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Ln(</a:t>
          </a:r>
          <a14:m xmlns:a14="http://schemas.microsoft.com/office/drawing/2010/main">
            <m:oMath xmlns:m="http://schemas.openxmlformats.org/officeDocument/2006/math">
              <m:f>
                <m:fPr>
                  <m:ctrlPr>
                    <a:rPr lang="en-US" sz="2500" i="1" kern="1200" smtClean="0">
                      <a:latin typeface="Cambria Math" panose="02040503050406030204" pitchFamily="18" charset="0"/>
                    </a:rPr>
                  </m:ctrlPr>
                </m:fPr>
                <m:num>
                  <m:r>
                    <a:rPr lang="en-IN" sz="2500" b="0" i="1" kern="1200" smtClean="0">
                      <a:latin typeface="Cambria Math" panose="02040503050406030204" pitchFamily="18" charset="0"/>
                    </a:rPr>
                    <m:t>𝑃</m:t>
                  </m:r>
                </m:num>
                <m:den>
                  <m:r>
                    <a:rPr lang="en-IN" sz="2500" b="0" i="1" kern="1200" smtClean="0">
                      <a:latin typeface="Cambria Math" panose="02040503050406030204" pitchFamily="18" charset="0"/>
                    </a:rPr>
                    <m:t>1−</m:t>
                  </m:r>
                  <m:r>
                    <a:rPr lang="en-IN" sz="2500" b="0" i="1" kern="1200" smtClean="0">
                      <a:latin typeface="Cambria Math" panose="02040503050406030204" pitchFamily="18" charset="0"/>
                    </a:rPr>
                    <m:t>𝑃</m:t>
                  </m:r>
                </m:den>
              </m:f>
            </m:oMath>
          </a14:m>
          <a:r>
            <a:rPr lang="en-US" sz="2500" kern="1200" dirty="0"/>
            <a:t>)=</a:t>
          </a:r>
          <a14:m xmlns:a14="http://schemas.microsoft.com/office/drawing/2010/main">
            <m:oMath xmlns:m="http://schemas.openxmlformats.org/officeDocument/2006/math">
              <m:sSub>
                <m:sSubPr>
                  <m:ctrlPr>
                    <a:rPr lang="en-US" sz="2500" i="1" kern="1200" dirty="0" smtClean="0">
                      <a:latin typeface="Cambria Math" panose="02040503050406030204" pitchFamily="18" charset="0"/>
                    </a:rPr>
                  </m:ctrlPr>
                </m:sSubPr>
                <m:e>
                  <m:r>
                    <a:rPr lang="en-IN" sz="2500" b="0" i="1" kern="1200" dirty="0" smtClean="0">
                      <a:latin typeface="Cambria Math" panose="02040503050406030204" pitchFamily="18" charset="0"/>
                    </a:rPr>
                    <m:t>𝐵</m:t>
                  </m:r>
                </m:e>
                <m:sub>
                  <m:r>
                    <a:rPr lang="en-IN" sz="2500" b="0" i="1" kern="1200" dirty="0" smtClean="0">
                      <a:latin typeface="Cambria Math" panose="02040503050406030204" pitchFamily="18" charset="0"/>
                    </a:rPr>
                    <m:t>𝑜</m:t>
                  </m:r>
                </m:sub>
              </m:sSub>
            </m:oMath>
          </a14:m>
          <a:r>
            <a:rPr lang="en-US" sz="2500" kern="1200" dirty="0"/>
            <a:t>+</a:t>
          </a:r>
          <a14:m xmlns:a14="http://schemas.microsoft.com/office/drawing/2010/main">
            <m:oMath xmlns:m="http://schemas.openxmlformats.org/officeDocument/2006/math">
              <m:sSub>
                <m:sSubPr>
                  <m:ctrlPr>
                    <a:rPr lang="en-US" sz="2500" i="1" kern="1200" dirty="0" smtClean="0">
                      <a:latin typeface="Cambria Math" panose="02040503050406030204" pitchFamily="18" charset="0"/>
                    </a:rPr>
                  </m:ctrlPr>
                </m:sSubPr>
                <m:e>
                  <m:r>
                    <a:rPr lang="en-IN" sz="2500" b="0" i="1" kern="1200" dirty="0" smtClean="0">
                      <a:latin typeface="Cambria Math" panose="02040503050406030204" pitchFamily="18" charset="0"/>
                    </a:rPr>
                    <m:t>𝐵</m:t>
                  </m:r>
                </m:e>
                <m:sub>
                  <m:r>
                    <a:rPr lang="en-IN" sz="2500" b="0" i="1" kern="1200" dirty="0" smtClean="0">
                      <a:latin typeface="Cambria Math" panose="02040503050406030204" pitchFamily="18" charset="0"/>
                    </a:rPr>
                    <m:t>1</m:t>
                  </m:r>
                </m:sub>
              </m:sSub>
              <m:sSub>
                <m:sSubPr>
                  <m:ctrlPr>
                    <a:rPr lang="en-US" sz="2500" i="1" kern="1200" dirty="0" smtClean="0">
                      <a:latin typeface="Cambria Math" panose="02040503050406030204" pitchFamily="18" charset="0"/>
                    </a:rPr>
                  </m:ctrlPr>
                </m:sSubPr>
                <m:e>
                  <m:r>
                    <a:rPr lang="en-IN" sz="2500" b="0" i="1" kern="1200" dirty="0" smtClean="0">
                      <a:latin typeface="Cambria Math" panose="02040503050406030204" pitchFamily="18" charset="0"/>
                    </a:rPr>
                    <m:t>𝑋</m:t>
                  </m:r>
                </m:e>
                <m:sub>
                  <m:r>
                    <a:rPr lang="en-IN" sz="2500" b="0" i="1" kern="1200" dirty="0" smtClean="0">
                      <a:latin typeface="Cambria Math" panose="02040503050406030204" pitchFamily="18" charset="0"/>
                    </a:rPr>
                    <m:t>1</m:t>
                  </m:r>
                </m:sub>
              </m:sSub>
            </m:oMath>
          </a14:m>
          <a:r>
            <a:rPr lang="en-US" sz="2500" kern="1200" dirty="0"/>
            <a:t>+……..+</a:t>
          </a:r>
          <a14:m xmlns:a14="http://schemas.microsoft.com/office/drawing/2010/main">
            <m:oMath xmlns:m="http://schemas.openxmlformats.org/officeDocument/2006/math">
              <m:sSub>
                <m:sSubPr>
                  <m:ctrlPr>
                    <a:rPr lang="en-US" sz="2500" i="1" kern="1200" dirty="0" smtClean="0">
                      <a:latin typeface="Cambria Math" panose="02040503050406030204" pitchFamily="18" charset="0"/>
                    </a:rPr>
                  </m:ctrlPr>
                </m:sSubPr>
                <m:e>
                  <m:r>
                    <a:rPr lang="en-IN" sz="2500" b="0" i="1" kern="1200" dirty="0" smtClean="0">
                      <a:latin typeface="Cambria Math" panose="02040503050406030204" pitchFamily="18" charset="0"/>
                    </a:rPr>
                    <m:t>𝐵</m:t>
                  </m:r>
                </m:e>
                <m:sub>
                  <m:r>
                    <a:rPr lang="en-IN" sz="2500" b="0" i="1" kern="1200" dirty="0" smtClean="0">
                      <a:latin typeface="Cambria Math" panose="02040503050406030204" pitchFamily="18" charset="0"/>
                    </a:rPr>
                    <m:t>𝑘</m:t>
                  </m:r>
                </m:sub>
              </m:sSub>
              <m:sSub>
                <m:sSubPr>
                  <m:ctrlPr>
                    <a:rPr lang="en-US" sz="2500" i="1" kern="1200" dirty="0" smtClean="0">
                      <a:latin typeface="Cambria Math" panose="02040503050406030204" pitchFamily="18" charset="0"/>
                    </a:rPr>
                  </m:ctrlPr>
                </m:sSubPr>
                <m:e>
                  <m:r>
                    <a:rPr lang="en-IN" sz="2500" b="0" i="1" kern="1200" dirty="0" smtClean="0">
                      <a:latin typeface="Cambria Math" panose="02040503050406030204" pitchFamily="18" charset="0"/>
                    </a:rPr>
                    <m:t>𝑋</m:t>
                  </m:r>
                </m:e>
                <m:sub>
                  <m:r>
                    <a:rPr lang="en-IN" sz="2500" b="0" i="1" kern="1200" dirty="0" smtClean="0">
                      <a:latin typeface="Cambria Math" panose="02040503050406030204" pitchFamily="18" charset="0"/>
                    </a:rPr>
                    <m:t>𝑘</m:t>
                  </m:r>
                </m:sub>
              </m:sSub>
            </m:oMath>
          </a14:m>
          <a:endParaRPr lang="en-US" sz="2500" kern="1200" dirty="0"/>
        </a:p>
      </dsp:txBody>
      <dsp:txXfrm>
        <a:off x="67110" y="1631143"/>
        <a:ext cx="6379383" cy="1240530"/>
      </dsp:txXfrm>
    </dsp:sp>
    <dsp:sp modelId="{E896CA85-42BF-4413-8D01-7A4975F0A6E4}">
      <dsp:nvSpPr>
        <dsp:cNvPr id="0" name=""/>
        <dsp:cNvSpPr/>
      </dsp:nvSpPr>
      <dsp:spPr>
        <a:xfrm>
          <a:off x="0" y="2978713"/>
          <a:ext cx="6513603" cy="137475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We define the logit(p) function which is the log odds of an event.</a:t>
          </a:r>
          <a:endParaRPr lang="en-US" sz="2500" kern="1200"/>
        </a:p>
      </dsp:txBody>
      <dsp:txXfrm>
        <a:off x="67110" y="3045823"/>
        <a:ext cx="6379383" cy="1240530"/>
      </dsp:txXfrm>
    </dsp:sp>
    <dsp:sp modelId="{C288EA8F-CCB4-464A-A0FF-ABE57BD2A366}">
      <dsp:nvSpPr>
        <dsp:cNvPr id="0" name=""/>
        <dsp:cNvSpPr/>
      </dsp:nvSpPr>
      <dsp:spPr>
        <a:xfrm>
          <a:off x="0" y="4425463"/>
          <a:ext cx="6513603" cy="1374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We calculate the required parameters and put X as the predictor value.</a:t>
          </a:r>
          <a:endParaRPr lang="en-US" sz="2500" kern="1200"/>
        </a:p>
      </dsp:txBody>
      <dsp:txXfrm>
        <a:off x="67110" y="4492573"/>
        <a:ext cx="6379383" cy="12405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371F3-469A-411C-8E63-D48A56B26C5B}">
      <dsp:nvSpPr>
        <dsp:cNvPr id="0" name=""/>
        <dsp:cNvSpPr/>
      </dsp:nvSpPr>
      <dsp:spPr>
        <a:xfrm>
          <a:off x="0" y="11487"/>
          <a:ext cx="6513603"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K-nearest neighbour is a non-parametric method used for classification and regression</a:t>
          </a:r>
          <a:endParaRPr lang="en-US" sz="2700" kern="1200"/>
        </a:p>
      </dsp:txBody>
      <dsp:txXfrm>
        <a:off x="92863" y="104350"/>
        <a:ext cx="6327877" cy="1716584"/>
      </dsp:txXfrm>
    </dsp:sp>
    <dsp:sp modelId="{DC04C921-F221-4A5C-93C9-B7C15F25E12D}">
      <dsp:nvSpPr>
        <dsp:cNvPr id="0" name=""/>
        <dsp:cNvSpPr/>
      </dsp:nvSpPr>
      <dsp:spPr>
        <a:xfrm>
          <a:off x="0" y="1991557"/>
          <a:ext cx="6513603"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KNN does not use any data points to do any generalization or, the training phase is minimal</a:t>
          </a:r>
          <a:endParaRPr lang="en-US" sz="2700" kern="1200"/>
        </a:p>
      </dsp:txBody>
      <dsp:txXfrm>
        <a:off x="92863" y="2084420"/>
        <a:ext cx="6327877" cy="1716584"/>
      </dsp:txXfrm>
    </dsp:sp>
    <dsp:sp modelId="{817788D1-D9C4-42B1-89F7-AAA093819755}">
      <dsp:nvSpPr>
        <dsp:cNvPr id="0" name=""/>
        <dsp:cNvSpPr/>
      </dsp:nvSpPr>
      <dsp:spPr>
        <a:xfrm>
          <a:off x="0" y="3971628"/>
          <a:ext cx="6513603"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KNN Algorithm is based on feature similarity and can be used for categorical classification such as credit rating, hand writing detection etc</a:t>
          </a:r>
          <a:endParaRPr lang="en-US" sz="2700" kern="1200"/>
        </a:p>
      </dsp:txBody>
      <dsp:txXfrm>
        <a:off x="92863" y="4064491"/>
        <a:ext cx="6327877" cy="17165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BB95D-0912-43C8-8EFB-554622939B1C}">
      <dsp:nvSpPr>
        <dsp:cNvPr id="0" name=""/>
        <dsp:cNvSpPr/>
      </dsp:nvSpPr>
      <dsp:spPr>
        <a:xfrm>
          <a:off x="0" y="11487"/>
          <a:ext cx="6513603"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It is a probabilistic classifier that makes classifications using the Maximum A Posteriori decision rule in a Bayesian setting</a:t>
          </a:r>
          <a:endParaRPr lang="en-US" sz="2700" kern="1200"/>
        </a:p>
      </dsp:txBody>
      <dsp:txXfrm>
        <a:off x="92863" y="104350"/>
        <a:ext cx="6327877" cy="1716584"/>
      </dsp:txXfrm>
    </dsp:sp>
    <dsp:sp modelId="{BDB60287-2E7A-4C01-982D-7864719F16D7}">
      <dsp:nvSpPr>
        <dsp:cNvPr id="0" name=""/>
        <dsp:cNvSpPr/>
      </dsp:nvSpPr>
      <dsp:spPr>
        <a:xfrm>
          <a:off x="0" y="1991557"/>
          <a:ext cx="6513603"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Naive Bayes classifiers have been especially popular for text classification, and are a traditional solution for problems such as spam detection.</a:t>
          </a:r>
          <a:endParaRPr lang="en-US" sz="2700" kern="1200"/>
        </a:p>
      </dsp:txBody>
      <dsp:txXfrm>
        <a:off x="92863" y="2084420"/>
        <a:ext cx="6327877" cy="1716584"/>
      </dsp:txXfrm>
    </dsp:sp>
    <dsp:sp modelId="{B4E147D1-9936-49A8-9907-D7089C33CBF8}">
      <dsp:nvSpPr>
        <dsp:cNvPr id="0" name=""/>
        <dsp:cNvSpPr/>
      </dsp:nvSpPr>
      <dsp:spPr>
        <a:xfrm>
          <a:off x="0" y="3971628"/>
          <a:ext cx="6513603"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It is based on Bayes rule of conditional probability:</a:t>
          </a:r>
        </a:p>
        <a:p>
          <a:pPr marL="0" lvl="0" indent="0" algn="l" defTabSz="1200150">
            <a:lnSpc>
              <a:spcPct val="90000"/>
            </a:lnSpc>
            <a:spcBef>
              <a:spcPct val="0"/>
            </a:spcBef>
            <a:spcAft>
              <a:spcPct val="35000"/>
            </a:spcAft>
            <a:buNone/>
          </a:pPr>
          <a:r>
            <a:rPr lang="en-IN" sz="2700" kern="1200" dirty="0"/>
            <a:t>P(A|B)=P(B|A)P(A)/P(B)</a:t>
          </a:r>
          <a:endParaRPr lang="en-US" sz="2700" kern="1200" dirty="0"/>
        </a:p>
      </dsp:txBody>
      <dsp:txXfrm>
        <a:off x="92863" y="4064491"/>
        <a:ext cx="6327877" cy="17165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5469-F3E4-4FAE-9F37-53CCE0815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30CEFE-43FB-4A7B-BC68-B5674C4BE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FD7796-49DC-4526-B91C-7E18FE7CB299}"/>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995449EB-BE3E-4CCD-A344-086F2C4BA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5431A-8FC5-4BB6-B3AF-4AFBCBB5E764}"/>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98526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68C9-4DB5-49A9-9C82-67CE50E1C7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97793-CA91-4D5E-8282-3E2B92B107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890E5-8A08-4DA6-BCFB-AC9C51AE3C03}"/>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551F82C7-4EEB-4B66-884A-CD6E1BFDF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4F701-94DF-45DD-A35A-E773CBE72EB2}"/>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2986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72D40-8A6D-4A9C-BF3D-508DE56A7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EF6C2F-5CB4-4B4D-9AE0-B830AE08E9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4B225-5300-4760-B135-F8ED6453EDBD}"/>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5AB0E69F-D57F-4E2A-9F42-4EE04E2BA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61CDC-FA84-47D4-B1D8-E4E35B48CBB2}"/>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139668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FF6A-25FA-4F5A-8A93-1C11821DF6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108A6A-75B0-4EBF-B871-FE5CE07F2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6B30B-A33D-43B6-A218-7B7D28127A4A}"/>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55C5A7CA-F5BE-45CF-A011-EE4F1005D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0D4C4-B29E-41FB-8C97-AF04974DEE1F}"/>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21463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DBE4-D53E-4A9F-88E9-0397EB036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239810-AC14-48F0-A88F-93D000612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BF29A3-CDF1-4604-A49A-AE6B2211A82B}"/>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7042B7E3-9F2C-47B5-A188-B80B671CD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ADC4B-A764-4D8D-BED7-F2AC4B41DA58}"/>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152980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D88-0440-47BF-95BB-4E32788598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ED1F1-BEDF-44CC-A271-333610F795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8EDC75-D430-469A-BE04-CA874F6288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05189-2373-4CE5-96BD-0BA485E1A422}"/>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6" name="Footer Placeholder 5">
            <a:extLst>
              <a:ext uri="{FF2B5EF4-FFF2-40B4-BE49-F238E27FC236}">
                <a16:creationId xmlns:a16="http://schemas.microsoft.com/office/drawing/2014/main" id="{3D67E0E0-3D44-4FA7-BA05-2D7607DD7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C235C-C29A-4EDF-8CA7-B6069870493D}"/>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182328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4D53-3F03-4933-B8E4-1764E7E11E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FFAB05-F065-4680-95C8-E9C529E76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47CAC-F183-4B1B-A95A-9398F923C5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C472DA-E6EC-4494-BF46-4871DF183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34397C-8D00-4B73-8723-79A25B9599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C40CE4-3FA7-4184-82CE-FF8507D81633}"/>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8" name="Footer Placeholder 7">
            <a:extLst>
              <a:ext uri="{FF2B5EF4-FFF2-40B4-BE49-F238E27FC236}">
                <a16:creationId xmlns:a16="http://schemas.microsoft.com/office/drawing/2014/main" id="{B30D55E1-E38A-41C7-8291-40F4F3E6D7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FB003F-E011-4B7B-88D9-D86BB1E4F61E}"/>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1283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0EE9-E092-4BFF-ABF1-1A0560ED8A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15F80-7D9C-49BA-A9D3-1188AF32B9F9}"/>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4" name="Footer Placeholder 3">
            <a:extLst>
              <a:ext uri="{FF2B5EF4-FFF2-40B4-BE49-F238E27FC236}">
                <a16:creationId xmlns:a16="http://schemas.microsoft.com/office/drawing/2014/main" id="{C2E4CAAE-940F-424C-81C5-0603067980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9B6279-D707-4B85-80F1-00C2A62376FE}"/>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267260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CD5EE-9A8D-4B44-A5DD-CF500FCDD136}"/>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3" name="Footer Placeholder 2">
            <a:extLst>
              <a:ext uri="{FF2B5EF4-FFF2-40B4-BE49-F238E27FC236}">
                <a16:creationId xmlns:a16="http://schemas.microsoft.com/office/drawing/2014/main" id="{A308105E-B758-4F87-9CA3-205A614120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9B0D0C-3623-4D85-BFA1-79C2135D76D0}"/>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16399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A150-CEB8-4AF9-9CD6-7B87B12ED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A9A685-F11A-4C61-A350-2277D5849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30024-37C0-4A94-8C20-571365228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AB53F6-BB72-404F-A39B-1636ED95B57F}"/>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6" name="Footer Placeholder 5">
            <a:extLst>
              <a:ext uri="{FF2B5EF4-FFF2-40B4-BE49-F238E27FC236}">
                <a16:creationId xmlns:a16="http://schemas.microsoft.com/office/drawing/2014/main" id="{6B3D5FB1-3272-4E33-9C93-3ECC2DC4F8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E8C55-9CCA-46EA-B274-15C5535D20CF}"/>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368377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E6C5-D765-404B-9306-E069162DD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7BAD2-011E-4F33-9CF6-BA708B443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7A6F71-C2E5-487B-AFC3-E09E0A8ED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2C11D-D738-46DE-9103-ED569A84ABC1}"/>
              </a:ext>
            </a:extLst>
          </p:cNvPr>
          <p:cNvSpPr>
            <a:spLocks noGrp="1"/>
          </p:cNvSpPr>
          <p:nvPr>
            <p:ph type="dt" sz="half" idx="10"/>
          </p:nvPr>
        </p:nvSpPr>
        <p:spPr/>
        <p:txBody>
          <a:bodyPr/>
          <a:lstStyle/>
          <a:p>
            <a:fld id="{B07BFF05-8AC9-4E25-8085-7FD0DB64863A}" type="datetimeFigureOut">
              <a:rPr lang="en-IN" smtClean="0"/>
              <a:t>27-12-2018</a:t>
            </a:fld>
            <a:endParaRPr lang="en-IN"/>
          </a:p>
        </p:txBody>
      </p:sp>
      <p:sp>
        <p:nvSpPr>
          <p:cNvPr id="6" name="Footer Placeholder 5">
            <a:extLst>
              <a:ext uri="{FF2B5EF4-FFF2-40B4-BE49-F238E27FC236}">
                <a16:creationId xmlns:a16="http://schemas.microsoft.com/office/drawing/2014/main" id="{F3A1A021-561D-4C01-BCD6-8658792B1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F1B7A-61DB-4F77-9B86-4E173D07165E}"/>
              </a:ext>
            </a:extLst>
          </p:cNvPr>
          <p:cNvSpPr>
            <a:spLocks noGrp="1"/>
          </p:cNvSpPr>
          <p:nvPr>
            <p:ph type="sldNum" sz="quarter" idx="12"/>
          </p:nvPr>
        </p:nvSpPr>
        <p:spPr/>
        <p:txBody>
          <a:bodyPr/>
          <a:lstStyle/>
          <a:p>
            <a:fld id="{A1292686-6585-4B97-A968-17B4D4553AE1}" type="slidenum">
              <a:rPr lang="en-IN" smtClean="0"/>
              <a:t>‹#›</a:t>
            </a:fld>
            <a:endParaRPr lang="en-IN"/>
          </a:p>
        </p:txBody>
      </p:sp>
    </p:spTree>
    <p:extLst>
      <p:ext uri="{BB962C8B-B14F-4D97-AF65-F5344CB8AC3E}">
        <p14:creationId xmlns:p14="http://schemas.microsoft.com/office/powerpoint/2010/main" val="321833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A70A1-3EB2-4787-891B-6A103E56A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8FA77-5039-40A0-A487-4C273423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1CC9C-FA43-4389-B53D-733956802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BFF05-8AC9-4E25-8085-7FD0DB64863A}" type="datetimeFigureOut">
              <a:rPr lang="en-IN" smtClean="0"/>
              <a:t>27-12-2018</a:t>
            </a:fld>
            <a:endParaRPr lang="en-IN"/>
          </a:p>
        </p:txBody>
      </p:sp>
      <p:sp>
        <p:nvSpPr>
          <p:cNvPr id="5" name="Footer Placeholder 4">
            <a:extLst>
              <a:ext uri="{FF2B5EF4-FFF2-40B4-BE49-F238E27FC236}">
                <a16:creationId xmlns:a16="http://schemas.microsoft.com/office/drawing/2014/main" id="{D69AF5DF-343C-453C-95AD-E79F2D5B9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211DF6-5775-4651-B511-85BC95002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92686-6585-4B97-A968-17B4D4553AE1}" type="slidenum">
              <a:rPr lang="en-IN" smtClean="0"/>
              <a:t>‹#›</a:t>
            </a:fld>
            <a:endParaRPr lang="en-IN"/>
          </a:p>
        </p:txBody>
      </p:sp>
    </p:spTree>
    <p:extLst>
      <p:ext uri="{BB962C8B-B14F-4D97-AF65-F5344CB8AC3E}">
        <p14:creationId xmlns:p14="http://schemas.microsoft.com/office/powerpoint/2010/main" val="2328426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07CC-162A-4BFD-A20C-1C625CA6150E}"/>
              </a:ext>
            </a:extLst>
          </p:cNvPr>
          <p:cNvSpPr>
            <a:spLocks noGrp="1"/>
          </p:cNvSpPr>
          <p:nvPr>
            <p:ph type="ctrTitle"/>
          </p:nvPr>
        </p:nvSpPr>
        <p:spPr>
          <a:xfrm>
            <a:off x="1524000" y="2245809"/>
            <a:ext cx="9144000" cy="1564716"/>
          </a:xfrm>
        </p:spPr>
        <p:txBody>
          <a:bodyPr>
            <a:normAutofit/>
          </a:bodyPr>
          <a:lstStyle/>
          <a:p>
            <a:pPr algn="l"/>
            <a:r>
              <a:rPr lang="en-IN" sz="4800" dirty="0">
                <a:latin typeface="Goudy Old Style" panose="02020502050305020303" pitchFamily="18" charset="0"/>
              </a:rPr>
              <a:t>HATE SPEECH CLASSIFIER</a:t>
            </a:r>
          </a:p>
        </p:txBody>
      </p:sp>
      <p:sp>
        <p:nvSpPr>
          <p:cNvPr id="3" name="Subtitle 2">
            <a:extLst>
              <a:ext uri="{FF2B5EF4-FFF2-40B4-BE49-F238E27FC236}">
                <a16:creationId xmlns:a16="http://schemas.microsoft.com/office/drawing/2014/main" id="{EE26D705-BE89-4C80-89E2-32DA15FAB41C}"/>
              </a:ext>
            </a:extLst>
          </p:cNvPr>
          <p:cNvSpPr>
            <a:spLocks noGrp="1"/>
          </p:cNvSpPr>
          <p:nvPr>
            <p:ph type="subTitle" idx="1"/>
          </p:nvPr>
        </p:nvSpPr>
        <p:spPr>
          <a:xfrm>
            <a:off x="1524000" y="3947050"/>
            <a:ext cx="9144000" cy="572583"/>
          </a:xfrm>
        </p:spPr>
        <p:txBody>
          <a:bodyPr>
            <a:normAutofit/>
          </a:bodyPr>
          <a:lstStyle/>
          <a:p>
            <a:pPr algn="r"/>
            <a:r>
              <a:rPr lang="en-IN" sz="2000" dirty="0"/>
              <a:t>GROUP-A</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12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74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D892ACF-CFB9-4044-A44A-56C31F2D5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038" y="643467"/>
            <a:ext cx="8015923" cy="5571066"/>
          </a:xfrm>
          <a:prstGeom prst="rect">
            <a:avLst/>
          </a:prstGeom>
        </p:spPr>
      </p:pic>
      <p:sp>
        <p:nvSpPr>
          <p:cNvPr id="6" name="TextBox 5">
            <a:extLst>
              <a:ext uri="{FF2B5EF4-FFF2-40B4-BE49-F238E27FC236}">
                <a16:creationId xmlns:a16="http://schemas.microsoft.com/office/drawing/2014/main" id="{5C76CA4D-8039-4067-A5FE-D94E7F100839}"/>
              </a:ext>
            </a:extLst>
          </p:cNvPr>
          <p:cNvSpPr txBox="1"/>
          <p:nvPr/>
        </p:nvSpPr>
        <p:spPr>
          <a:xfrm>
            <a:off x="4569458" y="5834571"/>
            <a:ext cx="3053081" cy="461665"/>
          </a:xfrm>
          <a:prstGeom prst="rect">
            <a:avLst/>
          </a:prstGeom>
          <a:noFill/>
        </p:spPr>
        <p:txBody>
          <a:bodyPr wrap="square" rtlCol="0">
            <a:spAutoFit/>
          </a:bodyPr>
          <a:lstStyle/>
          <a:p>
            <a:r>
              <a:rPr lang="en-IN" sz="2400" dirty="0"/>
              <a:t>Decision Tree Testing</a:t>
            </a:r>
          </a:p>
        </p:txBody>
      </p:sp>
    </p:spTree>
    <p:extLst>
      <p:ext uri="{BB962C8B-B14F-4D97-AF65-F5344CB8AC3E}">
        <p14:creationId xmlns:p14="http://schemas.microsoft.com/office/powerpoint/2010/main" val="137803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ns face&#10;&#10;Description automatically generated">
            <a:extLst>
              <a:ext uri="{FF2B5EF4-FFF2-40B4-BE49-F238E27FC236}">
                <a16:creationId xmlns:a16="http://schemas.microsoft.com/office/drawing/2014/main" id="{01B75405-5F2E-4D61-916D-81516A211E6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175962" y="480060"/>
            <a:ext cx="6515866" cy="5571066"/>
          </a:xfrm>
          <a:prstGeom prst="rect">
            <a:avLst/>
          </a:prstGeom>
        </p:spPr>
      </p:pic>
      <p:sp>
        <p:nvSpPr>
          <p:cNvPr id="6" name="TextBox 5">
            <a:extLst>
              <a:ext uri="{FF2B5EF4-FFF2-40B4-BE49-F238E27FC236}">
                <a16:creationId xmlns:a16="http://schemas.microsoft.com/office/drawing/2014/main" id="{4999DBDC-90B0-467B-8C23-D8175CB1BCA4}"/>
              </a:ext>
            </a:extLst>
          </p:cNvPr>
          <p:cNvSpPr txBox="1"/>
          <p:nvPr/>
        </p:nvSpPr>
        <p:spPr>
          <a:xfrm>
            <a:off x="4081948" y="5990034"/>
            <a:ext cx="7633040" cy="738664"/>
          </a:xfrm>
          <a:prstGeom prst="rect">
            <a:avLst/>
          </a:prstGeom>
          <a:noFill/>
        </p:spPr>
        <p:txBody>
          <a:bodyPr wrap="square" rtlCol="0">
            <a:spAutoFit/>
          </a:bodyPr>
          <a:lstStyle/>
          <a:p>
            <a:r>
              <a:rPr lang="en-US" sz="2400" dirty="0"/>
              <a:t>Overclassified Decision</a:t>
            </a:r>
            <a:r>
              <a:rPr lang="en-US" dirty="0"/>
              <a:t> </a:t>
            </a:r>
            <a:r>
              <a:rPr lang="en-US" sz="2400" dirty="0"/>
              <a:t>Tree</a:t>
            </a:r>
          </a:p>
          <a:p>
            <a:endParaRPr lang="en-US" dirty="0"/>
          </a:p>
        </p:txBody>
      </p:sp>
    </p:spTree>
    <p:extLst>
      <p:ext uri="{BB962C8B-B14F-4D97-AF65-F5344CB8AC3E}">
        <p14:creationId xmlns:p14="http://schemas.microsoft.com/office/powerpoint/2010/main" val="298759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6C1E29-503D-4804-A68F-DE3FDF2EA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7" y="1883515"/>
            <a:ext cx="9951041" cy="3084824"/>
          </a:xfrm>
          <a:prstGeom prst="rect">
            <a:avLst/>
          </a:prstGeom>
        </p:spPr>
      </p:pic>
    </p:spTree>
    <p:extLst>
      <p:ext uri="{BB962C8B-B14F-4D97-AF65-F5344CB8AC3E}">
        <p14:creationId xmlns:p14="http://schemas.microsoft.com/office/powerpoint/2010/main" val="188309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5894C0-1CC7-444C-B4E2-4F25053D72C7}"/>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Random Forest Classification</a:t>
            </a:r>
          </a:p>
        </p:txBody>
      </p:sp>
      <p:graphicFrame>
        <p:nvGraphicFramePr>
          <p:cNvPr id="5" name="Content Placeholder 2">
            <a:extLst>
              <a:ext uri="{FF2B5EF4-FFF2-40B4-BE49-F238E27FC236}">
                <a16:creationId xmlns:a16="http://schemas.microsoft.com/office/drawing/2014/main" id="{0C2884CA-C036-4968-A630-835E7BDD480F}"/>
              </a:ext>
            </a:extLst>
          </p:cNvPr>
          <p:cNvGraphicFramePr>
            <a:graphicFrameLocks noGrp="1"/>
          </p:cNvGraphicFramePr>
          <p:nvPr>
            <p:ph idx="1"/>
            <p:extLst>
              <p:ext uri="{D42A27DB-BD31-4B8C-83A1-F6EECF244321}">
                <p14:modId xmlns:p14="http://schemas.microsoft.com/office/powerpoint/2010/main" val="31839936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57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878D4-6E62-421C-AA11-7F9A002A2D4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5" name="Content Placeholder 4" descr="A close up of text on a white surface&#10;&#10;Description automatically generated">
            <a:extLst>
              <a:ext uri="{FF2B5EF4-FFF2-40B4-BE49-F238E27FC236}">
                <a16:creationId xmlns:a16="http://schemas.microsoft.com/office/drawing/2014/main" id="{4AFA8292-5FC4-4DB2-AA64-6BC4A9561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1668" y="961812"/>
            <a:ext cx="6222062" cy="4930987"/>
          </a:xfrm>
          <a:prstGeom prst="rect">
            <a:avLst/>
          </a:prstGeom>
        </p:spPr>
      </p:pic>
    </p:spTree>
    <p:extLst>
      <p:ext uri="{BB962C8B-B14F-4D97-AF65-F5344CB8AC3E}">
        <p14:creationId xmlns:p14="http://schemas.microsoft.com/office/powerpoint/2010/main" val="3346061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8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7E61B51-F37C-4BD3-ABC3-2AEE6EB40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920" y="643467"/>
            <a:ext cx="8346160" cy="5571066"/>
          </a:xfrm>
          <a:prstGeom prst="rect">
            <a:avLst/>
          </a:prstGeom>
        </p:spPr>
      </p:pic>
      <p:sp>
        <p:nvSpPr>
          <p:cNvPr id="6" name="TextBox 5">
            <a:extLst>
              <a:ext uri="{FF2B5EF4-FFF2-40B4-BE49-F238E27FC236}">
                <a16:creationId xmlns:a16="http://schemas.microsoft.com/office/drawing/2014/main" id="{08E7F04A-FA73-4BB9-B2D5-5E3845A11453}"/>
              </a:ext>
            </a:extLst>
          </p:cNvPr>
          <p:cNvSpPr txBox="1"/>
          <p:nvPr/>
        </p:nvSpPr>
        <p:spPr>
          <a:xfrm>
            <a:off x="2818973" y="5854720"/>
            <a:ext cx="6290797" cy="523220"/>
          </a:xfrm>
          <a:prstGeom prst="rect">
            <a:avLst/>
          </a:prstGeom>
          <a:noFill/>
        </p:spPr>
        <p:txBody>
          <a:bodyPr wrap="square" rtlCol="0">
            <a:spAutoFit/>
          </a:bodyPr>
          <a:lstStyle/>
          <a:p>
            <a:r>
              <a:rPr lang="en-IN" sz="2800" dirty="0"/>
              <a:t>Random Forest Test Confusion Matrix</a:t>
            </a:r>
          </a:p>
        </p:txBody>
      </p:sp>
    </p:spTree>
    <p:extLst>
      <p:ext uri="{BB962C8B-B14F-4D97-AF65-F5344CB8AC3E}">
        <p14:creationId xmlns:p14="http://schemas.microsoft.com/office/powerpoint/2010/main" val="231890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14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9CB65F4-F9A6-450F-A3E2-7292E3C3C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280" y="643467"/>
            <a:ext cx="8505439" cy="5571066"/>
          </a:xfrm>
          <a:prstGeom prst="rect">
            <a:avLst/>
          </a:prstGeom>
        </p:spPr>
      </p:pic>
      <p:sp>
        <p:nvSpPr>
          <p:cNvPr id="6" name="TextBox 5">
            <a:extLst>
              <a:ext uri="{FF2B5EF4-FFF2-40B4-BE49-F238E27FC236}">
                <a16:creationId xmlns:a16="http://schemas.microsoft.com/office/drawing/2014/main" id="{A832F237-406C-498A-8E21-609C7F6F6B59}"/>
              </a:ext>
            </a:extLst>
          </p:cNvPr>
          <p:cNvSpPr txBox="1"/>
          <p:nvPr/>
        </p:nvSpPr>
        <p:spPr>
          <a:xfrm>
            <a:off x="3540243" y="5916275"/>
            <a:ext cx="5809130" cy="461665"/>
          </a:xfrm>
          <a:prstGeom prst="rect">
            <a:avLst/>
          </a:prstGeom>
          <a:noFill/>
        </p:spPr>
        <p:txBody>
          <a:bodyPr wrap="square" rtlCol="0">
            <a:spAutoFit/>
          </a:bodyPr>
          <a:lstStyle/>
          <a:p>
            <a:r>
              <a:rPr lang="en-US" sz="2400" dirty="0"/>
              <a:t>Random Forest Train Confusion Matrix</a:t>
            </a:r>
          </a:p>
        </p:txBody>
      </p:sp>
    </p:spTree>
    <p:extLst>
      <p:ext uri="{BB962C8B-B14F-4D97-AF65-F5344CB8AC3E}">
        <p14:creationId xmlns:p14="http://schemas.microsoft.com/office/powerpoint/2010/main" val="31807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658A5B-4CA9-4CF2-92A6-C1625873B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338" y="643467"/>
            <a:ext cx="4944321" cy="5571066"/>
          </a:xfrm>
          <a:prstGeom prst="rect">
            <a:avLst/>
          </a:prstGeom>
        </p:spPr>
      </p:pic>
      <p:sp>
        <p:nvSpPr>
          <p:cNvPr id="6" name="TextBox 5">
            <a:extLst>
              <a:ext uri="{FF2B5EF4-FFF2-40B4-BE49-F238E27FC236}">
                <a16:creationId xmlns:a16="http://schemas.microsoft.com/office/drawing/2014/main" id="{4ECC41EF-57D7-4CDB-B16E-5C8D401BDC63}"/>
              </a:ext>
            </a:extLst>
          </p:cNvPr>
          <p:cNvSpPr txBox="1"/>
          <p:nvPr/>
        </p:nvSpPr>
        <p:spPr>
          <a:xfrm>
            <a:off x="3994998" y="5925472"/>
            <a:ext cx="4944321" cy="461665"/>
          </a:xfrm>
          <a:prstGeom prst="rect">
            <a:avLst/>
          </a:prstGeom>
          <a:noFill/>
        </p:spPr>
        <p:txBody>
          <a:bodyPr wrap="square" rtlCol="0">
            <a:spAutoFit/>
          </a:bodyPr>
          <a:lstStyle/>
          <a:p>
            <a:r>
              <a:rPr lang="en-US" sz="2400" dirty="0"/>
              <a:t>Overclassified Random Forest Tree</a:t>
            </a:r>
          </a:p>
        </p:txBody>
      </p:sp>
    </p:spTree>
    <p:extLst>
      <p:ext uri="{BB962C8B-B14F-4D97-AF65-F5344CB8AC3E}">
        <p14:creationId xmlns:p14="http://schemas.microsoft.com/office/powerpoint/2010/main" val="105044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45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6227FF9D-44B4-408C-8833-5D23D7AE3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87" y="643467"/>
            <a:ext cx="7657825" cy="5571066"/>
          </a:xfrm>
          <a:prstGeom prst="rect">
            <a:avLst/>
          </a:prstGeom>
        </p:spPr>
      </p:pic>
    </p:spTree>
    <p:extLst>
      <p:ext uri="{BB962C8B-B14F-4D97-AF65-F5344CB8AC3E}">
        <p14:creationId xmlns:p14="http://schemas.microsoft.com/office/powerpoint/2010/main" val="254310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FCBA5B-6483-4D3F-B379-983E870D2486}"/>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Support Vector Machine Classifier</a:t>
            </a:r>
          </a:p>
        </p:txBody>
      </p:sp>
      <p:graphicFrame>
        <p:nvGraphicFramePr>
          <p:cNvPr id="5" name="Content Placeholder 2">
            <a:extLst>
              <a:ext uri="{FF2B5EF4-FFF2-40B4-BE49-F238E27FC236}">
                <a16:creationId xmlns:a16="http://schemas.microsoft.com/office/drawing/2014/main" id="{19D25B79-EF9D-4006-925C-449ACAFEC035}"/>
              </a:ext>
            </a:extLst>
          </p:cNvPr>
          <p:cNvGraphicFramePr>
            <a:graphicFrameLocks noGrp="1"/>
          </p:cNvGraphicFramePr>
          <p:nvPr>
            <p:ph idx="1"/>
            <p:extLst>
              <p:ext uri="{D42A27DB-BD31-4B8C-83A1-F6EECF244321}">
                <p14:modId xmlns:p14="http://schemas.microsoft.com/office/powerpoint/2010/main" val="2539229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66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54E8C-4128-4821-8251-FCE59CB92F16}"/>
              </a:ext>
            </a:extLst>
          </p:cNvPr>
          <p:cNvSpPr>
            <a:spLocks noGrp="1"/>
          </p:cNvSpPr>
          <p:nvPr>
            <p:ph type="title"/>
          </p:nvPr>
        </p:nvSpPr>
        <p:spPr>
          <a:xfrm>
            <a:off x="838200" y="5529884"/>
            <a:ext cx="7719381" cy="1096331"/>
          </a:xfrm>
        </p:spPr>
        <p:txBody>
          <a:bodyPr>
            <a:normAutofit/>
          </a:bodyPr>
          <a:lstStyle/>
          <a:p>
            <a:r>
              <a:rPr lang="en-IN" dirty="0">
                <a:latin typeface="Goudy Old Style" panose="02020502050305020303" pitchFamily="18" charset="0"/>
              </a:rPr>
              <a:t>Brief Overview</a:t>
            </a:r>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D10E8FE-6423-44D3-B678-E2B82AD3EA2B}"/>
              </a:ext>
            </a:extLst>
          </p:cNvPr>
          <p:cNvGraphicFramePr>
            <a:graphicFrameLocks noGrp="1"/>
          </p:cNvGraphicFramePr>
          <p:nvPr>
            <p:ph idx="1"/>
            <p:extLst>
              <p:ext uri="{D42A27DB-BD31-4B8C-83A1-F6EECF244321}">
                <p14:modId xmlns:p14="http://schemas.microsoft.com/office/powerpoint/2010/main" val="379357158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868F6-C195-40DE-AA5B-FF4B6FE545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4" name="Content Placeholder 4" descr="A screenshot of a cell phone&#10;&#10;Description automatically generated">
            <a:extLst>
              <a:ext uri="{FF2B5EF4-FFF2-40B4-BE49-F238E27FC236}">
                <a16:creationId xmlns:a16="http://schemas.microsoft.com/office/drawing/2014/main" id="{F7FA671E-A12E-43B0-B8DE-EBAC074CD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6634" y="961812"/>
            <a:ext cx="5572131" cy="4930987"/>
          </a:xfrm>
          <a:prstGeom prst="rect">
            <a:avLst/>
          </a:prstGeom>
        </p:spPr>
      </p:pic>
    </p:spTree>
    <p:extLst>
      <p:ext uri="{BB962C8B-B14F-4D97-AF65-F5344CB8AC3E}">
        <p14:creationId xmlns:p14="http://schemas.microsoft.com/office/powerpoint/2010/main" val="415964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4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441C68-BE53-408E-89E3-B6D059A3F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038" y="643467"/>
            <a:ext cx="8015923" cy="5571066"/>
          </a:xfrm>
          <a:prstGeom prst="rect">
            <a:avLst/>
          </a:prstGeom>
        </p:spPr>
      </p:pic>
      <p:sp>
        <p:nvSpPr>
          <p:cNvPr id="6" name="TextBox 5">
            <a:extLst>
              <a:ext uri="{FF2B5EF4-FFF2-40B4-BE49-F238E27FC236}">
                <a16:creationId xmlns:a16="http://schemas.microsoft.com/office/drawing/2014/main" id="{810DDEC8-B0E3-4665-87E5-B395BC45F211}"/>
              </a:ext>
            </a:extLst>
          </p:cNvPr>
          <p:cNvSpPr txBox="1"/>
          <p:nvPr/>
        </p:nvSpPr>
        <p:spPr>
          <a:xfrm>
            <a:off x="3383279" y="5834571"/>
            <a:ext cx="5425440" cy="461665"/>
          </a:xfrm>
          <a:prstGeom prst="rect">
            <a:avLst/>
          </a:prstGeom>
          <a:noFill/>
        </p:spPr>
        <p:txBody>
          <a:bodyPr wrap="square" rtlCol="0">
            <a:spAutoFit/>
          </a:bodyPr>
          <a:lstStyle/>
          <a:p>
            <a:r>
              <a:rPr lang="en-IN" sz="2400" dirty="0"/>
              <a:t>Sampled SVM Testing Confusion Matrix</a:t>
            </a:r>
          </a:p>
        </p:txBody>
      </p:sp>
    </p:spTree>
    <p:extLst>
      <p:ext uri="{BB962C8B-B14F-4D97-AF65-F5344CB8AC3E}">
        <p14:creationId xmlns:p14="http://schemas.microsoft.com/office/powerpoint/2010/main" val="51560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7A9CD6-C4D2-4619-8264-06FA0DDC6C5B}"/>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Logistic Regression</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F7AFECF0-99DE-4B08-8970-5669BC2B4C38}"/>
                  </a:ext>
                </a:extLst>
              </p:cNvPr>
              <p:cNvGraphicFramePr>
                <a:graphicFrameLocks noGrp="1"/>
              </p:cNvGraphicFramePr>
              <p:nvPr>
                <p:ph idx="1"/>
                <p:extLst>
                  <p:ext uri="{D42A27DB-BD31-4B8C-83A1-F6EECF244321}">
                    <p14:modId xmlns:p14="http://schemas.microsoft.com/office/powerpoint/2010/main" val="13004052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F7AFECF0-99DE-4B08-8970-5669BC2B4C38}"/>
                  </a:ext>
                </a:extLst>
              </p:cNvPr>
              <p:cNvGraphicFramePr>
                <a:graphicFrameLocks noGrp="1"/>
              </p:cNvGraphicFramePr>
              <p:nvPr>
                <p:ph idx="1"/>
                <p:extLst>
                  <p:ext uri="{D42A27DB-BD31-4B8C-83A1-F6EECF244321}">
                    <p14:modId xmlns:p14="http://schemas.microsoft.com/office/powerpoint/2010/main" val="13004052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1121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449B0-733F-4192-9F47-64B91D36584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5" name="Content Placeholder 4" descr="A screenshot of a cell phone&#10;&#10;Description automatically generated">
            <a:extLst>
              <a:ext uri="{FF2B5EF4-FFF2-40B4-BE49-F238E27FC236}">
                <a16:creationId xmlns:a16="http://schemas.microsoft.com/office/drawing/2014/main" id="{5AB6051F-91A1-41AB-959D-FE27FBAEF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0052" y="961812"/>
            <a:ext cx="6965295" cy="4930987"/>
          </a:xfrm>
          <a:prstGeom prst="rect">
            <a:avLst/>
          </a:prstGeom>
        </p:spPr>
      </p:pic>
    </p:spTree>
    <p:extLst>
      <p:ext uri="{BB962C8B-B14F-4D97-AF65-F5344CB8AC3E}">
        <p14:creationId xmlns:p14="http://schemas.microsoft.com/office/powerpoint/2010/main" val="328270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0D0C9B4-CE3E-4A4C-8C7B-263D34601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251" y="643467"/>
            <a:ext cx="8949497" cy="5571066"/>
          </a:xfrm>
          <a:prstGeom prst="rect">
            <a:avLst/>
          </a:prstGeom>
        </p:spPr>
      </p:pic>
      <p:sp>
        <p:nvSpPr>
          <p:cNvPr id="6" name="TextBox 5">
            <a:extLst>
              <a:ext uri="{FF2B5EF4-FFF2-40B4-BE49-F238E27FC236}">
                <a16:creationId xmlns:a16="http://schemas.microsoft.com/office/drawing/2014/main" id="{5A92AC56-0AF1-4E08-ABF4-3AFA9C805959}"/>
              </a:ext>
            </a:extLst>
          </p:cNvPr>
          <p:cNvSpPr txBox="1"/>
          <p:nvPr/>
        </p:nvSpPr>
        <p:spPr>
          <a:xfrm>
            <a:off x="3870705" y="5834571"/>
            <a:ext cx="4450588" cy="461665"/>
          </a:xfrm>
          <a:prstGeom prst="rect">
            <a:avLst/>
          </a:prstGeom>
          <a:noFill/>
        </p:spPr>
        <p:txBody>
          <a:bodyPr wrap="square" rtlCol="0">
            <a:spAutoFit/>
          </a:bodyPr>
          <a:lstStyle/>
          <a:p>
            <a:r>
              <a:rPr lang="en-IN" sz="2400" dirty="0"/>
              <a:t>Logistic Regression Training Data</a:t>
            </a:r>
          </a:p>
        </p:txBody>
      </p:sp>
    </p:spTree>
    <p:extLst>
      <p:ext uri="{BB962C8B-B14F-4D97-AF65-F5344CB8AC3E}">
        <p14:creationId xmlns:p14="http://schemas.microsoft.com/office/powerpoint/2010/main" val="4133143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video game&#10;&#10;Description automatically generated">
            <a:extLst>
              <a:ext uri="{FF2B5EF4-FFF2-40B4-BE49-F238E27FC236}">
                <a16:creationId xmlns:a16="http://schemas.microsoft.com/office/drawing/2014/main" id="{7B468DB0-44D9-4031-A93A-0E282C94A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021" y="643467"/>
            <a:ext cx="9323957" cy="5571066"/>
          </a:xfrm>
          <a:prstGeom prst="rect">
            <a:avLst/>
          </a:prstGeom>
        </p:spPr>
      </p:pic>
      <p:sp>
        <p:nvSpPr>
          <p:cNvPr id="6" name="TextBox 5">
            <a:extLst>
              <a:ext uri="{FF2B5EF4-FFF2-40B4-BE49-F238E27FC236}">
                <a16:creationId xmlns:a16="http://schemas.microsoft.com/office/drawing/2014/main" id="{9CA3E963-329F-4F0B-9519-AB5758A0F971}"/>
              </a:ext>
            </a:extLst>
          </p:cNvPr>
          <p:cNvSpPr txBox="1"/>
          <p:nvPr/>
        </p:nvSpPr>
        <p:spPr>
          <a:xfrm>
            <a:off x="8097520" y="1838960"/>
            <a:ext cx="3251200" cy="4572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034920E-4BA3-43CA-ABB6-1F26AB27772F}"/>
              </a:ext>
            </a:extLst>
          </p:cNvPr>
          <p:cNvSpPr txBox="1"/>
          <p:nvPr/>
        </p:nvSpPr>
        <p:spPr>
          <a:xfrm>
            <a:off x="4013199" y="5834571"/>
            <a:ext cx="4165600" cy="461665"/>
          </a:xfrm>
          <a:prstGeom prst="rect">
            <a:avLst/>
          </a:prstGeom>
          <a:noFill/>
        </p:spPr>
        <p:txBody>
          <a:bodyPr wrap="square" rtlCol="0">
            <a:spAutoFit/>
          </a:bodyPr>
          <a:lstStyle/>
          <a:p>
            <a:r>
              <a:rPr lang="en-IN" sz="2400" dirty="0"/>
              <a:t>Logistic Regression Test Data</a:t>
            </a:r>
          </a:p>
        </p:txBody>
      </p:sp>
    </p:spTree>
    <p:extLst>
      <p:ext uri="{BB962C8B-B14F-4D97-AF65-F5344CB8AC3E}">
        <p14:creationId xmlns:p14="http://schemas.microsoft.com/office/powerpoint/2010/main" val="223414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D028A-D627-4DFC-A6EF-AC40B40870D7}"/>
              </a:ext>
            </a:extLst>
          </p:cNvPr>
          <p:cNvSpPr>
            <a:spLocks noGrp="1"/>
          </p:cNvSpPr>
          <p:nvPr>
            <p:ph type="title"/>
          </p:nvPr>
        </p:nvSpPr>
        <p:spPr>
          <a:xfrm>
            <a:off x="863029" y="1012004"/>
            <a:ext cx="3416158" cy="4795408"/>
          </a:xfrm>
        </p:spPr>
        <p:txBody>
          <a:bodyPr>
            <a:normAutofit/>
          </a:bodyPr>
          <a:lstStyle/>
          <a:p>
            <a:r>
              <a:rPr lang="en-IN" sz="3200" dirty="0">
                <a:solidFill>
                  <a:srgbClr val="FFFFFF"/>
                </a:solidFill>
                <a:latin typeface="Goudy Old Style" panose="02020502050305020303" pitchFamily="18" charset="0"/>
              </a:rPr>
              <a:t>K-nearest neighbour classification(KNN)</a:t>
            </a:r>
          </a:p>
        </p:txBody>
      </p:sp>
      <p:graphicFrame>
        <p:nvGraphicFramePr>
          <p:cNvPr id="5" name="Content Placeholder 2">
            <a:extLst>
              <a:ext uri="{FF2B5EF4-FFF2-40B4-BE49-F238E27FC236}">
                <a16:creationId xmlns:a16="http://schemas.microsoft.com/office/drawing/2014/main" id="{923C8DAE-69A1-45DB-B449-BB5A06BD7883}"/>
              </a:ext>
            </a:extLst>
          </p:cNvPr>
          <p:cNvGraphicFramePr>
            <a:graphicFrameLocks noGrp="1"/>
          </p:cNvGraphicFramePr>
          <p:nvPr>
            <p:ph idx="1"/>
            <p:extLst>
              <p:ext uri="{D42A27DB-BD31-4B8C-83A1-F6EECF244321}">
                <p14:modId xmlns:p14="http://schemas.microsoft.com/office/powerpoint/2010/main" val="41117867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03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054CC-3EC3-4DDA-ABD1-5D2F9F0E342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13" name="Content Placeholder 12" descr="A close up of text on a white surface&#10;&#10;Description automatically generated">
            <a:extLst>
              <a:ext uri="{FF2B5EF4-FFF2-40B4-BE49-F238E27FC236}">
                <a16:creationId xmlns:a16="http://schemas.microsoft.com/office/drawing/2014/main" id="{CE2CE28D-4138-462C-BE49-E9AF88A41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9119" y="869712"/>
            <a:ext cx="6040629" cy="5118576"/>
          </a:xfrm>
        </p:spPr>
      </p:pic>
    </p:spTree>
    <p:extLst>
      <p:ext uri="{BB962C8B-B14F-4D97-AF65-F5344CB8AC3E}">
        <p14:creationId xmlns:p14="http://schemas.microsoft.com/office/powerpoint/2010/main" val="242230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AF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B1719BC-4E3F-4AF0-8D0A-0EA7AE35F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285" y="643467"/>
            <a:ext cx="8253429" cy="5571066"/>
          </a:xfrm>
          <a:prstGeom prst="rect">
            <a:avLst/>
          </a:prstGeom>
        </p:spPr>
      </p:pic>
      <p:sp>
        <p:nvSpPr>
          <p:cNvPr id="6" name="TextBox 5">
            <a:extLst>
              <a:ext uri="{FF2B5EF4-FFF2-40B4-BE49-F238E27FC236}">
                <a16:creationId xmlns:a16="http://schemas.microsoft.com/office/drawing/2014/main" id="{0030D983-4EB6-4137-A6EE-5F2E863224CC}"/>
              </a:ext>
            </a:extLst>
          </p:cNvPr>
          <p:cNvSpPr txBox="1"/>
          <p:nvPr/>
        </p:nvSpPr>
        <p:spPr>
          <a:xfrm>
            <a:off x="4422138" y="5983700"/>
            <a:ext cx="3347721" cy="461665"/>
          </a:xfrm>
          <a:prstGeom prst="rect">
            <a:avLst/>
          </a:prstGeom>
          <a:noFill/>
        </p:spPr>
        <p:txBody>
          <a:bodyPr wrap="square" rtlCol="0">
            <a:spAutoFit/>
          </a:bodyPr>
          <a:lstStyle/>
          <a:p>
            <a:r>
              <a:rPr lang="en-IN" sz="2400" dirty="0"/>
              <a:t>KNN Testing Data</a:t>
            </a:r>
          </a:p>
        </p:txBody>
      </p:sp>
    </p:spTree>
    <p:extLst>
      <p:ext uri="{BB962C8B-B14F-4D97-AF65-F5344CB8AC3E}">
        <p14:creationId xmlns:p14="http://schemas.microsoft.com/office/powerpoint/2010/main" val="3134686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043D60-1981-4183-9225-290E0109A485}"/>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Naïve Bayes Classifier</a:t>
            </a:r>
          </a:p>
        </p:txBody>
      </p:sp>
      <p:graphicFrame>
        <p:nvGraphicFramePr>
          <p:cNvPr id="5" name="Content Placeholder 2">
            <a:extLst>
              <a:ext uri="{FF2B5EF4-FFF2-40B4-BE49-F238E27FC236}">
                <a16:creationId xmlns:a16="http://schemas.microsoft.com/office/drawing/2014/main" id="{E8343C24-9878-4A52-BE4F-7E4605A9C5F1}"/>
              </a:ext>
            </a:extLst>
          </p:cNvPr>
          <p:cNvGraphicFramePr>
            <a:graphicFrameLocks noGrp="1"/>
          </p:cNvGraphicFramePr>
          <p:nvPr>
            <p:ph idx="1"/>
            <p:extLst>
              <p:ext uri="{D42A27DB-BD31-4B8C-83A1-F6EECF244321}">
                <p14:modId xmlns:p14="http://schemas.microsoft.com/office/powerpoint/2010/main" val="24174058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41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41919B-2556-4DC9-AD61-B56373CC03C4}"/>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Brief Overview</a:t>
            </a:r>
          </a:p>
        </p:txBody>
      </p:sp>
      <p:graphicFrame>
        <p:nvGraphicFramePr>
          <p:cNvPr id="5" name="Content Placeholder 2">
            <a:extLst>
              <a:ext uri="{FF2B5EF4-FFF2-40B4-BE49-F238E27FC236}">
                <a16:creationId xmlns:a16="http://schemas.microsoft.com/office/drawing/2014/main" id="{D014F904-6D66-4B65-A0DC-6C1715BDE172}"/>
              </a:ext>
            </a:extLst>
          </p:cNvPr>
          <p:cNvGraphicFramePr>
            <a:graphicFrameLocks noGrp="1"/>
          </p:cNvGraphicFramePr>
          <p:nvPr>
            <p:ph idx="1"/>
            <p:extLst>
              <p:ext uri="{D42A27DB-BD31-4B8C-83A1-F6EECF244321}">
                <p14:modId xmlns:p14="http://schemas.microsoft.com/office/powerpoint/2010/main" val="23797327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060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C104B-C739-465A-829D-1215AAEE80F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4" name="Content Placeholder 8" descr="A close up of text on a white surface&#10;&#10;Description automatically generated">
            <a:extLst>
              <a:ext uri="{FF2B5EF4-FFF2-40B4-BE49-F238E27FC236}">
                <a16:creationId xmlns:a16="http://schemas.microsoft.com/office/drawing/2014/main" id="{73F50B5F-CCE3-4D9E-980C-292821F34C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2481" y="961812"/>
            <a:ext cx="5540436" cy="4930987"/>
          </a:xfrm>
          <a:prstGeom prst="rect">
            <a:avLst/>
          </a:prstGeom>
        </p:spPr>
      </p:pic>
    </p:spTree>
    <p:extLst>
      <p:ext uri="{BB962C8B-B14F-4D97-AF65-F5344CB8AC3E}">
        <p14:creationId xmlns:p14="http://schemas.microsoft.com/office/powerpoint/2010/main" val="341591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B3FD07-5A37-46A5-95D6-7D5C25AAD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13" y="643467"/>
            <a:ext cx="10364773" cy="5571066"/>
          </a:xfrm>
          <a:prstGeom prst="rect">
            <a:avLst/>
          </a:prstGeom>
        </p:spPr>
      </p:pic>
      <p:sp>
        <p:nvSpPr>
          <p:cNvPr id="6" name="TextBox 5">
            <a:extLst>
              <a:ext uri="{FF2B5EF4-FFF2-40B4-BE49-F238E27FC236}">
                <a16:creationId xmlns:a16="http://schemas.microsoft.com/office/drawing/2014/main" id="{85C9E6C7-42A0-44A5-858A-85ACC7D9C56A}"/>
              </a:ext>
            </a:extLst>
          </p:cNvPr>
          <p:cNvSpPr txBox="1"/>
          <p:nvPr/>
        </p:nvSpPr>
        <p:spPr>
          <a:xfrm>
            <a:off x="4297679" y="5752868"/>
            <a:ext cx="3596640" cy="461665"/>
          </a:xfrm>
          <a:prstGeom prst="rect">
            <a:avLst/>
          </a:prstGeom>
          <a:noFill/>
        </p:spPr>
        <p:txBody>
          <a:bodyPr wrap="square" rtlCol="0">
            <a:spAutoFit/>
          </a:bodyPr>
          <a:lstStyle/>
          <a:p>
            <a:r>
              <a:rPr lang="en-IN" sz="2400" dirty="0"/>
              <a:t>Naïve Bayes Training Data</a:t>
            </a:r>
          </a:p>
        </p:txBody>
      </p:sp>
    </p:spTree>
    <p:extLst>
      <p:ext uri="{BB962C8B-B14F-4D97-AF65-F5344CB8AC3E}">
        <p14:creationId xmlns:p14="http://schemas.microsoft.com/office/powerpoint/2010/main" val="202707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AA131CC-B603-442B-B062-B99C92A84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39" y="643467"/>
            <a:ext cx="9731122" cy="5571066"/>
          </a:xfrm>
          <a:prstGeom prst="rect">
            <a:avLst/>
          </a:prstGeom>
        </p:spPr>
      </p:pic>
      <p:sp>
        <p:nvSpPr>
          <p:cNvPr id="6" name="TextBox 5">
            <a:extLst>
              <a:ext uri="{FF2B5EF4-FFF2-40B4-BE49-F238E27FC236}">
                <a16:creationId xmlns:a16="http://schemas.microsoft.com/office/drawing/2014/main" id="{A35AEDF0-893B-49B6-A76D-3EAC02BF94D1}"/>
              </a:ext>
            </a:extLst>
          </p:cNvPr>
          <p:cNvSpPr txBox="1"/>
          <p:nvPr/>
        </p:nvSpPr>
        <p:spPr>
          <a:xfrm>
            <a:off x="4480306" y="5834571"/>
            <a:ext cx="3231388" cy="461665"/>
          </a:xfrm>
          <a:prstGeom prst="rect">
            <a:avLst/>
          </a:prstGeom>
          <a:noFill/>
        </p:spPr>
        <p:txBody>
          <a:bodyPr wrap="square" rtlCol="0">
            <a:spAutoFit/>
          </a:bodyPr>
          <a:lstStyle/>
          <a:p>
            <a:r>
              <a:rPr lang="en-IN" sz="2400" dirty="0"/>
              <a:t>Naïve Bayes Test Data</a:t>
            </a:r>
          </a:p>
        </p:txBody>
      </p:sp>
    </p:spTree>
    <p:extLst>
      <p:ext uri="{BB962C8B-B14F-4D97-AF65-F5344CB8AC3E}">
        <p14:creationId xmlns:p14="http://schemas.microsoft.com/office/powerpoint/2010/main" val="128193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8AD8-6C4B-466D-80A5-EC749E9FA75B}"/>
              </a:ext>
            </a:extLst>
          </p:cNvPr>
          <p:cNvSpPr>
            <a:spLocks noGrp="1"/>
          </p:cNvSpPr>
          <p:nvPr>
            <p:ph type="title"/>
          </p:nvPr>
        </p:nvSpPr>
        <p:spPr/>
        <p:txBody>
          <a:bodyPr/>
          <a:lstStyle/>
          <a:p>
            <a:r>
              <a:rPr lang="en-IN" dirty="0">
                <a:latin typeface="Goudy Old Style" panose="02020502050305020303" pitchFamily="18" charset="0"/>
              </a:rPr>
              <a:t>Comparing Accuracy</a:t>
            </a:r>
          </a:p>
        </p:txBody>
      </p:sp>
      <p:graphicFrame>
        <p:nvGraphicFramePr>
          <p:cNvPr id="6" name="Content Placeholder 5">
            <a:extLst>
              <a:ext uri="{FF2B5EF4-FFF2-40B4-BE49-F238E27FC236}">
                <a16:creationId xmlns:a16="http://schemas.microsoft.com/office/drawing/2014/main" id="{C58FE255-85C9-42FE-A5A1-1C71FC7A69D7}"/>
              </a:ext>
            </a:extLst>
          </p:cNvPr>
          <p:cNvGraphicFramePr>
            <a:graphicFrameLocks noGrp="1"/>
          </p:cNvGraphicFramePr>
          <p:nvPr>
            <p:ph idx="1"/>
            <p:extLst>
              <p:ext uri="{D42A27DB-BD31-4B8C-83A1-F6EECF244321}">
                <p14:modId xmlns:p14="http://schemas.microsoft.com/office/powerpoint/2010/main" val="277409916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304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D039-7D79-48D5-890F-C5B261D9303C}"/>
              </a:ext>
            </a:extLst>
          </p:cNvPr>
          <p:cNvSpPr>
            <a:spLocks noGrp="1"/>
          </p:cNvSpPr>
          <p:nvPr>
            <p:ph type="title"/>
          </p:nvPr>
        </p:nvSpPr>
        <p:spPr>
          <a:xfrm>
            <a:off x="1136428" y="627564"/>
            <a:ext cx="7474172" cy="1325563"/>
          </a:xfrm>
        </p:spPr>
        <p:txBody>
          <a:bodyPr>
            <a:normAutofit/>
          </a:bodyPr>
          <a:lstStyle/>
          <a:p>
            <a:r>
              <a:rPr lang="en-IN" dirty="0">
                <a:latin typeface="Goudy Old Style" panose="02020502050305020303" pitchFamily="18" charset="0"/>
              </a:rPr>
              <a:t>Conclusion</a:t>
            </a:r>
          </a:p>
        </p:txBody>
      </p:sp>
      <p:sp>
        <p:nvSpPr>
          <p:cNvPr id="3" name="Content Placeholder 2">
            <a:extLst>
              <a:ext uri="{FF2B5EF4-FFF2-40B4-BE49-F238E27FC236}">
                <a16:creationId xmlns:a16="http://schemas.microsoft.com/office/drawing/2014/main" id="{9E614647-9F3D-4F7D-8FE6-08A160CECE0E}"/>
              </a:ext>
            </a:extLst>
          </p:cNvPr>
          <p:cNvSpPr>
            <a:spLocks noGrp="1"/>
          </p:cNvSpPr>
          <p:nvPr>
            <p:ph idx="1"/>
          </p:nvPr>
        </p:nvSpPr>
        <p:spPr>
          <a:xfrm>
            <a:off x="1136429" y="1584961"/>
            <a:ext cx="7611331" cy="4143826"/>
          </a:xfrm>
        </p:spPr>
        <p:txBody>
          <a:bodyPr anchor="ctr">
            <a:normAutofit/>
          </a:bodyPr>
          <a:lstStyle/>
          <a:p>
            <a:r>
              <a:rPr lang="en-IN" sz="2000" dirty="0"/>
              <a:t>From our huge dataset, it is clear that hate speech and offensive text can be accurately filtered out using various classification algorithms</a:t>
            </a:r>
          </a:p>
          <a:p>
            <a:r>
              <a:rPr lang="en-IN" sz="2000" dirty="0"/>
              <a:t>Internet is a huge platform and for most of us is no longer a luxury to have and now a necessity</a:t>
            </a:r>
          </a:p>
          <a:p>
            <a:r>
              <a:rPr lang="en-IN" sz="2000" dirty="0"/>
              <a:t>We all must act as responsible ‘netizens’ and refrain from misusing the internet</a:t>
            </a:r>
          </a:p>
          <a:p>
            <a:r>
              <a:rPr lang="en-IN" sz="2000" dirty="0"/>
              <a:t>Twitter has a reach of billions thus must be used carefully</a:t>
            </a:r>
          </a:p>
          <a:p>
            <a:r>
              <a:rPr lang="en-IN" sz="2000" dirty="0"/>
              <a:t>6.6% boys and 6.7% girls between age 12 and 18 have been targets of hate speech on the basis of race, ethnicity, religion, and disability.</a:t>
            </a:r>
          </a:p>
          <a:p>
            <a:endParaRPr lang="en-IN" sz="17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720DA5BA-12FA-408C-878C-CD30310F7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62455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DC8C7-023D-4118-944A-8EE555E6EA3D}"/>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latin typeface="Goudy Old Style" panose="02020502050305020303" pitchFamily="18" charset="0"/>
              </a:rPr>
              <a:t>THANK YOU</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0D6110-D883-4DE8-BC9A-3DB200E33858}"/>
              </a:ext>
            </a:extLst>
          </p:cNvPr>
          <p:cNvSpPr>
            <a:spLocks noGrp="1"/>
          </p:cNvSpPr>
          <p:nvPr>
            <p:ph idx="1"/>
          </p:nvPr>
        </p:nvSpPr>
        <p:spPr>
          <a:xfrm>
            <a:off x="4976031" y="963877"/>
            <a:ext cx="6377769" cy="4930246"/>
          </a:xfrm>
        </p:spPr>
        <p:txBody>
          <a:bodyPr anchor="ctr">
            <a:normAutofit/>
          </a:bodyPr>
          <a:lstStyle/>
          <a:p>
            <a:pPr marL="0" indent="0">
              <a:buNone/>
            </a:pPr>
            <a:r>
              <a:rPr lang="en-IN" sz="2400" dirty="0">
                <a:latin typeface="Goudy Old Style" panose="02020502050305020303" pitchFamily="18" charset="0"/>
              </a:rPr>
              <a:t>BY:</a:t>
            </a:r>
          </a:p>
          <a:p>
            <a:pPr marL="0" indent="0">
              <a:buNone/>
            </a:pPr>
            <a:r>
              <a:rPr lang="en-IN" sz="2400" dirty="0">
                <a:latin typeface="Goudy Old Style" panose="02020502050305020303" pitchFamily="18" charset="0"/>
              </a:rPr>
              <a:t>APOORVA SINHA</a:t>
            </a:r>
          </a:p>
          <a:p>
            <a:pPr marL="0" indent="0">
              <a:buNone/>
            </a:pPr>
            <a:r>
              <a:rPr lang="en-IN" sz="2400" dirty="0">
                <a:latin typeface="Goudy Old Style" panose="02020502050305020303" pitchFamily="18" charset="0"/>
              </a:rPr>
              <a:t>KSHITIJ AHUJA</a:t>
            </a:r>
          </a:p>
          <a:p>
            <a:pPr marL="0" indent="0">
              <a:buNone/>
            </a:pPr>
            <a:r>
              <a:rPr lang="en-IN" sz="2400" dirty="0">
                <a:latin typeface="Goudy Old Style" panose="02020502050305020303" pitchFamily="18" charset="0"/>
              </a:rPr>
              <a:t>ABHISHEK CHANDER</a:t>
            </a:r>
          </a:p>
          <a:p>
            <a:pPr marL="0" indent="0">
              <a:buNone/>
            </a:pPr>
            <a:r>
              <a:rPr lang="en-IN" sz="2400" dirty="0">
                <a:latin typeface="Goudy Old Style" panose="02020502050305020303" pitchFamily="18" charset="0"/>
              </a:rPr>
              <a:t>AMNAYA PRADHAN</a:t>
            </a:r>
          </a:p>
          <a:p>
            <a:pPr marL="0" indent="0">
              <a:buNone/>
            </a:pPr>
            <a:r>
              <a:rPr lang="en-IN" sz="2400" dirty="0">
                <a:latin typeface="Goudy Old Style" panose="02020502050305020303" pitchFamily="18" charset="0"/>
              </a:rPr>
              <a:t>ASIM JAMAL</a:t>
            </a:r>
          </a:p>
          <a:p>
            <a:pPr marL="0" indent="0">
              <a:buNone/>
            </a:pPr>
            <a:r>
              <a:rPr lang="en-IN" sz="2400" dirty="0">
                <a:latin typeface="Goudy Old Style" panose="02020502050305020303" pitchFamily="18" charset="0"/>
              </a:rPr>
              <a:t>LEKHA K</a:t>
            </a:r>
          </a:p>
        </p:txBody>
      </p:sp>
    </p:spTree>
    <p:extLst>
      <p:ext uri="{BB962C8B-B14F-4D97-AF65-F5344CB8AC3E}">
        <p14:creationId xmlns:p14="http://schemas.microsoft.com/office/powerpoint/2010/main" val="94718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D7B4-B843-496E-BF2C-CA05F4F58948}"/>
              </a:ext>
            </a:extLst>
          </p:cNvPr>
          <p:cNvSpPr>
            <a:spLocks noGrp="1"/>
          </p:cNvSpPr>
          <p:nvPr>
            <p:ph type="title"/>
          </p:nvPr>
        </p:nvSpPr>
        <p:spPr/>
        <p:txBody>
          <a:bodyPr>
            <a:normAutofit/>
          </a:bodyPr>
          <a:lstStyle/>
          <a:p>
            <a:r>
              <a:rPr lang="en-IN" dirty="0">
                <a:latin typeface="Goudy Old Style" panose="02020502050305020303" pitchFamily="18" charset="0"/>
              </a:rPr>
              <a:t>Impact of Social Media</a:t>
            </a:r>
          </a:p>
        </p:txBody>
      </p:sp>
      <p:graphicFrame>
        <p:nvGraphicFramePr>
          <p:cNvPr id="5" name="Content Placeholder 2">
            <a:extLst>
              <a:ext uri="{FF2B5EF4-FFF2-40B4-BE49-F238E27FC236}">
                <a16:creationId xmlns:a16="http://schemas.microsoft.com/office/drawing/2014/main" id="{A6DC43DB-D662-4FFF-9B35-B8416BF9CCB9}"/>
              </a:ext>
            </a:extLst>
          </p:cNvPr>
          <p:cNvGraphicFramePr>
            <a:graphicFrameLocks noGrp="1"/>
          </p:cNvGraphicFramePr>
          <p:nvPr>
            <p:ph idx="1"/>
            <p:extLst>
              <p:ext uri="{D42A27DB-BD31-4B8C-83A1-F6EECF244321}">
                <p14:modId xmlns:p14="http://schemas.microsoft.com/office/powerpoint/2010/main" val="24843872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19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94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154A1D-F010-4892-8319-4210D0A920AF}"/>
              </a:ext>
            </a:extLst>
          </p:cNvPr>
          <p:cNvSpPr>
            <a:spLocks noGrp="1"/>
          </p:cNvSpPr>
          <p:nvPr>
            <p:ph type="title"/>
          </p:nvPr>
        </p:nvSpPr>
        <p:spPr>
          <a:xfrm>
            <a:off x="524256" y="4767072"/>
            <a:ext cx="6594189" cy="1625210"/>
          </a:xfrm>
        </p:spPr>
        <p:txBody>
          <a:bodyPr>
            <a:normAutofit/>
          </a:bodyPr>
          <a:lstStyle/>
          <a:p>
            <a:pPr algn="r"/>
            <a:r>
              <a:rPr lang="en-IN" dirty="0">
                <a:solidFill>
                  <a:srgbClr val="FFFFFF"/>
                </a:solidFill>
                <a:latin typeface="Goudy Old Style" panose="02020502050305020303" pitchFamily="18" charset="0"/>
              </a:rPr>
              <a:t>Our dataset</a:t>
            </a:r>
          </a:p>
        </p:txBody>
      </p:sp>
      <p:pic>
        <p:nvPicPr>
          <p:cNvPr id="4" name="Picture 3">
            <a:extLst>
              <a:ext uri="{FF2B5EF4-FFF2-40B4-BE49-F238E27FC236}">
                <a16:creationId xmlns:a16="http://schemas.microsoft.com/office/drawing/2014/main" id="{3E4CF173-94DD-43B4-A25E-A96FA9D36D17}"/>
              </a:ext>
            </a:extLst>
          </p:cNvPr>
          <p:cNvPicPr>
            <a:picLocks noChangeAspect="1"/>
          </p:cNvPicPr>
          <p:nvPr/>
        </p:nvPicPr>
        <p:blipFill rotWithShape="1">
          <a:blip r:embed="rId2"/>
          <a:srcRect l="5026" r="1318" b="-1"/>
          <a:stretch/>
        </p:blipFill>
        <p:spPr>
          <a:xfrm>
            <a:off x="327547" y="331258"/>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BE7777-1481-4D9C-96E2-341A74DA3C21}"/>
              </a:ext>
            </a:extLst>
          </p:cNvPr>
          <p:cNvSpPr>
            <a:spLocks noGrp="1"/>
          </p:cNvSpPr>
          <p:nvPr>
            <p:ph idx="1"/>
          </p:nvPr>
        </p:nvSpPr>
        <p:spPr>
          <a:xfrm>
            <a:off x="8029319" y="917725"/>
            <a:ext cx="3424739" cy="4852362"/>
          </a:xfrm>
        </p:spPr>
        <p:txBody>
          <a:bodyPr anchor="ctr">
            <a:normAutofit/>
          </a:bodyPr>
          <a:lstStyle/>
          <a:p>
            <a:r>
              <a:rPr lang="en-IN" sz="2000">
                <a:solidFill>
                  <a:srgbClr val="FFFFFF"/>
                </a:solidFill>
              </a:rPr>
              <a:t>Our dataset has been taken from </a:t>
            </a:r>
            <a:r>
              <a:rPr lang="en-IN" sz="2000">
                <a:solidFill>
                  <a:srgbClr val="FFFFFF"/>
                </a:solidFill>
                <a:hlinkClick r:id="rId3"/>
              </a:rPr>
              <a:t>www.Kaggle.com</a:t>
            </a:r>
            <a:r>
              <a:rPr lang="en-IN" sz="2000">
                <a:solidFill>
                  <a:srgbClr val="FFFFFF"/>
                </a:solidFill>
              </a:rPr>
              <a:t> and consists of 24,000 tweets with the first column being the ground truth assigning 0 to hate speech, 1 to offensive speech and 2 as neither.</a:t>
            </a:r>
          </a:p>
          <a:p>
            <a:pPr marL="0" indent="0">
              <a:buNone/>
            </a:pPr>
            <a:endParaRPr lang="en-IN" sz="2000">
              <a:solidFill>
                <a:srgbClr val="FFFFFF"/>
              </a:solidFill>
            </a:endParaRPr>
          </a:p>
        </p:txBody>
      </p:sp>
    </p:spTree>
    <p:extLst>
      <p:ext uri="{BB962C8B-B14F-4D97-AF65-F5344CB8AC3E}">
        <p14:creationId xmlns:p14="http://schemas.microsoft.com/office/powerpoint/2010/main" val="32974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02224-FD27-4B4D-B299-C3F3568887AE}"/>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latin typeface="Goudy Old Style" panose="02020502050305020303" pitchFamily="18" charset="0"/>
              </a:rPr>
              <a:t>Data Preparation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FEE18A-D789-4485-B0F8-1AB9803874F6}"/>
              </a:ext>
            </a:extLst>
          </p:cNvPr>
          <p:cNvSpPr>
            <a:spLocks noGrp="1"/>
          </p:cNvSpPr>
          <p:nvPr>
            <p:ph idx="1"/>
          </p:nvPr>
        </p:nvSpPr>
        <p:spPr>
          <a:xfrm>
            <a:off x="4976031" y="963877"/>
            <a:ext cx="6377769" cy="4930246"/>
          </a:xfrm>
        </p:spPr>
        <p:txBody>
          <a:bodyPr anchor="ctr">
            <a:normAutofit/>
          </a:bodyPr>
          <a:lstStyle/>
          <a:p>
            <a:r>
              <a:rPr lang="en-IN" sz="2400" dirty="0"/>
              <a:t>Punctuations and special characters are removed while all alphabets are converted to lowercase</a:t>
            </a:r>
          </a:p>
          <a:p>
            <a:r>
              <a:rPr lang="en-IN" sz="2400" dirty="0"/>
              <a:t>Symbols such as RT will be removed too to reduce size of the input tweet</a:t>
            </a:r>
          </a:p>
          <a:p>
            <a:r>
              <a:rPr lang="en-IN" sz="2400" dirty="0"/>
              <a:t>Irrelevant details such as website links could we normalized to a simple symbol such as URL</a:t>
            </a:r>
          </a:p>
          <a:p>
            <a:r>
              <a:rPr lang="en-IN" sz="2400" dirty="0"/>
              <a:t>Example:</a:t>
            </a:r>
          </a:p>
          <a:p>
            <a:pPr marL="0" indent="0">
              <a:buNone/>
            </a:pPr>
            <a:r>
              <a:rPr lang="en-IN" sz="2400" b="1" i="1" dirty="0"/>
              <a:t>Raw: </a:t>
            </a:r>
            <a:r>
              <a:rPr lang="en-IN" sz="2400" i="1" dirty="0"/>
              <a:t>misses Swimming Class. http://plurk.com/p/12nt0b</a:t>
            </a:r>
          </a:p>
          <a:p>
            <a:pPr marL="0" indent="0">
              <a:buNone/>
            </a:pPr>
            <a:r>
              <a:rPr lang="en-IN" sz="2400" b="1" i="1" dirty="0"/>
              <a:t>Normalized: </a:t>
            </a:r>
            <a:r>
              <a:rPr lang="en-IN" sz="2400" i="1" dirty="0"/>
              <a:t>misses swimming class URL</a:t>
            </a:r>
          </a:p>
          <a:p>
            <a:pPr marL="0" indent="0">
              <a:buNone/>
            </a:pPr>
            <a:endParaRPr lang="en-IN" sz="2400" dirty="0"/>
          </a:p>
        </p:txBody>
      </p:sp>
    </p:spTree>
    <p:extLst>
      <p:ext uri="{BB962C8B-B14F-4D97-AF65-F5344CB8AC3E}">
        <p14:creationId xmlns:p14="http://schemas.microsoft.com/office/powerpoint/2010/main" val="293922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670DB3-956C-483D-AB13-E27A0A7EFF4F}"/>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Goudy Old Style" panose="02020502050305020303" pitchFamily="18" charset="0"/>
              </a:rPr>
              <a:t>Decision Tree Classification</a:t>
            </a:r>
          </a:p>
        </p:txBody>
      </p:sp>
      <p:graphicFrame>
        <p:nvGraphicFramePr>
          <p:cNvPr id="5" name="Content Placeholder 2">
            <a:extLst>
              <a:ext uri="{FF2B5EF4-FFF2-40B4-BE49-F238E27FC236}">
                <a16:creationId xmlns:a16="http://schemas.microsoft.com/office/drawing/2014/main" id="{33C39366-60E2-4239-BF5A-EAE525E151EA}"/>
              </a:ext>
            </a:extLst>
          </p:cNvPr>
          <p:cNvGraphicFramePr>
            <a:graphicFrameLocks noGrp="1"/>
          </p:cNvGraphicFramePr>
          <p:nvPr>
            <p:ph idx="1"/>
            <p:extLst>
              <p:ext uri="{D42A27DB-BD31-4B8C-83A1-F6EECF244321}">
                <p14:modId xmlns:p14="http://schemas.microsoft.com/office/powerpoint/2010/main" val="63972722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76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4504F-6A8C-4E25-B6E1-CFAAD3DEB2F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Goudy Old Style" panose="02020502050305020303" pitchFamily="18" charset="0"/>
              </a:rPr>
              <a:t>Accuracy</a:t>
            </a:r>
          </a:p>
        </p:txBody>
      </p:sp>
      <p:pic>
        <p:nvPicPr>
          <p:cNvPr id="24" name="Content Placeholder 12">
            <a:extLst>
              <a:ext uri="{FF2B5EF4-FFF2-40B4-BE49-F238E27FC236}">
                <a16:creationId xmlns:a16="http://schemas.microsoft.com/office/drawing/2014/main" id="{E44E38EA-7776-44A6-9808-E05578EE237F}"/>
              </a:ext>
            </a:extLst>
          </p:cNvPr>
          <p:cNvPicPr>
            <a:picLocks noGrp="1" noChangeAspect="1"/>
          </p:cNvPicPr>
          <p:nvPr>
            <p:ph idx="1"/>
          </p:nvPr>
        </p:nvPicPr>
        <p:blipFill>
          <a:blip r:embed="rId2"/>
          <a:stretch>
            <a:fillRect/>
          </a:stretch>
        </p:blipFill>
        <p:spPr>
          <a:xfrm>
            <a:off x="4962071" y="961812"/>
            <a:ext cx="5341257" cy="4930987"/>
          </a:xfrm>
          <a:prstGeom prst="rect">
            <a:avLst/>
          </a:prstGeom>
        </p:spPr>
      </p:pic>
    </p:spTree>
    <p:extLst>
      <p:ext uri="{BB962C8B-B14F-4D97-AF65-F5344CB8AC3E}">
        <p14:creationId xmlns:p14="http://schemas.microsoft.com/office/powerpoint/2010/main" val="29005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EF031FE-BCB0-4637-9676-961050D67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489" y="643467"/>
            <a:ext cx="8315019" cy="5571066"/>
          </a:xfrm>
          <a:prstGeom prst="rect">
            <a:avLst/>
          </a:prstGeom>
        </p:spPr>
      </p:pic>
      <p:sp>
        <p:nvSpPr>
          <p:cNvPr id="6" name="TextBox 5">
            <a:extLst>
              <a:ext uri="{FF2B5EF4-FFF2-40B4-BE49-F238E27FC236}">
                <a16:creationId xmlns:a16="http://schemas.microsoft.com/office/drawing/2014/main" id="{7B88C98A-6F31-4FA7-AF06-0AC170335D87}"/>
              </a:ext>
            </a:extLst>
          </p:cNvPr>
          <p:cNvSpPr txBox="1"/>
          <p:nvPr/>
        </p:nvSpPr>
        <p:spPr>
          <a:xfrm>
            <a:off x="4448870" y="5752868"/>
            <a:ext cx="3294256" cy="461665"/>
          </a:xfrm>
          <a:prstGeom prst="rect">
            <a:avLst/>
          </a:prstGeom>
          <a:noFill/>
        </p:spPr>
        <p:txBody>
          <a:bodyPr wrap="square" rtlCol="0">
            <a:spAutoFit/>
          </a:bodyPr>
          <a:lstStyle/>
          <a:p>
            <a:r>
              <a:rPr lang="en-IN" sz="2400" dirty="0"/>
              <a:t>Decision Tree Training </a:t>
            </a:r>
          </a:p>
        </p:txBody>
      </p:sp>
    </p:spTree>
    <p:extLst>
      <p:ext uri="{BB962C8B-B14F-4D97-AF65-F5344CB8AC3E}">
        <p14:creationId xmlns:p14="http://schemas.microsoft.com/office/powerpoint/2010/main" val="4073769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903</Words>
  <Application>Microsoft Office PowerPoint</Application>
  <PresentationFormat>Widescreen</PresentationFormat>
  <Paragraphs>87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Goudy Old Style</vt:lpstr>
      <vt:lpstr>Office Theme</vt:lpstr>
      <vt:lpstr>HATE SPEECH CLASSIFIER</vt:lpstr>
      <vt:lpstr>Brief Overview</vt:lpstr>
      <vt:lpstr>Brief Overview</vt:lpstr>
      <vt:lpstr>Impact of Social Media</vt:lpstr>
      <vt:lpstr>Our dataset</vt:lpstr>
      <vt:lpstr>Data Preparation</vt:lpstr>
      <vt:lpstr>Decision Tree Classification</vt:lpstr>
      <vt:lpstr>Accuracy</vt:lpstr>
      <vt:lpstr>PowerPoint Presentation</vt:lpstr>
      <vt:lpstr>PowerPoint Presentation</vt:lpstr>
      <vt:lpstr>PowerPoint Presentation</vt:lpstr>
      <vt:lpstr>PowerPoint Presentation</vt:lpstr>
      <vt:lpstr>Random Forest Classification</vt:lpstr>
      <vt:lpstr>Accuracy</vt:lpstr>
      <vt:lpstr>PowerPoint Presentation</vt:lpstr>
      <vt:lpstr>PowerPoint Presentation</vt:lpstr>
      <vt:lpstr>PowerPoint Presentation</vt:lpstr>
      <vt:lpstr>PowerPoint Presentation</vt:lpstr>
      <vt:lpstr>Support Vector Machine Classifier</vt:lpstr>
      <vt:lpstr>Accuracy</vt:lpstr>
      <vt:lpstr>PowerPoint Presentation</vt:lpstr>
      <vt:lpstr>Logistic Regression</vt:lpstr>
      <vt:lpstr>Accuracy</vt:lpstr>
      <vt:lpstr>PowerPoint Presentation</vt:lpstr>
      <vt:lpstr>PowerPoint Presentation</vt:lpstr>
      <vt:lpstr>K-nearest neighbour classification(KNN)</vt:lpstr>
      <vt:lpstr>Accuracy</vt:lpstr>
      <vt:lpstr>PowerPoint Presentation</vt:lpstr>
      <vt:lpstr>Naïve Bayes Classifier</vt:lpstr>
      <vt:lpstr>Accuracy</vt:lpstr>
      <vt:lpstr>PowerPoint Presentation</vt:lpstr>
      <vt:lpstr>PowerPoint Presentation</vt:lpstr>
      <vt:lpstr>Comparing Accuracy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CLASSIFIER</dc:title>
  <dc:creator>Sanjay Pradhan</dc:creator>
  <cp:lastModifiedBy>Sanjay Pradhan</cp:lastModifiedBy>
  <cp:revision>5</cp:revision>
  <dcterms:created xsi:type="dcterms:W3CDTF">2018-12-27T06:55:43Z</dcterms:created>
  <dcterms:modified xsi:type="dcterms:W3CDTF">2018-12-27T07:39:12Z</dcterms:modified>
</cp:coreProperties>
</file>