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8744" y="2374343"/>
            <a:ext cx="341205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NAVEEN KUMAR S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16</cp:revision>
  <dcterms:created xsi:type="dcterms:W3CDTF">2024-03-26T08:16:27Z</dcterms:created>
  <dcterms:modified xsi:type="dcterms:W3CDTF">2024-03-27T04:08:06Z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