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832" r:id="rId2"/>
    <p:sldId id="860" r:id="rId3"/>
    <p:sldId id="850" r:id="rId4"/>
    <p:sldId id="851" r:id="rId5"/>
    <p:sldId id="852" r:id="rId6"/>
    <p:sldId id="853" r:id="rId7"/>
    <p:sldId id="856" r:id="rId8"/>
    <p:sldId id="857" r:id="rId9"/>
    <p:sldId id="85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CC00FF"/>
    <a:srgbClr val="3333FF"/>
    <a:srgbClr val="3333CC"/>
    <a:srgbClr val="FFFF00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60" d="100"/>
          <a:sy n="60" d="100"/>
        </p:scale>
        <p:origin x="12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EF6F21-42D2-417C-99E3-EC7CBB3696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36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7A8C-9909-42E8-B149-2C08EE791F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B162A-D772-491F-A8B7-49B9C7C8C7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0B67-43B1-42CD-86A0-D5CFA1EE4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CAEE6-5449-495F-A880-9E3C66CFF9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2329A-9F21-459F-9986-7C55C337A6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FFA6D-B3AD-4EF2-97BF-21E63D1DE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661F4-1E0A-4E9D-A0C0-629FEB0875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760BE-B268-4FDD-95CA-17FEFC2BAF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04060-B7B1-4001-AD18-CDEEED6E6A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337D6-B79C-4132-AFCE-C5D96FBB45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A7F11-569C-438D-831E-8093892BDC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03A8A-EE88-4A5D-A4C1-161CB57218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FF2A6-87C8-4B22-8A0C-DEB37D1C81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24001-D01F-4FB0-9CC8-81E85A066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F6B5427D-B008-44CC-9CBB-5F2AF223FF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2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2395223" y="2459504"/>
            <a:ext cx="46410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工程化学</a:t>
            </a:r>
            <a:endParaRPr lang="en-US" altLang="zh-CN" sz="6000" dirty="0">
              <a:solidFill>
                <a:srgbClr val="FF0000"/>
              </a:solidFill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总复习</a:t>
            </a:r>
            <a:r>
              <a:rPr lang="en-US" altLang="zh-CN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-</a:t>
            </a:r>
            <a:r>
              <a:rPr lang="zh-CN" altLang="en-US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习题</a:t>
            </a:r>
            <a:r>
              <a:rPr lang="en-US" altLang="zh-CN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DD13B6-FA9F-4F23-99A4-39EED0223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87"/>
          <a:stretch/>
        </p:blipFill>
        <p:spPr>
          <a:xfrm>
            <a:off x="1259632" y="1040233"/>
            <a:ext cx="6624736" cy="58177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0E61F4-6332-4997-82B4-E7BA962D52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049624" y="-4065786"/>
            <a:ext cx="1061328" cy="91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6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0000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7" y="705584"/>
            <a:ext cx="835183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856537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27584" y="1166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习题示例</a:t>
            </a:r>
          </a:p>
        </p:txBody>
      </p:sp>
    </p:spTree>
    <p:extLst>
      <p:ext uri="{BB962C8B-B14F-4D97-AF65-F5344CB8AC3E}">
        <p14:creationId xmlns:p14="http://schemas.microsoft.com/office/powerpoint/2010/main" val="252300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009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5" y="836712"/>
            <a:ext cx="8723313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4" y="2638489"/>
            <a:ext cx="83232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458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习题示例</a:t>
            </a:r>
          </a:p>
        </p:txBody>
      </p:sp>
    </p:spTree>
    <p:extLst>
      <p:ext uri="{BB962C8B-B14F-4D97-AF65-F5344CB8AC3E}">
        <p14:creationId xmlns:p14="http://schemas.microsoft.com/office/powerpoint/2010/main" val="91013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087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习题示例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4" y="697970"/>
            <a:ext cx="83708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4" y="2478088"/>
            <a:ext cx="8370887" cy="398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7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" y="188640"/>
            <a:ext cx="8266113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6"/>
          <a:stretch/>
        </p:blipFill>
        <p:spPr bwMode="auto">
          <a:xfrm>
            <a:off x="438943" y="1772816"/>
            <a:ext cx="823303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74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1" y="116632"/>
            <a:ext cx="83232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2924944"/>
            <a:ext cx="8323263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71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4" y="548680"/>
            <a:ext cx="851376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0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9" y="30510"/>
            <a:ext cx="6995518" cy="162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89288"/>
            <a:ext cx="6970465" cy="50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30417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</TotalTime>
  <Words>13</Words>
  <Application>Microsoft Office PowerPoint</Application>
  <PresentationFormat>全屏显示(4:3)</PresentationFormat>
  <Paragraphs>5</Paragraphs>
  <Slides>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华文琥珀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江 龚</cp:lastModifiedBy>
  <cp:revision>311</cp:revision>
  <dcterms:created xsi:type="dcterms:W3CDTF">1601-01-01T00:00:00Z</dcterms:created>
  <dcterms:modified xsi:type="dcterms:W3CDTF">2020-11-21T01:59:54Z</dcterms:modified>
</cp:coreProperties>
</file>