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54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6DDD6-6B7B-4D16-8FB4-94B522032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B2AAD-BB65-48F3-A760-5D720F2C2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98B1B-02FC-40A4-A9ED-C30EFE12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EA525-9CD9-48EA-9C5E-B76939A7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4AEED-7394-4E9B-B24F-C4A5507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2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CF08F-6EA8-4616-A387-8403F683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FD8FA-157E-4BA8-81EB-C043494B3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4C757-0F22-4533-B5FD-96C8BB4B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419B2-9BA1-4288-9055-386BC79C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1E5FD-0EDE-4F6A-B4EA-F03BE7B2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9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6EC945-5E89-47FB-9B8F-567E9A600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0B8D34-D3E0-4107-AACC-9F043E0C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97C1C-5C0F-4C46-AA29-B8DC38B0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0059F-F904-486D-88EF-EEE7FCA7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578E7-B683-4BE6-BC49-1650D54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9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308A6-BCFD-477E-B6B5-1711FB1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A0744-B559-489D-B182-2DA224BB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242AC-6516-4E50-850A-BC84F26F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24666-B445-490C-AD8C-83D5E88E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84E16-71A4-4296-8FCF-D332B6FF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9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81835-8220-40A2-A5FF-D2627C35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3D3CCB-E6DF-4E57-B04A-EB492945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FB3C7-3CD6-43BC-8DC6-55B81832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290FA-4F7F-4EA6-BDF6-284EB3A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A9C73-9762-44E2-BF66-B331BF02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D39AC-CC1B-4AD1-8648-EE28621C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777EE-ED21-4B44-B2AE-A07CCFFFD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CA694-ABE5-4107-9774-C285B5404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EB0CF-DDC2-4614-A744-CD2933FB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0AD0F-2A37-4399-9282-D82BF287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B0FE8-6727-4686-A6A4-AAA52127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E4442-590B-44EE-A647-9B7B3610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3D003-1DAA-420D-8029-487073067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E8DA-AE7D-447D-9AB4-18BEB2662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AEB6D3-4262-4D6E-8164-E58FA8D4C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96D553-04A2-4BAC-83CD-CB7F2718B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F35C08-E77B-40E5-86E7-0CDCC04E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215A22-09E3-4969-94C5-469EB39B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EC4048-54FE-47E4-9CD6-93953F90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0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03FD0-E2E2-4E6E-B782-4A5C4703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4F4356-212B-4D42-B595-D0F499B0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8B61FD-FDD8-4B53-88E9-5F1C82E8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AFC614-753C-4F95-9201-997767E7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0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ADD123-849A-4469-9F90-E7945DE8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20E367-F337-44C3-882F-FB02A35E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B9BF5-F24C-46B6-90E9-BAF145E8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8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03B5D-9571-4A51-AB55-41C21892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9C312-40F8-48AE-82E7-428DEA9C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6077F0-9FCF-4043-A239-9E0AD305C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8CBF9-F05D-40A3-946C-F3F50CD8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2533F-85DF-414D-A557-97BD55E9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78047-6853-4845-BA84-C10FE50D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1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780FB-463E-4810-9827-57A5F36A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2D734D-B557-4D72-A534-D4B6442DC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DAACE-E256-40D8-B235-6333D6313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F8801-33C5-4AAD-B44A-839E9FB4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BC9BF-6705-4B25-A584-9752C556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35558-1D56-4130-BC3B-B3AF9188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1CD0EA-30F7-453F-8B14-2B38605E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85D71-87DD-4FED-9E80-AABC4C76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E8829-FB62-451F-8D01-1B0D9B460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2FFC-0258-44C6-982C-9F773BFA9A5B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19381-B7B7-450F-8203-02BCCE523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DC8B6-B4FD-4119-A796-E7B93243A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3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F0A62EF-0508-4235-9AE9-AD81B0AA4851}"/>
              </a:ext>
            </a:extLst>
          </p:cNvPr>
          <p:cNvSpPr txBox="1">
            <a:spLocks/>
          </p:cNvSpPr>
          <p:nvPr/>
        </p:nvSpPr>
        <p:spPr>
          <a:xfrm>
            <a:off x="0" y="189068"/>
            <a:ext cx="12192000" cy="2201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5000"/>
              </a:lnSpc>
              <a:spcBef>
                <a:spcPts val="60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《</a:t>
            </a:r>
            <a:r>
              <a:rPr lang="zh-CN" altLang="en-US" sz="3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大学化学</a:t>
            </a:r>
            <a:r>
              <a:rPr lang="en-US" altLang="zh-CN" sz="3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》</a:t>
            </a:r>
            <a:r>
              <a:rPr lang="zh-CN" altLang="en-US" sz="3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闭卷考试</a:t>
            </a:r>
            <a:br>
              <a:rPr lang="en-US" altLang="zh-CN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</a:b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时间：</a:t>
            </a:r>
            <a:r>
              <a:rPr lang="en-US" altLang="zh-CN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2020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年</a:t>
            </a:r>
            <a:r>
              <a:rPr lang="en-US" altLang="zh-CN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12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月</a:t>
            </a:r>
            <a:r>
              <a:rPr lang="en-US" altLang="zh-CN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6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日     待定</a:t>
            </a:r>
            <a:br>
              <a:rPr lang="en-US" altLang="zh-CN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</a:b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地点：待定</a:t>
            </a:r>
            <a:endParaRPr lang="zh-CN" altLang="en-US" sz="3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B5AEB9A-BE58-4E28-A7D4-AADBF395FA2C}"/>
              </a:ext>
            </a:extLst>
          </p:cNvPr>
          <p:cNvSpPr txBox="1">
            <a:spLocks/>
          </p:cNvSpPr>
          <p:nvPr/>
        </p:nvSpPr>
        <p:spPr>
          <a:xfrm>
            <a:off x="0" y="2516638"/>
            <a:ext cx="12192000" cy="4132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3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  <a:sym typeface="Symbol" pitchFamily="18" charset="2"/>
              </a:rPr>
              <a:t>题型：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单选</a:t>
            </a:r>
            <a:r>
              <a:rPr lang="en-US" altLang="zh-CN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25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、填空</a:t>
            </a:r>
            <a:r>
              <a:rPr lang="en-US" altLang="zh-CN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15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、判断</a:t>
            </a:r>
            <a:r>
              <a:rPr lang="en-US" altLang="zh-CN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10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、简答</a:t>
            </a:r>
            <a:r>
              <a:rPr lang="en-US" altLang="zh-CN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20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、计算</a:t>
            </a:r>
            <a:r>
              <a:rPr lang="en-US" altLang="zh-CN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20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、综合</a:t>
            </a:r>
            <a:r>
              <a:rPr lang="en-US" altLang="zh-CN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3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  <a:sym typeface="Symbol" pitchFamily="18" charset="2"/>
              </a:rPr>
              <a:t>建议：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先易后难，仔细分析，注意隐藏信息，适当多写。</a:t>
            </a:r>
            <a:endParaRPr lang="en-US" altLang="zh-CN" sz="3400" dirty="0"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3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  <a:sym typeface="Symbol" pitchFamily="18" charset="2"/>
              </a:rPr>
              <a:t>提醒：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带常规计算器；提供各种常数；请务必带上学生证，且提前</a:t>
            </a:r>
            <a:r>
              <a:rPr lang="en-US" altLang="zh-CN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30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分钟进入考场；</a:t>
            </a:r>
            <a:r>
              <a:rPr lang="zh-CN" altLang="en-US" sz="3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严肃考场纪律，请务必遵守学校的规章制度，严禁作弊、代考、抄袭等违规行为，否则后果很严重。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49388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0531471-D1CA-48A1-B8D3-3B8D0F908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14" y="3381724"/>
            <a:ext cx="3429000" cy="3429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C10C53-3DB7-46B2-ADC0-8FEFDB3B5FD1}"/>
              </a:ext>
            </a:extLst>
          </p:cNvPr>
          <p:cNvSpPr/>
          <p:nvPr/>
        </p:nvSpPr>
        <p:spPr>
          <a:xfrm>
            <a:off x="0" y="0"/>
            <a:ext cx="12192000" cy="24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祝大家都取得好成绩！</a:t>
            </a:r>
            <a:endParaRPr lang="en-US" altLang="zh-CN" sz="5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过一个愉快的寒假</a:t>
            </a:r>
            <a:r>
              <a:rPr lang="en-US" altLang="zh-CN" sz="5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!</a:t>
            </a:r>
            <a:r>
              <a:rPr lang="zh-CN" altLang="en-US" sz="5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2346D6-49ED-4C1D-9A2D-50A287420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48" y="3359550"/>
            <a:ext cx="4901452" cy="342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E4FC4E-E4F7-4894-8DF3-D171C99F4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35955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0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121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龚</dc:creator>
  <cp:lastModifiedBy>江 龚</cp:lastModifiedBy>
  <cp:revision>41</cp:revision>
  <dcterms:created xsi:type="dcterms:W3CDTF">2019-12-22T11:59:20Z</dcterms:created>
  <dcterms:modified xsi:type="dcterms:W3CDTF">2020-11-20T16:05:02Z</dcterms:modified>
</cp:coreProperties>
</file>