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80" r:id="rId4"/>
    <p:sldMasterId id="2147483696" r:id="rId5"/>
  </p:sldMasterIdLst>
  <p:notesMasterIdLst>
    <p:notesMasterId r:id="rId9"/>
  </p:notesMasterIdLst>
  <p:sldIdLst>
    <p:sldId id="656" r:id="rId6"/>
    <p:sldId id="1308" r:id="rId7"/>
    <p:sldId id="1309" r:id="rId8"/>
    <p:sldId id="1310" r:id="rId10"/>
    <p:sldId id="1311" r:id="rId11"/>
    <p:sldId id="1312" r:id="rId12"/>
    <p:sldId id="1313" r:id="rId13"/>
    <p:sldId id="1314" r:id="rId14"/>
    <p:sldId id="1044" r:id="rId15"/>
    <p:sldId id="1045" r:id="rId16"/>
    <p:sldId id="1228" r:id="rId17"/>
    <p:sldId id="1230" r:id="rId18"/>
    <p:sldId id="1231" r:id="rId19"/>
    <p:sldId id="1233" r:id="rId20"/>
    <p:sldId id="1302" r:id="rId21"/>
    <p:sldId id="1303" r:id="rId22"/>
    <p:sldId id="1304" r:id="rId23"/>
    <p:sldId id="1305" r:id="rId24"/>
    <p:sldId id="1306" r:id="rId25"/>
    <p:sldId id="1307" r:id="rId26"/>
    <p:sldId id="1227" r:id="rId27"/>
    <p:sldId id="1434" r:id="rId28"/>
    <p:sldId id="1435" r:id="rId29"/>
    <p:sldId id="1437" r:id="rId30"/>
    <p:sldId id="1438" r:id="rId31"/>
    <p:sldId id="1439" r:id="rId32"/>
    <p:sldId id="1442" r:id="rId33"/>
    <p:sldId id="1440" r:id="rId34"/>
    <p:sldId id="1441" r:id="rId35"/>
    <p:sldId id="1136" r:id="rId36"/>
    <p:sldId id="1090" r:id="rId37"/>
    <p:sldId id="1091" r:id="rId38"/>
    <p:sldId id="1092" r:id="rId39"/>
    <p:sldId id="1093" r:id="rId40"/>
    <p:sldId id="1138" r:id="rId41"/>
    <p:sldId id="1139" r:id="rId42"/>
    <p:sldId id="1140" r:id="rId43"/>
    <p:sldId id="1443" r:id="rId44"/>
    <p:sldId id="1444" r:id="rId45"/>
    <p:sldId id="1491" r:id="rId46"/>
    <p:sldId id="1492" r:id="rId47"/>
    <p:sldId id="1445" r:id="rId48"/>
    <p:sldId id="1141" r:id="rId49"/>
    <p:sldId id="1142" r:id="rId50"/>
    <p:sldId id="1143" r:id="rId51"/>
    <p:sldId id="1493" r:id="rId52"/>
    <p:sldId id="1497" r:id="rId53"/>
    <p:sldId id="1144" r:id="rId54"/>
    <p:sldId id="921" r:id="rId55"/>
    <p:sldId id="922" r:id="rId56"/>
    <p:sldId id="970" r:id="rId57"/>
    <p:sldId id="1147" r:id="rId58"/>
    <p:sldId id="1148" r:id="rId59"/>
    <p:sldId id="971" r:id="rId60"/>
    <p:sldId id="1186" r:id="rId61"/>
    <p:sldId id="1187" r:id="rId62"/>
    <p:sldId id="1157" r:id="rId63"/>
    <p:sldId id="1158" r:id="rId64"/>
    <p:sldId id="1163" r:id="rId65"/>
    <p:sldId id="1164" r:id="rId66"/>
    <p:sldId id="1166" r:id="rId67"/>
    <p:sldId id="1149" r:id="rId68"/>
    <p:sldId id="1500" r:id="rId6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CC0099"/>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9" d="100"/>
          <a:sy n="79" d="100"/>
        </p:scale>
        <p:origin x="-492" y="-84"/>
      </p:cViewPr>
      <p:guideLst>
        <p:guide orient="horz" pos="2483"/>
        <p:guide pos="2926"/>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image" Target="../media/image96.wmf"/><Relationship Id="rId7" Type="http://schemas.openxmlformats.org/officeDocument/2006/relationships/image" Target="../media/image95.wmf"/><Relationship Id="rId6" Type="http://schemas.openxmlformats.org/officeDocument/2006/relationships/image" Target="../media/image94.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8" Type="http://schemas.openxmlformats.org/officeDocument/2006/relationships/image" Target="../media/image103.wmf"/><Relationship Id="rId17" Type="http://schemas.openxmlformats.org/officeDocument/2006/relationships/image" Target="../media/image102.wmf"/><Relationship Id="rId16" Type="http://schemas.openxmlformats.org/officeDocument/2006/relationships/image" Target="../media/image101.wmf"/><Relationship Id="rId15" Type="http://schemas.openxmlformats.org/officeDocument/2006/relationships/image" Target="../media/image100.wmf"/><Relationship Id="rId14" Type="http://schemas.openxmlformats.org/officeDocument/2006/relationships/image" Target="../media/image99.wmf"/><Relationship Id="rId13" Type="http://schemas.openxmlformats.org/officeDocument/2006/relationships/image" Target="../media/image98.wmf"/><Relationship Id="rId12" Type="http://schemas.openxmlformats.org/officeDocument/2006/relationships/image" Target="../media/image53.wmf"/><Relationship Id="rId11" Type="http://schemas.openxmlformats.org/officeDocument/2006/relationships/image" Target="../media/image97.wmf"/><Relationship Id="rId10" Type="http://schemas.openxmlformats.org/officeDocument/2006/relationships/image" Target="../media/image86.wmf"/><Relationship Id="rId1" Type="http://schemas.openxmlformats.org/officeDocument/2006/relationships/image" Target="../media/image93.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2.wmf"/><Relationship Id="rId8" Type="http://schemas.openxmlformats.org/officeDocument/2006/relationships/image" Target="../media/image81.wmf"/><Relationship Id="rId7" Type="http://schemas.openxmlformats.org/officeDocument/2006/relationships/image" Target="../media/image80.wmf"/><Relationship Id="rId6" Type="http://schemas.openxmlformats.org/officeDocument/2006/relationships/image" Target="../media/image105.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3" Type="http://schemas.openxmlformats.org/officeDocument/2006/relationships/image" Target="../media/image116.wmf"/><Relationship Id="rId22" Type="http://schemas.openxmlformats.org/officeDocument/2006/relationships/image" Target="../media/image115.wmf"/><Relationship Id="rId21" Type="http://schemas.openxmlformats.org/officeDocument/2006/relationships/image" Target="../media/image114.wmf"/><Relationship Id="rId20" Type="http://schemas.openxmlformats.org/officeDocument/2006/relationships/image" Target="../media/image113.wmf"/><Relationship Id="rId2" Type="http://schemas.openxmlformats.org/officeDocument/2006/relationships/image" Target="../media/image75.wmf"/><Relationship Id="rId19" Type="http://schemas.openxmlformats.org/officeDocument/2006/relationships/image" Target="../media/image112.wmf"/><Relationship Id="rId18" Type="http://schemas.openxmlformats.org/officeDocument/2006/relationships/image" Target="../media/image111.wmf"/><Relationship Id="rId17" Type="http://schemas.openxmlformats.org/officeDocument/2006/relationships/image" Target="../media/image110.wmf"/><Relationship Id="rId16" Type="http://schemas.openxmlformats.org/officeDocument/2006/relationships/image" Target="../media/image92.wmf"/><Relationship Id="rId15" Type="http://schemas.openxmlformats.org/officeDocument/2006/relationships/image" Target="../media/image109.wmf"/><Relationship Id="rId14" Type="http://schemas.openxmlformats.org/officeDocument/2006/relationships/image" Target="../media/image88.wmf"/><Relationship Id="rId13" Type="http://schemas.openxmlformats.org/officeDocument/2006/relationships/image" Target="../media/image108.wmf"/><Relationship Id="rId12" Type="http://schemas.openxmlformats.org/officeDocument/2006/relationships/image" Target="../media/image107.wmf"/><Relationship Id="rId11" Type="http://schemas.openxmlformats.org/officeDocument/2006/relationships/image" Target="../media/image84.wmf"/><Relationship Id="rId10" Type="http://schemas.openxmlformats.org/officeDocument/2006/relationships/image" Target="../media/image106.wmf"/><Relationship Id="rId1" Type="http://schemas.openxmlformats.org/officeDocument/2006/relationships/image" Target="../media/image104.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2.wmf"/><Relationship Id="rId8" Type="http://schemas.openxmlformats.org/officeDocument/2006/relationships/image" Target="../media/image81.wmf"/><Relationship Id="rId7" Type="http://schemas.openxmlformats.org/officeDocument/2006/relationships/image" Target="../media/image80.wmf"/><Relationship Id="rId6" Type="http://schemas.openxmlformats.org/officeDocument/2006/relationships/image" Target="../media/image118.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1" Type="http://schemas.openxmlformats.org/officeDocument/2006/relationships/image" Target="../media/image124.wmf"/><Relationship Id="rId20" Type="http://schemas.openxmlformats.org/officeDocument/2006/relationships/image" Target="../media/image123.wmf"/><Relationship Id="rId2" Type="http://schemas.openxmlformats.org/officeDocument/2006/relationships/image" Target="../media/image75.wmf"/><Relationship Id="rId19" Type="http://schemas.openxmlformats.org/officeDocument/2006/relationships/image" Target="../media/image122.wmf"/><Relationship Id="rId18" Type="http://schemas.openxmlformats.org/officeDocument/2006/relationships/image" Target="../media/image112.wmf"/><Relationship Id="rId17" Type="http://schemas.openxmlformats.org/officeDocument/2006/relationships/image" Target="../media/image111.wmf"/><Relationship Id="rId16" Type="http://schemas.openxmlformats.org/officeDocument/2006/relationships/image" Target="../media/image110.wmf"/><Relationship Id="rId15" Type="http://schemas.openxmlformats.org/officeDocument/2006/relationships/image" Target="../media/image92.wmf"/><Relationship Id="rId14" Type="http://schemas.openxmlformats.org/officeDocument/2006/relationships/image" Target="../media/image121.wmf"/><Relationship Id="rId13" Type="http://schemas.openxmlformats.org/officeDocument/2006/relationships/image" Target="../media/image88.wmf"/><Relationship Id="rId12" Type="http://schemas.openxmlformats.org/officeDocument/2006/relationships/image" Target="../media/image120.wmf"/><Relationship Id="rId11" Type="http://schemas.openxmlformats.org/officeDocument/2006/relationships/image" Target="../media/image84.wmf"/><Relationship Id="rId10" Type="http://schemas.openxmlformats.org/officeDocument/2006/relationships/image" Target="../media/image119.wmf"/><Relationship Id="rId1" Type="http://schemas.openxmlformats.org/officeDocument/2006/relationships/image" Target="../media/image11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image" Target="../media/image82.wmf"/><Relationship Id="rId7" Type="http://schemas.openxmlformats.org/officeDocument/2006/relationships/image" Target="../media/image80.wmf"/><Relationship Id="rId6" Type="http://schemas.openxmlformats.org/officeDocument/2006/relationships/image" Target="../media/image126.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6" Type="http://schemas.openxmlformats.org/officeDocument/2006/relationships/image" Target="../media/image132.wmf"/><Relationship Id="rId15" Type="http://schemas.openxmlformats.org/officeDocument/2006/relationships/image" Target="../media/image86.wmf"/><Relationship Id="rId14" Type="http://schemas.openxmlformats.org/officeDocument/2006/relationships/image" Target="../media/image131.wmf"/><Relationship Id="rId13" Type="http://schemas.openxmlformats.org/officeDocument/2006/relationships/image" Target="../media/image130.wmf"/><Relationship Id="rId12" Type="http://schemas.openxmlformats.org/officeDocument/2006/relationships/image" Target="../media/image129.wmf"/><Relationship Id="rId11" Type="http://schemas.openxmlformats.org/officeDocument/2006/relationships/image" Target="../media/image128.wmf"/><Relationship Id="rId10" Type="http://schemas.openxmlformats.org/officeDocument/2006/relationships/image" Target="../media/image127.wmf"/><Relationship Id="rId1" Type="http://schemas.openxmlformats.org/officeDocument/2006/relationships/image" Target="../media/image125.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27.wmf"/><Relationship Id="rId6" Type="http://schemas.openxmlformats.org/officeDocument/2006/relationships/image" Target="../media/image134.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2" Type="http://schemas.openxmlformats.org/officeDocument/2006/relationships/image" Target="../media/image139.wmf"/><Relationship Id="rId11" Type="http://schemas.openxmlformats.org/officeDocument/2006/relationships/image" Target="../media/image138.wmf"/><Relationship Id="rId10" Type="http://schemas.openxmlformats.org/officeDocument/2006/relationships/image" Target="../media/image137.wmf"/><Relationship Id="rId1" Type="http://schemas.openxmlformats.org/officeDocument/2006/relationships/image" Target="../media/image133.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82.wmf"/><Relationship Id="rId7" Type="http://schemas.openxmlformats.org/officeDocument/2006/relationships/image" Target="../media/image80.wmf"/><Relationship Id="rId6" Type="http://schemas.openxmlformats.org/officeDocument/2006/relationships/image" Target="../media/image141.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8" Type="http://schemas.openxmlformats.org/officeDocument/2006/relationships/image" Target="../media/image115.wmf"/><Relationship Id="rId17" Type="http://schemas.openxmlformats.org/officeDocument/2006/relationships/image" Target="../media/image114.wmf"/><Relationship Id="rId16" Type="http://schemas.openxmlformats.org/officeDocument/2006/relationships/image" Target="../media/image113.wmf"/><Relationship Id="rId15" Type="http://schemas.openxmlformats.org/officeDocument/2006/relationships/image" Target="../media/image146.wmf"/><Relationship Id="rId14" Type="http://schemas.openxmlformats.org/officeDocument/2006/relationships/image" Target="../media/image107.wmf"/><Relationship Id="rId13" Type="http://schemas.openxmlformats.org/officeDocument/2006/relationships/image" Target="../media/image132.wmf"/><Relationship Id="rId12" Type="http://schemas.openxmlformats.org/officeDocument/2006/relationships/image" Target="../media/image145.wmf"/><Relationship Id="rId11" Type="http://schemas.openxmlformats.org/officeDocument/2006/relationships/image" Target="../media/image144.wmf"/><Relationship Id="rId10" Type="http://schemas.openxmlformats.org/officeDocument/2006/relationships/image" Target="../media/image143.wmf"/><Relationship Id="rId1" Type="http://schemas.openxmlformats.org/officeDocument/2006/relationships/image" Target="../media/image140.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50.wmf"/><Relationship Id="rId8" Type="http://schemas.openxmlformats.org/officeDocument/2006/relationships/image" Target="../media/image149.wmf"/><Relationship Id="rId7" Type="http://schemas.openxmlformats.org/officeDocument/2006/relationships/image" Target="../media/image148.wmf"/><Relationship Id="rId6" Type="http://schemas.openxmlformats.org/officeDocument/2006/relationships/image" Target="../media/image134.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3" Type="http://schemas.openxmlformats.org/officeDocument/2006/relationships/image" Target="../media/image146.wmf"/><Relationship Id="rId12" Type="http://schemas.openxmlformats.org/officeDocument/2006/relationships/image" Target="../media/image107.wmf"/><Relationship Id="rId11" Type="http://schemas.openxmlformats.org/officeDocument/2006/relationships/image" Target="../media/image152.wmf"/><Relationship Id="rId10" Type="http://schemas.openxmlformats.org/officeDocument/2006/relationships/image" Target="../media/image151.wmf"/><Relationship Id="rId1" Type="http://schemas.openxmlformats.org/officeDocument/2006/relationships/image" Target="../media/image147.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1" Type="http://schemas.openxmlformats.org/officeDocument/2006/relationships/image" Target="../media/image159.wmf"/><Relationship Id="rId10" Type="http://schemas.openxmlformats.org/officeDocument/2006/relationships/image" Target="../media/image158.wmf"/><Relationship Id="rId1" Type="http://schemas.openxmlformats.org/officeDocument/2006/relationships/image" Target="../media/image1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8.wmf"/><Relationship Id="rId7" Type="http://schemas.openxmlformats.org/officeDocument/2006/relationships/image" Target="../media/image167.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174.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67.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74.wmf"/><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85.wmf"/><Relationship Id="rId8" Type="http://schemas.openxmlformats.org/officeDocument/2006/relationships/image" Target="../media/image184.wmf"/><Relationship Id="rId7" Type="http://schemas.openxmlformats.org/officeDocument/2006/relationships/image" Target="../media/image183.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3" Type="http://schemas.openxmlformats.org/officeDocument/2006/relationships/image" Target="../media/image189.wmf"/><Relationship Id="rId12" Type="http://schemas.openxmlformats.org/officeDocument/2006/relationships/image" Target="../media/image188.wmf"/><Relationship Id="rId11" Type="http://schemas.openxmlformats.org/officeDocument/2006/relationships/image" Target="../media/image187.wmf"/><Relationship Id="rId10" Type="http://schemas.openxmlformats.org/officeDocument/2006/relationships/image" Target="../media/image186.wmf"/><Relationship Id="rId1"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image" Target="../media/image197.wmf"/><Relationship Id="rId7" Type="http://schemas.openxmlformats.org/officeDocument/2006/relationships/image" Target="../media/image196.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 Id="rId3" Type="http://schemas.openxmlformats.org/officeDocument/2006/relationships/image" Target="../media/image192.wmf"/><Relationship Id="rId2" Type="http://schemas.openxmlformats.org/officeDocument/2006/relationships/image" Target="../media/image191.wmf"/><Relationship Id="rId10" Type="http://schemas.openxmlformats.org/officeDocument/2006/relationships/image" Target="../media/image199.wmf"/><Relationship Id="rId1" Type="http://schemas.openxmlformats.org/officeDocument/2006/relationships/image" Target="../media/image19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05.wmf"/><Relationship Id="rId7" Type="http://schemas.openxmlformats.org/officeDocument/2006/relationships/image" Target="../media/image204.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8.wmf"/><Relationship Id="rId1" Type="http://schemas.openxmlformats.org/officeDocument/2006/relationships/image" Target="../media/image7.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205.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206.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201.wmf"/><Relationship Id="rId8" Type="http://schemas.openxmlformats.org/officeDocument/2006/relationships/image" Target="../media/image200.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5" Type="http://schemas.openxmlformats.org/officeDocument/2006/relationships/image" Target="../media/image215.wmf"/><Relationship Id="rId14" Type="http://schemas.openxmlformats.org/officeDocument/2006/relationships/image" Target="../media/image214.wmf"/><Relationship Id="rId13" Type="http://schemas.openxmlformats.org/officeDocument/2006/relationships/image" Target="../media/image205.wmf"/><Relationship Id="rId12" Type="http://schemas.openxmlformats.org/officeDocument/2006/relationships/image" Target="../media/image204.wmf"/><Relationship Id="rId11" Type="http://schemas.openxmlformats.org/officeDocument/2006/relationships/image" Target="../media/image203.wmf"/><Relationship Id="rId10" Type="http://schemas.openxmlformats.org/officeDocument/2006/relationships/image" Target="../media/image202.wmf"/><Relationship Id="rId1" Type="http://schemas.openxmlformats.org/officeDocument/2006/relationships/image" Target="../media/image207.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217.wmf"/><Relationship Id="rId7" Type="http://schemas.openxmlformats.org/officeDocument/2006/relationships/image" Target="../media/image216.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8.wmf"/><Relationship Id="rId1" Type="http://schemas.openxmlformats.org/officeDocument/2006/relationships/image" Target="../media/image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232.wmf"/><Relationship Id="rId8" Type="http://schemas.openxmlformats.org/officeDocument/2006/relationships/image" Target="../media/image231.wmf"/><Relationship Id="rId7" Type="http://schemas.openxmlformats.org/officeDocument/2006/relationships/image" Target="../media/image230.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 Id="rId3" Type="http://schemas.openxmlformats.org/officeDocument/2006/relationships/image" Target="../media/image226.wmf"/><Relationship Id="rId2" Type="http://schemas.openxmlformats.org/officeDocument/2006/relationships/image" Target="../media/image222.wmf"/><Relationship Id="rId11" Type="http://schemas.openxmlformats.org/officeDocument/2006/relationships/image" Target="../media/image234.wmf"/><Relationship Id="rId10" Type="http://schemas.openxmlformats.org/officeDocument/2006/relationships/image" Target="../media/image233.wmf"/><Relationship Id="rId1" Type="http://schemas.openxmlformats.org/officeDocument/2006/relationships/image" Target="../media/image22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31.wmf"/><Relationship Id="rId7" Type="http://schemas.openxmlformats.org/officeDocument/2006/relationships/image" Target="../media/image230.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 Id="rId3" Type="http://schemas.openxmlformats.org/officeDocument/2006/relationships/image" Target="../media/image226.wmf"/><Relationship Id="rId2" Type="http://schemas.openxmlformats.org/officeDocument/2006/relationships/image" Target="../media/image222.wmf"/><Relationship Id="rId1" Type="http://schemas.openxmlformats.org/officeDocument/2006/relationships/image" Target="../media/image221.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235.wmf"/><Relationship Id="rId8" Type="http://schemas.openxmlformats.org/officeDocument/2006/relationships/image" Target="../media/image231.wmf"/><Relationship Id="rId7" Type="http://schemas.openxmlformats.org/officeDocument/2006/relationships/image" Target="../media/image230.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 Id="rId3" Type="http://schemas.openxmlformats.org/officeDocument/2006/relationships/image" Target="../media/image226.wmf"/><Relationship Id="rId2" Type="http://schemas.openxmlformats.org/officeDocument/2006/relationships/image" Target="../media/image222.wmf"/><Relationship Id="rId12" Type="http://schemas.openxmlformats.org/officeDocument/2006/relationships/image" Target="../media/image238.wmf"/><Relationship Id="rId11" Type="http://schemas.openxmlformats.org/officeDocument/2006/relationships/image" Target="../media/image237.wmf"/><Relationship Id="rId10" Type="http://schemas.openxmlformats.org/officeDocument/2006/relationships/image" Target="../media/image236.wmf"/><Relationship Id="rId1" Type="http://schemas.openxmlformats.org/officeDocument/2006/relationships/image" Target="../media/image221.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41.wmf"/><Relationship Id="rId8" Type="http://schemas.openxmlformats.org/officeDocument/2006/relationships/image" Target="../media/image231.wmf"/><Relationship Id="rId7" Type="http://schemas.openxmlformats.org/officeDocument/2006/relationships/image" Target="../media/image230.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27.wmf"/><Relationship Id="rId3" Type="http://schemas.openxmlformats.org/officeDocument/2006/relationships/image" Target="../media/image226.wmf"/><Relationship Id="rId2" Type="http://schemas.openxmlformats.org/officeDocument/2006/relationships/image" Target="../media/image222.wmf"/><Relationship Id="rId17" Type="http://schemas.openxmlformats.org/officeDocument/2006/relationships/image" Target="../media/image249.wmf"/><Relationship Id="rId16" Type="http://schemas.openxmlformats.org/officeDocument/2006/relationships/image" Target="../media/image248.wmf"/><Relationship Id="rId15" Type="http://schemas.openxmlformats.org/officeDocument/2006/relationships/image" Target="../media/image247.wmf"/><Relationship Id="rId14" Type="http://schemas.openxmlformats.org/officeDocument/2006/relationships/image" Target="../media/image246.wmf"/><Relationship Id="rId13" Type="http://schemas.openxmlformats.org/officeDocument/2006/relationships/image" Target="../media/image245.wmf"/><Relationship Id="rId12" Type="http://schemas.openxmlformats.org/officeDocument/2006/relationships/image" Target="../media/image244.wmf"/><Relationship Id="rId11" Type="http://schemas.openxmlformats.org/officeDocument/2006/relationships/image" Target="../media/image238.wmf"/><Relationship Id="rId10" Type="http://schemas.openxmlformats.org/officeDocument/2006/relationships/image" Target="../media/image237.wmf"/><Relationship Id="rId1" Type="http://schemas.openxmlformats.org/officeDocument/2006/relationships/image" Target="../media/image221.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44.wmf"/><Relationship Id="rId8" Type="http://schemas.openxmlformats.org/officeDocument/2006/relationships/image" Target="../media/image257.wmf"/><Relationship Id="rId7" Type="http://schemas.openxmlformats.org/officeDocument/2006/relationships/image" Target="../media/image256.w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 Id="rId3" Type="http://schemas.openxmlformats.org/officeDocument/2006/relationships/image" Target="../media/image252.wmf"/><Relationship Id="rId2" Type="http://schemas.openxmlformats.org/officeDocument/2006/relationships/image" Target="../media/image251.wmf"/><Relationship Id="rId10" Type="http://schemas.openxmlformats.org/officeDocument/2006/relationships/image" Target="../media/image258.wmf"/><Relationship Id="rId1" Type="http://schemas.openxmlformats.org/officeDocument/2006/relationships/image" Target="../media/image250.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253.wmf"/><Relationship Id="rId8" Type="http://schemas.openxmlformats.org/officeDocument/2006/relationships/image" Target="../media/image244.wmf"/><Relationship Id="rId7" Type="http://schemas.openxmlformats.org/officeDocument/2006/relationships/image" Target="../media/image257.wmf"/><Relationship Id="rId6" Type="http://schemas.openxmlformats.org/officeDocument/2006/relationships/image" Target="../media/image256.wmf"/><Relationship Id="rId5" Type="http://schemas.openxmlformats.org/officeDocument/2006/relationships/image" Target="../media/image261.wmf"/><Relationship Id="rId4" Type="http://schemas.openxmlformats.org/officeDocument/2006/relationships/image" Target="../media/image258.wmf"/><Relationship Id="rId3" Type="http://schemas.openxmlformats.org/officeDocument/2006/relationships/image" Target="../media/image252.wmf"/><Relationship Id="rId2" Type="http://schemas.openxmlformats.org/officeDocument/2006/relationships/image" Target="../media/image260.wmf"/><Relationship Id="rId11" Type="http://schemas.openxmlformats.org/officeDocument/2006/relationships/image" Target="../media/image263.wmf"/><Relationship Id="rId10" Type="http://schemas.openxmlformats.org/officeDocument/2006/relationships/image" Target="../media/image262.wmf"/><Relationship Id="rId1" Type="http://schemas.openxmlformats.org/officeDocument/2006/relationships/image" Target="../media/image25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20.wmf"/><Relationship Id="rId1" Type="http://schemas.openxmlformats.org/officeDocument/2006/relationships/image" Target="../media/image21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67.wmf"/><Relationship Id="rId1" Type="http://schemas.openxmlformats.org/officeDocument/2006/relationships/image" Target="../media/image265.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0" Type="http://schemas.openxmlformats.org/officeDocument/2006/relationships/image" Target="../media/image41.wmf"/><Relationship Id="rId1"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276.wmf"/><Relationship Id="rId8" Type="http://schemas.openxmlformats.org/officeDocument/2006/relationships/image" Target="../media/image275.wmf"/><Relationship Id="rId7" Type="http://schemas.openxmlformats.org/officeDocument/2006/relationships/image" Target="../media/image274.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 Id="rId3" Type="http://schemas.openxmlformats.org/officeDocument/2006/relationships/image" Target="../media/image270.wmf"/><Relationship Id="rId2" Type="http://schemas.openxmlformats.org/officeDocument/2006/relationships/image" Target="../media/image269.wmf"/><Relationship Id="rId11" Type="http://schemas.openxmlformats.org/officeDocument/2006/relationships/image" Target="../media/image277.wmf"/><Relationship Id="rId10" Type="http://schemas.openxmlformats.org/officeDocument/2006/relationships/image" Target="../media/image267.wmf"/><Relationship Id="rId1" Type="http://schemas.openxmlformats.org/officeDocument/2006/relationships/image" Target="../media/image26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8.wmf"/><Relationship Id="rId1" Type="http://schemas.openxmlformats.org/officeDocument/2006/relationships/image" Target="../media/image7.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288.wmf"/><Relationship Id="rId8" Type="http://schemas.openxmlformats.org/officeDocument/2006/relationships/image" Target="../media/image287.wmf"/><Relationship Id="rId7" Type="http://schemas.openxmlformats.org/officeDocument/2006/relationships/image" Target="../media/image286.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 Id="rId3" Type="http://schemas.openxmlformats.org/officeDocument/2006/relationships/image" Target="../media/image282.wmf"/><Relationship Id="rId27" Type="http://schemas.openxmlformats.org/officeDocument/2006/relationships/image" Target="../media/image306.wmf"/><Relationship Id="rId26" Type="http://schemas.openxmlformats.org/officeDocument/2006/relationships/image" Target="../media/image305.emf"/><Relationship Id="rId25" Type="http://schemas.openxmlformats.org/officeDocument/2006/relationships/image" Target="../media/image304.emf"/><Relationship Id="rId24" Type="http://schemas.openxmlformats.org/officeDocument/2006/relationships/image" Target="../media/image303.wmf"/><Relationship Id="rId23" Type="http://schemas.openxmlformats.org/officeDocument/2006/relationships/image" Target="../media/image302.wmf"/><Relationship Id="rId22" Type="http://schemas.openxmlformats.org/officeDocument/2006/relationships/image" Target="../media/image301.wmf"/><Relationship Id="rId21" Type="http://schemas.openxmlformats.org/officeDocument/2006/relationships/image" Target="../media/image300.emf"/><Relationship Id="rId20" Type="http://schemas.openxmlformats.org/officeDocument/2006/relationships/image" Target="../media/image299.wmf"/><Relationship Id="rId2" Type="http://schemas.openxmlformats.org/officeDocument/2006/relationships/image" Target="../media/image281.wmf"/><Relationship Id="rId19" Type="http://schemas.openxmlformats.org/officeDocument/2006/relationships/image" Target="../media/image298.wmf"/><Relationship Id="rId18" Type="http://schemas.openxmlformats.org/officeDocument/2006/relationships/image" Target="../media/image297.wmf"/><Relationship Id="rId17" Type="http://schemas.openxmlformats.org/officeDocument/2006/relationships/image" Target="../media/image296.wmf"/><Relationship Id="rId16" Type="http://schemas.openxmlformats.org/officeDocument/2006/relationships/image" Target="../media/image295.wmf"/><Relationship Id="rId15" Type="http://schemas.openxmlformats.org/officeDocument/2006/relationships/image" Target="../media/image294.wmf"/><Relationship Id="rId14" Type="http://schemas.openxmlformats.org/officeDocument/2006/relationships/image" Target="../media/image293.wmf"/><Relationship Id="rId13" Type="http://schemas.openxmlformats.org/officeDocument/2006/relationships/image" Target="../media/image292.wmf"/><Relationship Id="rId12" Type="http://schemas.openxmlformats.org/officeDocument/2006/relationships/image" Target="../media/image291.wmf"/><Relationship Id="rId11" Type="http://schemas.openxmlformats.org/officeDocument/2006/relationships/image" Target="../media/image290.wmf"/><Relationship Id="rId10" Type="http://schemas.openxmlformats.org/officeDocument/2006/relationships/image" Target="../media/image289.wmf"/><Relationship Id="rId1" Type="http://schemas.openxmlformats.org/officeDocument/2006/relationships/image" Target="../media/image28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317.wmf"/><Relationship Id="rId8" Type="http://schemas.openxmlformats.org/officeDocument/2006/relationships/image" Target="../media/image316.wmf"/><Relationship Id="rId7" Type="http://schemas.openxmlformats.org/officeDocument/2006/relationships/image" Target="../media/image315.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 Id="rId3" Type="http://schemas.openxmlformats.org/officeDocument/2006/relationships/image" Target="../media/image311.wmf"/><Relationship Id="rId2" Type="http://schemas.openxmlformats.org/officeDocument/2006/relationships/image" Target="../media/image309.wmf"/><Relationship Id="rId11" Type="http://schemas.openxmlformats.org/officeDocument/2006/relationships/image" Target="../media/image319.wmf"/><Relationship Id="rId10" Type="http://schemas.openxmlformats.org/officeDocument/2006/relationships/image" Target="../media/image318.wmf"/><Relationship Id="rId1" Type="http://schemas.openxmlformats.org/officeDocument/2006/relationships/image" Target="../media/image308.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325.wmf"/><Relationship Id="rId8" Type="http://schemas.openxmlformats.org/officeDocument/2006/relationships/image" Target="../media/image324.wmf"/><Relationship Id="rId7" Type="http://schemas.openxmlformats.org/officeDocument/2006/relationships/image" Target="../media/image323.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11.wmf"/><Relationship Id="rId2" Type="http://schemas.openxmlformats.org/officeDocument/2006/relationships/image" Target="../media/image309.wmf"/><Relationship Id="rId18" Type="http://schemas.openxmlformats.org/officeDocument/2006/relationships/image" Target="../media/image333.wmf"/><Relationship Id="rId17" Type="http://schemas.openxmlformats.org/officeDocument/2006/relationships/image" Target="../media/image306.wmf"/><Relationship Id="rId16" Type="http://schemas.openxmlformats.org/officeDocument/2006/relationships/image" Target="../media/image332.wmf"/><Relationship Id="rId15" Type="http://schemas.openxmlformats.org/officeDocument/2006/relationships/image" Target="../media/image331.wmf"/><Relationship Id="rId14" Type="http://schemas.openxmlformats.org/officeDocument/2006/relationships/image" Target="../media/image330.wmf"/><Relationship Id="rId13" Type="http://schemas.openxmlformats.org/officeDocument/2006/relationships/image" Target="../media/image329.wmf"/><Relationship Id="rId12" Type="http://schemas.openxmlformats.org/officeDocument/2006/relationships/image" Target="../media/image328.wmf"/><Relationship Id="rId11" Type="http://schemas.openxmlformats.org/officeDocument/2006/relationships/image" Target="../media/image327.wmf"/><Relationship Id="rId10" Type="http://schemas.openxmlformats.org/officeDocument/2006/relationships/image" Target="../media/image326.wmf"/><Relationship Id="rId1" Type="http://schemas.openxmlformats.org/officeDocument/2006/relationships/image" Target="../media/image308.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8.wmf"/><Relationship Id="rId1" Type="http://schemas.openxmlformats.org/officeDocument/2006/relationships/image" Target="../media/image7.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340.wmf"/><Relationship Id="rId4" Type="http://schemas.openxmlformats.org/officeDocument/2006/relationships/image" Target="../media/image339.wmf"/><Relationship Id="rId3" Type="http://schemas.openxmlformats.org/officeDocument/2006/relationships/image" Target="../media/image338.wmf"/><Relationship Id="rId2" Type="http://schemas.openxmlformats.org/officeDocument/2006/relationships/image" Target="../media/image335.wmf"/><Relationship Id="rId1" Type="http://schemas.openxmlformats.org/officeDocument/2006/relationships/image" Target="../media/image336.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349.wmf"/><Relationship Id="rId8" Type="http://schemas.openxmlformats.org/officeDocument/2006/relationships/image" Target="../media/image348.wmf"/><Relationship Id="rId7" Type="http://schemas.openxmlformats.org/officeDocument/2006/relationships/image" Target="../media/image347.wmf"/><Relationship Id="rId6" Type="http://schemas.openxmlformats.org/officeDocument/2006/relationships/image" Target="../media/image346.wmf"/><Relationship Id="rId5" Type="http://schemas.openxmlformats.org/officeDocument/2006/relationships/image" Target="../media/image345.wmf"/><Relationship Id="rId4" Type="http://schemas.openxmlformats.org/officeDocument/2006/relationships/image" Target="../media/image344.wmf"/><Relationship Id="rId30" Type="http://schemas.openxmlformats.org/officeDocument/2006/relationships/image" Target="../media/image306.wmf"/><Relationship Id="rId3" Type="http://schemas.openxmlformats.org/officeDocument/2006/relationships/image" Target="../media/image343.wmf"/><Relationship Id="rId29" Type="http://schemas.openxmlformats.org/officeDocument/2006/relationships/image" Target="../media/image368.wmf"/><Relationship Id="rId28" Type="http://schemas.openxmlformats.org/officeDocument/2006/relationships/image" Target="../media/image367.wmf"/><Relationship Id="rId27" Type="http://schemas.openxmlformats.org/officeDocument/2006/relationships/image" Target="../media/image366.wmf"/><Relationship Id="rId26" Type="http://schemas.openxmlformats.org/officeDocument/2006/relationships/image" Target="../media/image365.wmf"/><Relationship Id="rId25" Type="http://schemas.openxmlformats.org/officeDocument/2006/relationships/image" Target="../media/image364.wmf"/><Relationship Id="rId24" Type="http://schemas.openxmlformats.org/officeDocument/2006/relationships/image" Target="../media/image363.wmf"/><Relationship Id="rId23" Type="http://schemas.openxmlformats.org/officeDocument/2006/relationships/image" Target="../media/image196.wmf"/><Relationship Id="rId22" Type="http://schemas.openxmlformats.org/officeDocument/2006/relationships/image" Target="../media/image362.wmf"/><Relationship Id="rId21" Type="http://schemas.openxmlformats.org/officeDocument/2006/relationships/image" Target="../media/image361.wmf"/><Relationship Id="rId20" Type="http://schemas.openxmlformats.org/officeDocument/2006/relationships/image" Target="../media/image360.wmf"/><Relationship Id="rId2" Type="http://schemas.openxmlformats.org/officeDocument/2006/relationships/image" Target="../media/image342.wmf"/><Relationship Id="rId19" Type="http://schemas.openxmlformats.org/officeDocument/2006/relationships/image" Target="../media/image359.wmf"/><Relationship Id="rId18" Type="http://schemas.openxmlformats.org/officeDocument/2006/relationships/image" Target="../media/image358.wmf"/><Relationship Id="rId17" Type="http://schemas.openxmlformats.org/officeDocument/2006/relationships/image" Target="../media/image357.wmf"/><Relationship Id="rId16" Type="http://schemas.openxmlformats.org/officeDocument/2006/relationships/image" Target="../media/image356.wmf"/><Relationship Id="rId15" Type="http://schemas.openxmlformats.org/officeDocument/2006/relationships/image" Target="../media/image355.wmf"/><Relationship Id="rId14" Type="http://schemas.openxmlformats.org/officeDocument/2006/relationships/image" Target="../media/image354.wmf"/><Relationship Id="rId13" Type="http://schemas.openxmlformats.org/officeDocument/2006/relationships/image" Target="../media/image353.wmf"/><Relationship Id="rId12" Type="http://schemas.openxmlformats.org/officeDocument/2006/relationships/image" Target="../media/image352.wmf"/><Relationship Id="rId11" Type="http://schemas.openxmlformats.org/officeDocument/2006/relationships/image" Target="../media/image351.wmf"/><Relationship Id="rId10" Type="http://schemas.openxmlformats.org/officeDocument/2006/relationships/image" Target="../media/image350.wmf"/><Relationship Id="rId1" Type="http://schemas.openxmlformats.org/officeDocument/2006/relationships/image" Target="../media/image341.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4" Type="http://schemas.openxmlformats.org/officeDocument/2006/relationships/image" Target="../media/image54.wmf"/><Relationship Id="rId13" Type="http://schemas.openxmlformats.org/officeDocument/2006/relationships/image" Target="../media/image53.wmf"/><Relationship Id="rId12" Type="http://schemas.openxmlformats.org/officeDocument/2006/relationships/image" Target="../media/image52.wmf"/><Relationship Id="rId11" Type="http://schemas.openxmlformats.org/officeDocument/2006/relationships/image" Target="../media/image51.wmf"/><Relationship Id="rId10" Type="http://schemas.openxmlformats.org/officeDocument/2006/relationships/image" Target="../media/image50.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62.wmf"/><Relationship Id="rId8" Type="http://schemas.openxmlformats.org/officeDocument/2006/relationships/image" Target="../media/image61.wmf"/><Relationship Id="rId7" Type="http://schemas.openxmlformats.org/officeDocument/2006/relationships/image" Target="../media/image53.wmf"/><Relationship Id="rId6" Type="http://schemas.openxmlformats.org/officeDocument/2006/relationships/image" Target="../media/image60.wmf"/><Relationship Id="rId5" Type="http://schemas.openxmlformats.org/officeDocument/2006/relationships/image" Target="../media/image51.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4" Type="http://schemas.openxmlformats.org/officeDocument/2006/relationships/image" Target="../media/image68.wmf"/><Relationship Id="rId13" Type="http://schemas.openxmlformats.org/officeDocument/2006/relationships/image" Target="../media/image67.wmf"/><Relationship Id="rId12" Type="http://schemas.openxmlformats.org/officeDocument/2006/relationships/image" Target="../media/image66.wmf"/><Relationship Id="rId11" Type="http://schemas.openxmlformats.org/officeDocument/2006/relationships/image" Target="../media/image64.wmf"/><Relationship Id="rId10" Type="http://schemas.openxmlformats.org/officeDocument/2006/relationships/image" Target="../media/image63.wmf"/><Relationship Id="rId1"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82.wmf"/><Relationship Id="rId8" Type="http://schemas.openxmlformats.org/officeDocument/2006/relationships/image" Target="../media/image81.wmf"/><Relationship Id="rId7" Type="http://schemas.openxmlformats.org/officeDocument/2006/relationships/image" Target="../media/image80.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9" Type="http://schemas.openxmlformats.org/officeDocument/2006/relationships/image" Target="../media/image92.wmf"/><Relationship Id="rId18" Type="http://schemas.openxmlformats.org/officeDocument/2006/relationships/image" Target="../media/image91.wmf"/><Relationship Id="rId17" Type="http://schemas.openxmlformats.org/officeDocument/2006/relationships/image" Target="../media/image90.wmf"/><Relationship Id="rId16" Type="http://schemas.openxmlformats.org/officeDocument/2006/relationships/image" Target="../media/image89.wmf"/><Relationship Id="rId15" Type="http://schemas.openxmlformats.org/officeDocument/2006/relationships/image" Target="../media/image88.wmf"/><Relationship Id="rId14" Type="http://schemas.openxmlformats.org/officeDocument/2006/relationships/image" Target="../media/image87.wmf"/><Relationship Id="rId13" Type="http://schemas.openxmlformats.org/officeDocument/2006/relationships/image" Target="../media/image86.wmf"/><Relationship Id="rId12" Type="http://schemas.openxmlformats.org/officeDocument/2006/relationships/image" Target="../media/image85.wmf"/><Relationship Id="rId11" Type="http://schemas.openxmlformats.org/officeDocument/2006/relationships/image" Target="../media/image84.wmf"/><Relationship Id="rId10" Type="http://schemas.openxmlformats.org/officeDocument/2006/relationships/image" Target="../media/image83.wmf"/><Relationship Id="rId1"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2970213" cy="457200"/>
          </a:xfrm>
          <a:prstGeom prst="rect">
            <a:avLst/>
          </a:prstGeom>
          <a:noFill/>
          <a:ln w="9525">
            <a:noFill/>
          </a:ln>
        </p:spPr>
        <p:txBody>
          <a:bodyPr/>
          <a:p>
            <a:pPr lvl="0" fontAlgn="base"/>
            <a:endParaRPr lang="zh-CN" altLang="en-US" sz="1200" b="1" strike="noStrike" noProof="1" dirty="0"/>
          </a:p>
        </p:txBody>
      </p:sp>
      <p:sp>
        <p:nvSpPr>
          <p:cNvPr id="2051" name="日期占位符 2050"/>
          <p:cNvSpPr>
            <a:spLocks noGrp="1"/>
          </p:cNvSpPr>
          <p:nvPr>
            <p:ph type="dt" idx="1"/>
          </p:nvPr>
        </p:nvSpPr>
        <p:spPr>
          <a:xfrm>
            <a:off x="3886200" y="0"/>
            <a:ext cx="2971800" cy="457200"/>
          </a:xfrm>
          <a:prstGeom prst="rect">
            <a:avLst/>
          </a:prstGeom>
          <a:noFill/>
          <a:ln w="9525">
            <a:noFill/>
          </a:ln>
        </p:spPr>
        <p:txBody>
          <a:bodyPr/>
          <a:p>
            <a:pPr lvl="0" algn="r" fontAlgn="base"/>
            <a:endParaRPr lang="zh-CN" altLang="en-US" sz="1200" b="1" strike="noStrike" noProof="1" dirty="0"/>
          </a:p>
        </p:txBody>
      </p:sp>
      <p:sp>
        <p:nvSpPr>
          <p:cNvPr id="9220" name="幻灯片图像占位符 2051"/>
          <p:cNvSpPr>
            <a:spLocks noGrp="1"/>
          </p:cNvSpPr>
          <p:nvPr>
            <p:ph type="sldImg"/>
          </p:nvPr>
        </p:nvSpPr>
        <p:spPr>
          <a:xfrm>
            <a:off x="1143000" y="685800"/>
            <a:ext cx="4572000" cy="3429000"/>
          </a:xfrm>
          <a:prstGeom prst="rect">
            <a:avLst/>
          </a:prstGeom>
          <a:noFill/>
          <a:ln w="9525">
            <a:noFill/>
          </a:ln>
        </p:spPr>
      </p:sp>
      <p:sp>
        <p:nvSpPr>
          <p:cNvPr id="9221" name="文本占位符 2052"/>
          <p:cNvSpPr>
            <a:spLocks noGrp="1"/>
          </p:cNvSpPr>
          <p:nvPr>
            <p:ph type="body" sz="quarter"/>
          </p:nvPr>
        </p:nvSpPr>
        <p:spPr>
          <a:xfrm>
            <a:off x="914400" y="4343400"/>
            <a:ext cx="5029200" cy="4114800"/>
          </a:xfrm>
          <a:prstGeom prst="rect">
            <a:avLst/>
          </a:prstGeom>
          <a:noFill/>
          <a:ln w="9525">
            <a:noFill/>
          </a:ln>
        </p:spPr>
        <p:txBody>
          <a:bodyPr anchor="ctr" anchorCtr="0"/>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页脚占位符 2053"/>
          <p:cNvSpPr>
            <a:spLocks noGrp="1"/>
          </p:cNvSpPr>
          <p:nvPr>
            <p:ph type="ftr" sz="quarter" idx="4"/>
          </p:nvPr>
        </p:nvSpPr>
        <p:spPr>
          <a:xfrm>
            <a:off x="0" y="8686800"/>
            <a:ext cx="2970213" cy="457200"/>
          </a:xfrm>
          <a:prstGeom prst="rect">
            <a:avLst/>
          </a:prstGeom>
          <a:noFill/>
          <a:ln w="9525">
            <a:noFill/>
          </a:ln>
        </p:spPr>
        <p:txBody>
          <a:bodyPr anchor="b"/>
          <a:p>
            <a:pPr lvl="0" fontAlgn="base"/>
            <a:endParaRPr lang="zh-CN" altLang="en-US" sz="1200" b="1" strike="noStrike" noProof="1" dirty="0"/>
          </a:p>
        </p:txBody>
      </p:sp>
      <p:sp>
        <p:nvSpPr>
          <p:cNvPr id="2055" name="灯片编号占位符 2054"/>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zh-CN" altLang="en-US" sz="1200" b="1" strike="noStrike" noProof="1" dirty="0">
                <a:latin typeface="Times New Roman" panose="02020603050405020304" pitchFamily="18" charset="0"/>
                <a:ea typeface="宋体" panose="02010600030101010101" pitchFamily="2" charset="-122"/>
                <a:cs typeface="+mn-cs"/>
              </a:rPr>
            </a:fld>
            <a:endParaRPr lang="zh-CN" altLang="en-US" sz="1200" b="1"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9457"/>
          <p:cNvSpPr>
            <a:spLocks noGrp="1" noTextEdit="1"/>
          </p:cNvSpPr>
          <p:nvPr>
            <p:ph type="sldImg"/>
          </p:nvPr>
        </p:nvSpPr>
        <p:spPr>
          <a:ln/>
        </p:spPr>
      </p:sp>
      <p:sp>
        <p:nvSpPr>
          <p:cNvPr id="13314"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13315"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9457"/>
          <p:cNvSpPr>
            <a:spLocks noGrp="1" noTextEdit="1"/>
          </p:cNvSpPr>
          <p:nvPr>
            <p:ph type="sldImg"/>
          </p:nvPr>
        </p:nvSpPr>
        <p:spPr>
          <a:ln/>
        </p:spPr>
      </p:sp>
      <p:sp>
        <p:nvSpPr>
          <p:cNvPr id="65538"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65539"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9457"/>
          <p:cNvSpPr>
            <a:spLocks noGrp="1" noTextEdit="1"/>
          </p:cNvSpPr>
          <p:nvPr>
            <p:ph type="sldImg"/>
          </p:nvPr>
        </p:nvSpPr>
        <p:spPr>
          <a:ln/>
        </p:spPr>
      </p:sp>
      <p:sp>
        <p:nvSpPr>
          <p:cNvPr id="77826"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77827"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9457"/>
          <p:cNvSpPr>
            <a:spLocks noGrp="1" noTextEdit="1"/>
          </p:cNvSpPr>
          <p:nvPr>
            <p:ph type="sldImg"/>
          </p:nvPr>
        </p:nvSpPr>
        <p:spPr>
          <a:ln/>
        </p:spPr>
      </p:sp>
      <p:sp>
        <p:nvSpPr>
          <p:cNvPr id="81922"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81923"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9457"/>
          <p:cNvSpPr>
            <a:spLocks noGrp="1" noTextEdit="1"/>
          </p:cNvSpPr>
          <p:nvPr>
            <p:ph type="sldImg"/>
          </p:nvPr>
        </p:nvSpPr>
        <p:spPr>
          <a:ln/>
        </p:spPr>
      </p:sp>
      <p:sp>
        <p:nvSpPr>
          <p:cNvPr id="88066"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88067"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9457"/>
          <p:cNvSpPr>
            <a:spLocks noGrp="1" noTextEdit="1"/>
          </p:cNvSpPr>
          <p:nvPr>
            <p:ph type="sldImg"/>
          </p:nvPr>
        </p:nvSpPr>
        <p:spPr>
          <a:ln/>
        </p:spPr>
      </p:sp>
      <p:sp>
        <p:nvSpPr>
          <p:cNvPr id="20482"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20483"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幻灯片图像占位符 1"/>
          <p:cNvSpPr>
            <a:spLocks noGrp="1" noRot="1" noChangeAspect="1"/>
          </p:cNvSpPr>
          <p:nvPr>
            <p:ph type="sldImg"/>
          </p:nvPr>
        </p:nvSpPr>
        <p:spPr>
          <a:ln/>
        </p:spPr>
      </p:sp>
      <p:sp>
        <p:nvSpPr>
          <p:cNvPr id="91138" name="文本占位符 2"/>
          <p:cNvSpPr>
            <a:spLocks noGrp="1"/>
          </p:cNvSpPr>
          <p:nvPr>
            <p:ph type="body"/>
          </p:nvPr>
        </p:nvSpPr>
        <p:spPr>
          <a:ln/>
        </p:spPr>
        <p:txBody>
          <a:bodyPr anchor="ctr" anchorCtr="0"/>
          <a:p>
            <a:pPr lvl="0" indent="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9457"/>
          <p:cNvSpPr>
            <a:spLocks noGrp="1" noTextEdit="1"/>
          </p:cNvSpPr>
          <p:nvPr>
            <p:ph type="sldImg"/>
          </p:nvPr>
        </p:nvSpPr>
        <p:spPr>
          <a:ln/>
        </p:spPr>
      </p:sp>
      <p:sp>
        <p:nvSpPr>
          <p:cNvPr id="22530"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22531"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9457"/>
          <p:cNvSpPr>
            <a:spLocks noGrp="1" noTextEdit="1"/>
          </p:cNvSpPr>
          <p:nvPr>
            <p:ph type="sldImg"/>
          </p:nvPr>
        </p:nvSpPr>
        <p:spPr>
          <a:ln/>
        </p:spPr>
      </p:sp>
      <p:sp>
        <p:nvSpPr>
          <p:cNvPr id="36866"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36867"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9457"/>
          <p:cNvSpPr>
            <a:spLocks noGrp="1" noTextEdit="1"/>
          </p:cNvSpPr>
          <p:nvPr>
            <p:ph type="sldImg"/>
          </p:nvPr>
        </p:nvSpPr>
        <p:spPr>
          <a:ln/>
        </p:spPr>
      </p:sp>
      <p:sp>
        <p:nvSpPr>
          <p:cNvPr id="41986"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41987"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9457"/>
          <p:cNvSpPr>
            <a:spLocks noGrp="1" noTextEdit="1"/>
          </p:cNvSpPr>
          <p:nvPr>
            <p:ph type="sldImg"/>
          </p:nvPr>
        </p:nvSpPr>
        <p:spPr>
          <a:ln/>
        </p:spPr>
      </p:sp>
      <p:sp>
        <p:nvSpPr>
          <p:cNvPr id="47106"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47107"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9457"/>
          <p:cNvSpPr>
            <a:spLocks noGrp="1" noTextEdit="1"/>
          </p:cNvSpPr>
          <p:nvPr>
            <p:ph type="sldImg"/>
          </p:nvPr>
        </p:nvSpPr>
        <p:spPr>
          <a:ln/>
        </p:spPr>
      </p:sp>
      <p:sp>
        <p:nvSpPr>
          <p:cNvPr id="53250" name="文本占位符 19458"/>
          <p:cNvSpPr>
            <a:spLocks noGrp="1"/>
          </p:cNvSpPr>
          <p:nvPr>
            <p:ph type="body"/>
          </p:nvPr>
        </p:nvSpPr>
        <p:spPr>
          <a:ln/>
        </p:spPr>
        <p:txBody>
          <a:bodyPr wrap="square" lIns="91440" tIns="45720" rIns="91440" bIns="45720" anchor="t" anchorCtr="0"/>
          <a:p>
            <a:pPr lvl="0" indent="0"/>
            <a:r>
              <a:rPr lang="en-US" altLang="zh-CN" dirty="0"/>
              <a:t>2</a:t>
            </a:r>
            <a:endParaRPr lang="en-US" altLang="zh-CN" dirty="0"/>
          </a:p>
        </p:txBody>
      </p:sp>
      <p:sp>
        <p:nvSpPr>
          <p:cNvPr id="53251"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dirty="0"/>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p:cNvSpPr>
          <p:nvPr>
            <p:ph type="sldImg"/>
          </p:nvPr>
        </p:nvSpPr>
        <p:spPr>
          <a:ln/>
        </p:spPr>
      </p:sp>
      <p:sp>
        <p:nvSpPr>
          <p:cNvPr id="57346" name="备注占位符 2"/>
          <p:cNvSpPr>
            <a:spLocks noGrp="1"/>
          </p:cNvSpPr>
          <p:nvPr>
            <p:ph type="body"/>
          </p:nvPr>
        </p:nvSpPr>
        <p:spPr>
          <a:ln/>
        </p:spPr>
        <p:txBody>
          <a:bodyPr anchor="ctr" anchorCtr="0"/>
          <a:p>
            <a:pPr lvl="0" indent="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blipFill rotWithShape="0">
          <a:blip r:embed="rId2"/>
        </a:blipFill>
        <a:effectLst/>
      </p:bgPr>
    </p:bg>
    <p:spTree>
      <p:nvGrpSpPr>
        <p:cNvPr id="1" name=""/>
        <p:cNvGrpSpPr/>
        <p:nvPr/>
      </p:nvGrpSpPr>
      <p:grpSpPr>
        <a:xfrm>
          <a:off x="0" y="0"/>
          <a:ext cx="0" cy="0"/>
          <a:chOff x="0" y="0"/>
          <a:chExt cx="0" cy="0"/>
        </a:xfrm>
      </p:grpSpPr>
      <p:grpSp>
        <p:nvGrpSpPr>
          <p:cNvPr id="5122"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5124"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5125"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5127"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6553200" y="6248400"/>
            <a:ext cx="1905000" cy="457200"/>
          </a:xfrm>
          <a:prstGeom prst="rect">
            <a:avLst/>
          </a:prstGeom>
          <a:noFill/>
          <a:ln w="9525">
            <a:noFill/>
          </a:ln>
        </p:spPr>
        <p:txBody>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blipFill rotWithShape="0">
          <a:blip r:embed="rId2"/>
        </a:blipFill>
        <a:effectLst/>
      </p:bgPr>
    </p:bg>
    <p:spTree>
      <p:nvGrpSpPr>
        <p:cNvPr id="1" name=""/>
        <p:cNvGrpSpPr/>
        <p:nvPr/>
      </p:nvGrpSpPr>
      <p:grpSpPr>
        <a:xfrm>
          <a:off x="0" y="0"/>
          <a:ext cx="0" cy="0"/>
          <a:chOff x="0" y="0"/>
          <a:chExt cx="0" cy="0"/>
        </a:xfrm>
      </p:grpSpPr>
      <p:grpSp>
        <p:nvGrpSpPr>
          <p:cNvPr id="6146"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6148"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6149"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6151"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6553200" y="6248400"/>
            <a:ext cx="1905000" cy="457200"/>
          </a:xfrm>
          <a:prstGeom prst="rect">
            <a:avLst/>
          </a:prstGeom>
          <a:noFill/>
          <a:ln w="9525">
            <a:noFill/>
          </a:ln>
        </p:spPr>
        <p:txBody>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blipFill rotWithShape="0">
          <a:blip r:embed="rId2"/>
        </a:blipFill>
        <a:effectLst/>
      </p:bgPr>
    </p:bg>
    <p:spTree>
      <p:nvGrpSpPr>
        <p:cNvPr id="1" name=""/>
        <p:cNvGrpSpPr/>
        <p:nvPr/>
      </p:nvGrpSpPr>
      <p:grpSpPr>
        <a:xfrm>
          <a:off x="0" y="0"/>
          <a:ext cx="0" cy="0"/>
          <a:chOff x="0" y="0"/>
          <a:chExt cx="0" cy="0"/>
        </a:xfrm>
      </p:grpSpPr>
      <p:grpSp>
        <p:nvGrpSpPr>
          <p:cNvPr id="717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717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717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717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6553200" y="6248400"/>
            <a:ext cx="1905000" cy="457200"/>
          </a:xfrm>
          <a:prstGeom prst="rect">
            <a:avLst/>
          </a:prstGeom>
          <a:noFill/>
          <a:ln w="9525">
            <a:noFill/>
          </a:ln>
        </p:spPr>
        <p:txBody>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blipFill rotWithShape="0">
          <a:blip r:embed="rId2"/>
        </a:blipFill>
        <a:effectLst/>
      </p:bgPr>
    </p:bg>
    <p:spTree>
      <p:nvGrpSpPr>
        <p:cNvPr id="1" name=""/>
        <p:cNvGrpSpPr/>
        <p:nvPr/>
      </p:nvGrpSpPr>
      <p:grpSpPr>
        <a:xfrm>
          <a:off x="0" y="0"/>
          <a:ext cx="0" cy="0"/>
          <a:chOff x="0" y="0"/>
          <a:chExt cx="0" cy="0"/>
        </a:xfrm>
      </p:grpSpPr>
      <p:grpSp>
        <p:nvGrpSpPr>
          <p:cNvPr id="8194"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8196"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8197"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8199"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6553200" y="6248400"/>
            <a:ext cx="1905000" cy="457200"/>
          </a:xfrm>
          <a:prstGeom prst="rect">
            <a:avLst/>
          </a:prstGeom>
          <a:noFill/>
          <a:ln w="9525">
            <a:noFill/>
          </a:ln>
        </p:spPr>
        <p:txBody>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Times New Roman" panose="02020603050405020304" pitchFamily="18"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image" Target="../media/image1.jpeg"/><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7" Type="http://schemas.openxmlformats.org/officeDocument/2006/relationships/theme" Target="../theme/theme3.xml"/><Relationship Id="rId16" Type="http://schemas.openxmlformats.org/officeDocument/2006/relationships/image" Target="../media/image1.jpeg"/><Relationship Id="rId15" Type="http://schemas.openxmlformats.org/officeDocument/2006/relationships/slideLayout" Target="../slideLayouts/slideLayout45.xml"/><Relationship Id="rId14" Type="http://schemas.openxmlformats.org/officeDocument/2006/relationships/slideLayout" Target="../slideLayouts/slideLayout44.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7" Type="http://schemas.openxmlformats.org/officeDocument/2006/relationships/theme" Target="../theme/theme4.xml"/><Relationship Id="rId16" Type="http://schemas.openxmlformats.org/officeDocument/2006/relationships/image" Target="../media/image1.jpeg"/><Relationship Id="rId15" Type="http://schemas.openxmlformats.org/officeDocument/2006/relationships/slideLayout" Target="../slideLayouts/slideLayout60.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1027" name="文本占位符 1026"/>
          <p:cNvSpPr>
            <a:spLocks noGrp="1"/>
          </p:cNvSpPr>
          <p:nvPr>
            <p:ph type="body"/>
          </p:nvPr>
        </p:nvSpPr>
        <p:spPr>
          <a:xfrm>
            <a:off x="685800" y="1981200"/>
            <a:ext cx="7772400" cy="4114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p:sp>
        <p:nvSpPr>
          <p:cNvPr id="2050" name="标题 1025"/>
          <p:cNvSpPr>
            <a:spLocks noGrp="1"/>
          </p:cNvSpPr>
          <p:nvPr>
            <p:ph type="title"/>
          </p:nvPr>
        </p:nvSpPr>
        <p:spPr>
          <a:xfrm>
            <a:off x="685800" y="609600"/>
            <a:ext cx="77724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2051" name="文本占位符 1026"/>
          <p:cNvSpPr>
            <a:spLocks noGrp="1"/>
          </p:cNvSpPr>
          <p:nvPr>
            <p:ph type="body"/>
          </p:nvPr>
        </p:nvSpPr>
        <p:spPr>
          <a:xfrm>
            <a:off x="685800" y="1981200"/>
            <a:ext cx="7772400" cy="4114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p:sp>
        <p:nvSpPr>
          <p:cNvPr id="3074" name="标题 1025"/>
          <p:cNvSpPr>
            <a:spLocks noGrp="1"/>
          </p:cNvSpPr>
          <p:nvPr>
            <p:ph type="title"/>
          </p:nvPr>
        </p:nvSpPr>
        <p:spPr>
          <a:xfrm>
            <a:off x="685800" y="609600"/>
            <a:ext cx="77724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3075" name="文本占位符 1026"/>
          <p:cNvSpPr>
            <a:spLocks noGrp="1"/>
          </p:cNvSpPr>
          <p:nvPr>
            <p:ph type="body"/>
          </p:nvPr>
        </p:nvSpPr>
        <p:spPr>
          <a:xfrm>
            <a:off x="685800" y="1981200"/>
            <a:ext cx="7772400" cy="4114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p:sp>
        <p:nvSpPr>
          <p:cNvPr id="4098" name="标题 1025"/>
          <p:cNvSpPr>
            <a:spLocks noGrp="1"/>
          </p:cNvSpPr>
          <p:nvPr>
            <p:ph type="title"/>
          </p:nvPr>
        </p:nvSpPr>
        <p:spPr>
          <a:xfrm>
            <a:off x="685800" y="609600"/>
            <a:ext cx="7772400" cy="1143000"/>
          </a:xfrm>
          <a:prstGeom prst="rect">
            <a:avLst/>
          </a:prstGeom>
          <a:noFill/>
          <a:ln w="9525">
            <a:noFill/>
          </a:ln>
        </p:spPr>
        <p:txBody>
          <a:bodyPr anchor="ctr" anchorCtr="0"/>
          <a:p>
            <a:pPr lvl="0" indent="0"/>
            <a:r>
              <a:rPr lang="zh-CN" altLang="en-US"/>
              <a:t>单击此处编辑母版标题样式</a:t>
            </a:r>
            <a:endParaRPr lang="zh-CN" altLang="en-US"/>
          </a:p>
        </p:txBody>
      </p:sp>
      <p:sp>
        <p:nvSpPr>
          <p:cNvPr id="4099" name="文本占位符 1026"/>
          <p:cNvSpPr>
            <a:spLocks noGrp="1"/>
          </p:cNvSpPr>
          <p:nvPr>
            <p:ph type="body"/>
          </p:nvPr>
        </p:nvSpPr>
        <p:spPr>
          <a:xfrm>
            <a:off x="685800" y="1981200"/>
            <a:ext cx="7772400" cy="4114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hyperlink" Target="file:///D:\&#29702;&#35770;&#21147;&#23398;\&#29702;&#35770;&#21147;&#23398;&#35270;&#39057;\ketangchengji\&#35838;&#22530;&#25104;&#32489;&#30331;&#35760;&#31243;&#24207;ok.exe" TargetMode="External"/><Relationship Id="rId5" Type="http://schemas.microsoft.com/office/2007/relationships/media" Target="file:///D:\&#29702;&#35770;&#21147;&#23398;\&#29702;&#35770;&#21147;&#23398;&#35270;&#39057;\&#32032;&#26448;86-&#22235;&#35937;&#29983;&#20843;&#21350;.mp4" TargetMode="External"/><Relationship Id="rId4" Type="http://schemas.openxmlformats.org/officeDocument/2006/relationships/video" Target="file:///D:\&#29702;&#35770;&#21147;&#23398;\&#29702;&#35770;&#21147;&#23398;&#35270;&#39057;\&#32032;&#26448;86-&#22235;&#35937;&#29983;&#20843;&#21350;.mp4" TargetMode="External"/><Relationship Id="rId3" Type="http://schemas.openxmlformats.org/officeDocument/2006/relationships/image" Target="../media/image72.png"/><Relationship Id="rId2" Type="http://schemas.microsoft.com/office/2007/relationships/media" Target="file:///D:\&#29702;&#35770;&#21147;&#23398;\&#29702;&#35770;&#21147;&#23398;&#35270;&#39057;\&#32032;&#26448;85-&#26397;&#19977;&#26286;&#22235;.mp4" TargetMode="External"/><Relationship Id="rId1" Type="http://schemas.openxmlformats.org/officeDocument/2006/relationships/video" Target="file:///D:\&#29702;&#35770;&#21147;&#23398;\&#29702;&#35770;&#21147;&#23398;&#35270;&#39057;\&#32032;&#26448;85-&#26397;&#19977;&#26286;&#22235;.mp4" TargetMode="Externa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hyperlink" Target="file:///D:\&#29702;&#35770;&#21147;&#23398;\&#29702;&#35770;&#21147;&#23398;&#35270;&#39057;\ketangchengji\&#35838;&#22530;&#25104;&#32489;&#30331;&#35760;&#31243;&#24207;ok.exe" TargetMode="External"/><Relationship Id="rId3" Type="http://schemas.openxmlformats.org/officeDocument/2006/relationships/image" Target="../media/image73.wmf"/><Relationship Id="rId2" Type="http://schemas.openxmlformats.org/officeDocument/2006/relationships/oleObject" Target="../embeddings/oleObject71.bin"/><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75.bin"/><Relationship Id="rId7" Type="http://schemas.openxmlformats.org/officeDocument/2006/relationships/image" Target="../media/image76.wmf"/><Relationship Id="rId6" Type="http://schemas.openxmlformats.org/officeDocument/2006/relationships/oleObject" Target="../embeddings/oleObject74.bin"/><Relationship Id="rId5" Type="http://schemas.openxmlformats.org/officeDocument/2006/relationships/image" Target="../media/image75.wmf"/><Relationship Id="rId43" Type="http://schemas.openxmlformats.org/officeDocument/2006/relationships/vmlDrawing" Target="../drawings/vmlDrawing9.vml"/><Relationship Id="rId42" Type="http://schemas.openxmlformats.org/officeDocument/2006/relationships/slideLayout" Target="../slideLayouts/slideLayout7.xml"/><Relationship Id="rId41" Type="http://schemas.openxmlformats.org/officeDocument/2006/relationships/image" Target="../media/image24.png"/><Relationship Id="rId40" Type="http://schemas.openxmlformats.org/officeDocument/2006/relationships/hyperlink" Target="file:///D:\&#29702;&#35770;&#21147;&#23398;\&#29702;&#35770;&#21147;&#23398;&#35270;&#39057;\ketangchengji\&#35838;&#22530;&#25104;&#32489;&#30331;&#35760;&#31243;&#24207;ok.exe" TargetMode="External"/><Relationship Id="rId4" Type="http://schemas.openxmlformats.org/officeDocument/2006/relationships/oleObject" Target="../embeddings/oleObject73.bin"/><Relationship Id="rId39" Type="http://schemas.openxmlformats.org/officeDocument/2006/relationships/image" Target="../media/image92.wmf"/><Relationship Id="rId38" Type="http://schemas.openxmlformats.org/officeDocument/2006/relationships/oleObject" Target="../embeddings/oleObject90.bin"/><Relationship Id="rId37" Type="http://schemas.openxmlformats.org/officeDocument/2006/relationships/image" Target="../media/image91.wmf"/><Relationship Id="rId36" Type="http://schemas.openxmlformats.org/officeDocument/2006/relationships/oleObject" Target="../embeddings/oleObject89.bin"/><Relationship Id="rId35" Type="http://schemas.openxmlformats.org/officeDocument/2006/relationships/image" Target="../media/image90.wmf"/><Relationship Id="rId34" Type="http://schemas.openxmlformats.org/officeDocument/2006/relationships/oleObject" Target="../embeddings/oleObject88.bin"/><Relationship Id="rId33" Type="http://schemas.openxmlformats.org/officeDocument/2006/relationships/image" Target="../media/image89.wmf"/><Relationship Id="rId32" Type="http://schemas.openxmlformats.org/officeDocument/2006/relationships/oleObject" Target="../embeddings/oleObject87.bin"/><Relationship Id="rId31" Type="http://schemas.openxmlformats.org/officeDocument/2006/relationships/image" Target="../media/image88.wmf"/><Relationship Id="rId30" Type="http://schemas.openxmlformats.org/officeDocument/2006/relationships/oleObject" Target="../embeddings/oleObject86.bin"/><Relationship Id="rId3" Type="http://schemas.openxmlformats.org/officeDocument/2006/relationships/image" Target="../media/image9.png"/><Relationship Id="rId29" Type="http://schemas.openxmlformats.org/officeDocument/2006/relationships/image" Target="../media/image87.wmf"/><Relationship Id="rId28" Type="http://schemas.openxmlformats.org/officeDocument/2006/relationships/oleObject" Target="../embeddings/oleObject85.bin"/><Relationship Id="rId27" Type="http://schemas.openxmlformats.org/officeDocument/2006/relationships/image" Target="../media/image86.wmf"/><Relationship Id="rId26" Type="http://schemas.openxmlformats.org/officeDocument/2006/relationships/oleObject" Target="../embeddings/oleObject84.bin"/><Relationship Id="rId25" Type="http://schemas.openxmlformats.org/officeDocument/2006/relationships/image" Target="../media/image85.wmf"/><Relationship Id="rId24" Type="http://schemas.openxmlformats.org/officeDocument/2006/relationships/oleObject" Target="../embeddings/oleObject83.bin"/><Relationship Id="rId23" Type="http://schemas.openxmlformats.org/officeDocument/2006/relationships/image" Target="../media/image84.wmf"/><Relationship Id="rId22" Type="http://schemas.openxmlformats.org/officeDocument/2006/relationships/oleObject" Target="../embeddings/oleObject82.bin"/><Relationship Id="rId21" Type="http://schemas.openxmlformats.org/officeDocument/2006/relationships/image" Target="../media/image83.wmf"/><Relationship Id="rId20" Type="http://schemas.openxmlformats.org/officeDocument/2006/relationships/oleObject" Target="../embeddings/oleObject81.bin"/><Relationship Id="rId2" Type="http://schemas.openxmlformats.org/officeDocument/2006/relationships/image" Target="../media/image74.wmf"/><Relationship Id="rId19" Type="http://schemas.openxmlformats.org/officeDocument/2006/relationships/image" Target="../media/image82.wmf"/><Relationship Id="rId18" Type="http://schemas.openxmlformats.org/officeDocument/2006/relationships/oleObject" Target="../embeddings/oleObject80.bin"/><Relationship Id="rId17" Type="http://schemas.openxmlformats.org/officeDocument/2006/relationships/image" Target="../media/image81.wmf"/><Relationship Id="rId16" Type="http://schemas.openxmlformats.org/officeDocument/2006/relationships/oleObject" Target="../embeddings/oleObject79.bin"/><Relationship Id="rId15" Type="http://schemas.openxmlformats.org/officeDocument/2006/relationships/image" Target="../media/image80.wmf"/><Relationship Id="rId14" Type="http://schemas.openxmlformats.org/officeDocument/2006/relationships/oleObject" Target="../embeddings/oleObject78.bin"/><Relationship Id="rId13" Type="http://schemas.openxmlformats.org/officeDocument/2006/relationships/image" Target="../media/image79.wmf"/><Relationship Id="rId12" Type="http://schemas.openxmlformats.org/officeDocument/2006/relationships/oleObject" Target="../embeddings/oleObject77.bin"/><Relationship Id="rId11" Type="http://schemas.openxmlformats.org/officeDocument/2006/relationships/image" Target="../media/image78.wmf"/><Relationship Id="rId10" Type="http://schemas.openxmlformats.org/officeDocument/2006/relationships/oleObject" Target="../embeddings/oleObject76.bin"/><Relationship Id="rId1" Type="http://schemas.openxmlformats.org/officeDocument/2006/relationships/oleObject" Target="../embeddings/oleObject72.bin"/></Relationships>
</file>

<file path=ppt/slides/_rels/slide13.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94.bin"/><Relationship Id="rId7" Type="http://schemas.openxmlformats.org/officeDocument/2006/relationships/image" Target="../media/image76.wmf"/><Relationship Id="rId6" Type="http://schemas.openxmlformats.org/officeDocument/2006/relationships/oleObject" Target="../embeddings/oleObject93.bin"/><Relationship Id="rId5" Type="http://schemas.openxmlformats.org/officeDocument/2006/relationships/image" Target="../media/image75.wmf"/><Relationship Id="rId41" Type="http://schemas.openxmlformats.org/officeDocument/2006/relationships/vmlDrawing" Target="../drawings/vmlDrawing10.vml"/><Relationship Id="rId40" Type="http://schemas.openxmlformats.org/officeDocument/2006/relationships/slideLayout" Target="../slideLayouts/slideLayout7.xml"/><Relationship Id="rId4" Type="http://schemas.openxmlformats.org/officeDocument/2006/relationships/oleObject" Target="../embeddings/oleObject92.bin"/><Relationship Id="rId39" Type="http://schemas.openxmlformats.org/officeDocument/2006/relationships/image" Target="../media/image24.png"/><Relationship Id="rId38" Type="http://schemas.openxmlformats.org/officeDocument/2006/relationships/hyperlink" Target="file:///D:\&#29702;&#35770;&#21147;&#23398;\&#29702;&#35770;&#21147;&#23398;&#35270;&#39057;\ketangchengji\&#35838;&#22530;&#25104;&#32489;&#30331;&#35760;&#31243;&#24207;ok.exe" TargetMode="External"/><Relationship Id="rId37" Type="http://schemas.openxmlformats.org/officeDocument/2006/relationships/image" Target="../media/image103.wmf"/><Relationship Id="rId36" Type="http://schemas.openxmlformats.org/officeDocument/2006/relationships/oleObject" Target="../embeddings/oleObject108.bin"/><Relationship Id="rId35" Type="http://schemas.openxmlformats.org/officeDocument/2006/relationships/image" Target="../media/image102.wmf"/><Relationship Id="rId34" Type="http://schemas.openxmlformats.org/officeDocument/2006/relationships/oleObject" Target="../embeddings/oleObject107.bin"/><Relationship Id="rId33" Type="http://schemas.openxmlformats.org/officeDocument/2006/relationships/image" Target="../media/image101.wmf"/><Relationship Id="rId32" Type="http://schemas.openxmlformats.org/officeDocument/2006/relationships/oleObject" Target="../embeddings/oleObject106.bin"/><Relationship Id="rId31" Type="http://schemas.openxmlformats.org/officeDocument/2006/relationships/image" Target="../media/image100.wmf"/><Relationship Id="rId30" Type="http://schemas.openxmlformats.org/officeDocument/2006/relationships/oleObject" Target="../embeddings/oleObject105.bin"/><Relationship Id="rId3" Type="http://schemas.openxmlformats.org/officeDocument/2006/relationships/image" Target="../media/image9.png"/><Relationship Id="rId29" Type="http://schemas.openxmlformats.org/officeDocument/2006/relationships/image" Target="../media/image99.wmf"/><Relationship Id="rId28" Type="http://schemas.openxmlformats.org/officeDocument/2006/relationships/oleObject" Target="../embeddings/oleObject104.bin"/><Relationship Id="rId27" Type="http://schemas.openxmlformats.org/officeDocument/2006/relationships/image" Target="../media/image98.wmf"/><Relationship Id="rId26" Type="http://schemas.openxmlformats.org/officeDocument/2006/relationships/oleObject" Target="../embeddings/oleObject103.bin"/><Relationship Id="rId25" Type="http://schemas.openxmlformats.org/officeDocument/2006/relationships/image" Target="../media/image53.wmf"/><Relationship Id="rId24" Type="http://schemas.openxmlformats.org/officeDocument/2006/relationships/oleObject" Target="../embeddings/oleObject102.bin"/><Relationship Id="rId23" Type="http://schemas.openxmlformats.org/officeDocument/2006/relationships/image" Target="../media/image97.wmf"/><Relationship Id="rId22" Type="http://schemas.openxmlformats.org/officeDocument/2006/relationships/oleObject" Target="../embeddings/oleObject101.bin"/><Relationship Id="rId21" Type="http://schemas.openxmlformats.org/officeDocument/2006/relationships/image" Target="../media/image86.wmf"/><Relationship Id="rId20" Type="http://schemas.openxmlformats.org/officeDocument/2006/relationships/oleObject" Target="../embeddings/oleObject100.bin"/><Relationship Id="rId2" Type="http://schemas.openxmlformats.org/officeDocument/2006/relationships/image" Target="../media/image93.wmf"/><Relationship Id="rId19" Type="http://schemas.openxmlformats.org/officeDocument/2006/relationships/image" Target="../media/image85.wmf"/><Relationship Id="rId18" Type="http://schemas.openxmlformats.org/officeDocument/2006/relationships/oleObject" Target="../embeddings/oleObject99.bin"/><Relationship Id="rId17" Type="http://schemas.openxmlformats.org/officeDocument/2006/relationships/image" Target="../media/image96.wmf"/><Relationship Id="rId16" Type="http://schemas.openxmlformats.org/officeDocument/2006/relationships/oleObject" Target="../embeddings/oleObject98.bin"/><Relationship Id="rId15" Type="http://schemas.openxmlformats.org/officeDocument/2006/relationships/image" Target="../media/image95.wmf"/><Relationship Id="rId14" Type="http://schemas.openxmlformats.org/officeDocument/2006/relationships/oleObject" Target="../embeddings/oleObject97.bin"/><Relationship Id="rId13" Type="http://schemas.openxmlformats.org/officeDocument/2006/relationships/image" Target="../media/image94.wmf"/><Relationship Id="rId12" Type="http://schemas.openxmlformats.org/officeDocument/2006/relationships/oleObject" Target="../embeddings/oleObject96.bin"/><Relationship Id="rId11" Type="http://schemas.openxmlformats.org/officeDocument/2006/relationships/image" Target="../media/image78.wmf"/><Relationship Id="rId10" Type="http://schemas.openxmlformats.org/officeDocument/2006/relationships/oleObject" Target="../embeddings/oleObject95.bin"/><Relationship Id="rId1" Type="http://schemas.openxmlformats.org/officeDocument/2006/relationships/oleObject" Target="../embeddings/oleObject91.bin"/></Relationships>
</file>

<file path=ppt/slides/_rels/slide14.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112.bin"/><Relationship Id="rId7" Type="http://schemas.openxmlformats.org/officeDocument/2006/relationships/image" Target="../media/image76.wmf"/><Relationship Id="rId6" Type="http://schemas.openxmlformats.org/officeDocument/2006/relationships/oleObject" Target="../embeddings/oleObject111.bin"/><Relationship Id="rId51" Type="http://schemas.openxmlformats.org/officeDocument/2006/relationships/vmlDrawing" Target="../drawings/vmlDrawing11.vml"/><Relationship Id="rId50" Type="http://schemas.openxmlformats.org/officeDocument/2006/relationships/slideLayout" Target="../slideLayouts/slideLayout7.xml"/><Relationship Id="rId5" Type="http://schemas.openxmlformats.org/officeDocument/2006/relationships/image" Target="../media/image75.wmf"/><Relationship Id="rId49" Type="http://schemas.openxmlformats.org/officeDocument/2006/relationships/image" Target="../media/image24.png"/><Relationship Id="rId48" Type="http://schemas.openxmlformats.org/officeDocument/2006/relationships/hyperlink" Target="file:///D:\&#29702;&#35770;&#21147;&#23398;\&#29702;&#35770;&#21147;&#23398;&#35270;&#39057;\ketangchengji\&#35838;&#22530;&#25104;&#32489;&#30331;&#35760;&#31243;&#24207;ok.exe" TargetMode="External"/><Relationship Id="rId47" Type="http://schemas.openxmlformats.org/officeDocument/2006/relationships/image" Target="../media/image116.wmf"/><Relationship Id="rId46" Type="http://schemas.openxmlformats.org/officeDocument/2006/relationships/oleObject" Target="../embeddings/oleObject131.bin"/><Relationship Id="rId45" Type="http://schemas.openxmlformats.org/officeDocument/2006/relationships/image" Target="../media/image115.wmf"/><Relationship Id="rId44" Type="http://schemas.openxmlformats.org/officeDocument/2006/relationships/oleObject" Target="../embeddings/oleObject130.bin"/><Relationship Id="rId43" Type="http://schemas.openxmlformats.org/officeDocument/2006/relationships/image" Target="../media/image114.wmf"/><Relationship Id="rId42" Type="http://schemas.openxmlformats.org/officeDocument/2006/relationships/oleObject" Target="../embeddings/oleObject129.bin"/><Relationship Id="rId41" Type="http://schemas.openxmlformats.org/officeDocument/2006/relationships/image" Target="../media/image113.wmf"/><Relationship Id="rId40" Type="http://schemas.openxmlformats.org/officeDocument/2006/relationships/oleObject" Target="../embeddings/oleObject128.bin"/><Relationship Id="rId4" Type="http://schemas.openxmlformats.org/officeDocument/2006/relationships/oleObject" Target="../embeddings/oleObject110.bin"/><Relationship Id="rId39" Type="http://schemas.openxmlformats.org/officeDocument/2006/relationships/image" Target="../media/image112.wmf"/><Relationship Id="rId38" Type="http://schemas.openxmlformats.org/officeDocument/2006/relationships/oleObject" Target="../embeddings/oleObject127.bin"/><Relationship Id="rId37" Type="http://schemas.openxmlformats.org/officeDocument/2006/relationships/image" Target="../media/image111.wmf"/><Relationship Id="rId36" Type="http://schemas.openxmlformats.org/officeDocument/2006/relationships/oleObject" Target="../embeddings/oleObject126.bin"/><Relationship Id="rId35" Type="http://schemas.openxmlformats.org/officeDocument/2006/relationships/image" Target="../media/image110.wmf"/><Relationship Id="rId34" Type="http://schemas.openxmlformats.org/officeDocument/2006/relationships/oleObject" Target="../embeddings/oleObject125.bin"/><Relationship Id="rId33" Type="http://schemas.openxmlformats.org/officeDocument/2006/relationships/image" Target="../media/image92.wmf"/><Relationship Id="rId32" Type="http://schemas.openxmlformats.org/officeDocument/2006/relationships/oleObject" Target="../embeddings/oleObject124.bin"/><Relationship Id="rId31" Type="http://schemas.openxmlformats.org/officeDocument/2006/relationships/image" Target="../media/image109.wmf"/><Relationship Id="rId30" Type="http://schemas.openxmlformats.org/officeDocument/2006/relationships/oleObject" Target="../embeddings/oleObject123.bin"/><Relationship Id="rId3" Type="http://schemas.openxmlformats.org/officeDocument/2006/relationships/image" Target="../media/image9.png"/><Relationship Id="rId29" Type="http://schemas.openxmlformats.org/officeDocument/2006/relationships/image" Target="../media/image88.wmf"/><Relationship Id="rId28" Type="http://schemas.openxmlformats.org/officeDocument/2006/relationships/oleObject" Target="../embeddings/oleObject122.bin"/><Relationship Id="rId27" Type="http://schemas.openxmlformats.org/officeDocument/2006/relationships/image" Target="../media/image108.wmf"/><Relationship Id="rId26" Type="http://schemas.openxmlformats.org/officeDocument/2006/relationships/oleObject" Target="../embeddings/oleObject121.bin"/><Relationship Id="rId25" Type="http://schemas.openxmlformats.org/officeDocument/2006/relationships/image" Target="../media/image107.wmf"/><Relationship Id="rId24" Type="http://schemas.openxmlformats.org/officeDocument/2006/relationships/oleObject" Target="../embeddings/oleObject120.bin"/><Relationship Id="rId23" Type="http://schemas.openxmlformats.org/officeDocument/2006/relationships/image" Target="../media/image84.wmf"/><Relationship Id="rId22" Type="http://schemas.openxmlformats.org/officeDocument/2006/relationships/oleObject" Target="../embeddings/oleObject119.bin"/><Relationship Id="rId21" Type="http://schemas.openxmlformats.org/officeDocument/2006/relationships/image" Target="../media/image106.wmf"/><Relationship Id="rId20" Type="http://schemas.openxmlformats.org/officeDocument/2006/relationships/oleObject" Target="../embeddings/oleObject118.bin"/><Relationship Id="rId2" Type="http://schemas.openxmlformats.org/officeDocument/2006/relationships/image" Target="../media/image104.wmf"/><Relationship Id="rId19" Type="http://schemas.openxmlformats.org/officeDocument/2006/relationships/image" Target="../media/image82.wmf"/><Relationship Id="rId18" Type="http://schemas.openxmlformats.org/officeDocument/2006/relationships/oleObject" Target="../embeddings/oleObject117.bin"/><Relationship Id="rId17" Type="http://schemas.openxmlformats.org/officeDocument/2006/relationships/image" Target="../media/image81.wmf"/><Relationship Id="rId16" Type="http://schemas.openxmlformats.org/officeDocument/2006/relationships/oleObject" Target="../embeddings/oleObject116.bin"/><Relationship Id="rId15" Type="http://schemas.openxmlformats.org/officeDocument/2006/relationships/image" Target="../media/image80.wmf"/><Relationship Id="rId14" Type="http://schemas.openxmlformats.org/officeDocument/2006/relationships/oleObject" Target="../embeddings/oleObject115.bin"/><Relationship Id="rId13" Type="http://schemas.openxmlformats.org/officeDocument/2006/relationships/image" Target="../media/image105.wmf"/><Relationship Id="rId12" Type="http://schemas.openxmlformats.org/officeDocument/2006/relationships/oleObject" Target="../embeddings/oleObject114.bin"/><Relationship Id="rId11" Type="http://schemas.openxmlformats.org/officeDocument/2006/relationships/image" Target="../media/image78.wmf"/><Relationship Id="rId10" Type="http://schemas.openxmlformats.org/officeDocument/2006/relationships/oleObject" Target="../embeddings/oleObject113.bin"/><Relationship Id="rId1" Type="http://schemas.openxmlformats.org/officeDocument/2006/relationships/oleObject" Target="../embeddings/oleObject109.bin"/></Relationships>
</file>

<file path=ppt/slides/_rels/slide15.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135.bin"/><Relationship Id="rId7" Type="http://schemas.openxmlformats.org/officeDocument/2006/relationships/image" Target="../media/image76.wmf"/><Relationship Id="rId6" Type="http://schemas.openxmlformats.org/officeDocument/2006/relationships/oleObject" Target="../embeddings/oleObject134.bin"/><Relationship Id="rId5" Type="http://schemas.openxmlformats.org/officeDocument/2006/relationships/image" Target="../media/image75.wmf"/><Relationship Id="rId47" Type="http://schemas.openxmlformats.org/officeDocument/2006/relationships/vmlDrawing" Target="../drawings/vmlDrawing12.vml"/><Relationship Id="rId46" Type="http://schemas.openxmlformats.org/officeDocument/2006/relationships/slideLayout" Target="../slideLayouts/slideLayout7.xml"/><Relationship Id="rId45" Type="http://schemas.openxmlformats.org/officeDocument/2006/relationships/image" Target="../media/image24.png"/><Relationship Id="rId44" Type="http://schemas.openxmlformats.org/officeDocument/2006/relationships/hyperlink" Target="file:///D:\&#29702;&#35770;&#21147;&#23398;\&#29702;&#35770;&#21147;&#23398;&#35270;&#39057;\ketangchengji\&#35838;&#22530;&#25104;&#32489;&#30331;&#35760;&#31243;&#24207;ok.exe" TargetMode="External"/><Relationship Id="rId43" Type="http://schemas.openxmlformats.org/officeDocument/2006/relationships/image" Target="../media/image124.wmf"/><Relationship Id="rId42" Type="http://schemas.openxmlformats.org/officeDocument/2006/relationships/oleObject" Target="../embeddings/oleObject152.bin"/><Relationship Id="rId41" Type="http://schemas.openxmlformats.org/officeDocument/2006/relationships/image" Target="../media/image123.wmf"/><Relationship Id="rId40" Type="http://schemas.openxmlformats.org/officeDocument/2006/relationships/oleObject" Target="../embeddings/oleObject151.bin"/><Relationship Id="rId4" Type="http://schemas.openxmlformats.org/officeDocument/2006/relationships/oleObject" Target="../embeddings/oleObject133.bin"/><Relationship Id="rId39" Type="http://schemas.openxmlformats.org/officeDocument/2006/relationships/image" Target="../media/image122.wmf"/><Relationship Id="rId38" Type="http://schemas.openxmlformats.org/officeDocument/2006/relationships/oleObject" Target="../embeddings/oleObject150.bin"/><Relationship Id="rId37" Type="http://schemas.openxmlformats.org/officeDocument/2006/relationships/image" Target="../media/image112.wmf"/><Relationship Id="rId36" Type="http://schemas.openxmlformats.org/officeDocument/2006/relationships/oleObject" Target="../embeddings/oleObject149.bin"/><Relationship Id="rId35" Type="http://schemas.openxmlformats.org/officeDocument/2006/relationships/image" Target="../media/image111.wmf"/><Relationship Id="rId34" Type="http://schemas.openxmlformats.org/officeDocument/2006/relationships/oleObject" Target="../embeddings/oleObject148.bin"/><Relationship Id="rId33" Type="http://schemas.openxmlformats.org/officeDocument/2006/relationships/image" Target="../media/image110.wmf"/><Relationship Id="rId32" Type="http://schemas.openxmlformats.org/officeDocument/2006/relationships/oleObject" Target="../embeddings/oleObject147.bin"/><Relationship Id="rId31" Type="http://schemas.openxmlformats.org/officeDocument/2006/relationships/image" Target="../media/image92.wmf"/><Relationship Id="rId30" Type="http://schemas.openxmlformats.org/officeDocument/2006/relationships/oleObject" Target="../embeddings/oleObject146.bin"/><Relationship Id="rId3" Type="http://schemas.openxmlformats.org/officeDocument/2006/relationships/image" Target="../media/image9.png"/><Relationship Id="rId29" Type="http://schemas.openxmlformats.org/officeDocument/2006/relationships/image" Target="../media/image121.wmf"/><Relationship Id="rId28" Type="http://schemas.openxmlformats.org/officeDocument/2006/relationships/oleObject" Target="../embeddings/oleObject145.bin"/><Relationship Id="rId27" Type="http://schemas.openxmlformats.org/officeDocument/2006/relationships/image" Target="../media/image88.wmf"/><Relationship Id="rId26" Type="http://schemas.openxmlformats.org/officeDocument/2006/relationships/oleObject" Target="../embeddings/oleObject144.bin"/><Relationship Id="rId25" Type="http://schemas.openxmlformats.org/officeDocument/2006/relationships/image" Target="../media/image120.wmf"/><Relationship Id="rId24" Type="http://schemas.openxmlformats.org/officeDocument/2006/relationships/oleObject" Target="../embeddings/oleObject143.bin"/><Relationship Id="rId23" Type="http://schemas.openxmlformats.org/officeDocument/2006/relationships/image" Target="../media/image84.wmf"/><Relationship Id="rId22" Type="http://schemas.openxmlformats.org/officeDocument/2006/relationships/oleObject" Target="../embeddings/oleObject142.bin"/><Relationship Id="rId21" Type="http://schemas.openxmlformats.org/officeDocument/2006/relationships/image" Target="../media/image119.wmf"/><Relationship Id="rId20" Type="http://schemas.openxmlformats.org/officeDocument/2006/relationships/oleObject" Target="../embeddings/oleObject141.bin"/><Relationship Id="rId2" Type="http://schemas.openxmlformats.org/officeDocument/2006/relationships/image" Target="../media/image117.wmf"/><Relationship Id="rId19" Type="http://schemas.openxmlformats.org/officeDocument/2006/relationships/image" Target="../media/image82.wmf"/><Relationship Id="rId18" Type="http://schemas.openxmlformats.org/officeDocument/2006/relationships/oleObject" Target="../embeddings/oleObject140.bin"/><Relationship Id="rId17" Type="http://schemas.openxmlformats.org/officeDocument/2006/relationships/image" Target="../media/image81.wmf"/><Relationship Id="rId16" Type="http://schemas.openxmlformats.org/officeDocument/2006/relationships/oleObject" Target="../embeddings/oleObject139.bin"/><Relationship Id="rId15" Type="http://schemas.openxmlformats.org/officeDocument/2006/relationships/image" Target="../media/image80.wmf"/><Relationship Id="rId14" Type="http://schemas.openxmlformats.org/officeDocument/2006/relationships/oleObject" Target="../embeddings/oleObject138.bin"/><Relationship Id="rId13" Type="http://schemas.openxmlformats.org/officeDocument/2006/relationships/image" Target="../media/image118.wmf"/><Relationship Id="rId12" Type="http://schemas.openxmlformats.org/officeDocument/2006/relationships/oleObject" Target="../embeddings/oleObject137.bin"/><Relationship Id="rId11" Type="http://schemas.openxmlformats.org/officeDocument/2006/relationships/image" Target="../media/image78.wmf"/><Relationship Id="rId10" Type="http://schemas.openxmlformats.org/officeDocument/2006/relationships/oleObject" Target="../embeddings/oleObject136.bin"/><Relationship Id="rId1" Type="http://schemas.openxmlformats.org/officeDocument/2006/relationships/oleObject" Target="../embeddings/oleObject132.bin"/></Relationships>
</file>

<file path=ppt/slides/_rels/slide16.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156.bin"/><Relationship Id="rId7" Type="http://schemas.openxmlformats.org/officeDocument/2006/relationships/image" Target="../media/image76.wmf"/><Relationship Id="rId6" Type="http://schemas.openxmlformats.org/officeDocument/2006/relationships/oleObject" Target="../embeddings/oleObject155.bin"/><Relationship Id="rId5" Type="http://schemas.openxmlformats.org/officeDocument/2006/relationships/image" Target="../media/image75.wmf"/><Relationship Id="rId4" Type="http://schemas.openxmlformats.org/officeDocument/2006/relationships/oleObject" Target="../embeddings/oleObject154.bin"/><Relationship Id="rId37" Type="http://schemas.openxmlformats.org/officeDocument/2006/relationships/vmlDrawing" Target="../drawings/vmlDrawing13.vml"/><Relationship Id="rId36" Type="http://schemas.openxmlformats.org/officeDocument/2006/relationships/slideLayout" Target="../slideLayouts/slideLayout7.xml"/><Relationship Id="rId35" Type="http://schemas.openxmlformats.org/officeDocument/2006/relationships/image" Target="../media/image24.png"/><Relationship Id="rId34" Type="http://schemas.openxmlformats.org/officeDocument/2006/relationships/hyperlink" Target="file:///D:\&#29702;&#35770;&#21147;&#23398;\&#29702;&#35770;&#21147;&#23398;&#35270;&#39057;\ketangchengji\&#35838;&#22530;&#25104;&#32489;&#30331;&#35760;&#31243;&#24207;ok.exe" TargetMode="External"/><Relationship Id="rId33" Type="http://schemas.openxmlformats.org/officeDocument/2006/relationships/image" Target="../media/image132.wmf"/><Relationship Id="rId32" Type="http://schemas.openxmlformats.org/officeDocument/2006/relationships/oleObject" Target="../embeddings/oleObject168.bin"/><Relationship Id="rId31" Type="http://schemas.openxmlformats.org/officeDocument/2006/relationships/image" Target="../media/image86.wmf"/><Relationship Id="rId30" Type="http://schemas.openxmlformats.org/officeDocument/2006/relationships/oleObject" Target="../embeddings/oleObject167.bin"/><Relationship Id="rId3" Type="http://schemas.openxmlformats.org/officeDocument/2006/relationships/image" Target="../media/image9.png"/><Relationship Id="rId29" Type="http://schemas.openxmlformats.org/officeDocument/2006/relationships/image" Target="../media/image131.wmf"/><Relationship Id="rId28" Type="http://schemas.openxmlformats.org/officeDocument/2006/relationships/oleObject" Target="../embeddings/oleObject166.bin"/><Relationship Id="rId27" Type="http://schemas.openxmlformats.org/officeDocument/2006/relationships/image" Target="../media/image130.wmf"/><Relationship Id="rId26" Type="http://schemas.openxmlformats.org/officeDocument/2006/relationships/oleObject" Target="../embeddings/oleObject165.bin"/><Relationship Id="rId25" Type="http://schemas.openxmlformats.org/officeDocument/2006/relationships/image" Target="../media/image129.wmf"/><Relationship Id="rId24" Type="http://schemas.openxmlformats.org/officeDocument/2006/relationships/oleObject" Target="../embeddings/oleObject164.bin"/><Relationship Id="rId23" Type="http://schemas.openxmlformats.org/officeDocument/2006/relationships/image" Target="../media/image128.wmf"/><Relationship Id="rId22" Type="http://schemas.openxmlformats.org/officeDocument/2006/relationships/oleObject" Target="../embeddings/oleObject163.bin"/><Relationship Id="rId21" Type="http://schemas.openxmlformats.org/officeDocument/2006/relationships/image" Target="../media/image127.wmf"/><Relationship Id="rId20" Type="http://schemas.openxmlformats.org/officeDocument/2006/relationships/oleObject" Target="../embeddings/oleObject162.bin"/><Relationship Id="rId2" Type="http://schemas.openxmlformats.org/officeDocument/2006/relationships/image" Target="../media/image125.wmf"/><Relationship Id="rId19" Type="http://schemas.openxmlformats.org/officeDocument/2006/relationships/image" Target="../media/image85.wmf"/><Relationship Id="rId18" Type="http://schemas.openxmlformats.org/officeDocument/2006/relationships/oleObject" Target="../embeddings/oleObject161.bin"/><Relationship Id="rId17" Type="http://schemas.openxmlformats.org/officeDocument/2006/relationships/image" Target="../media/image82.wmf"/><Relationship Id="rId16" Type="http://schemas.openxmlformats.org/officeDocument/2006/relationships/oleObject" Target="../embeddings/oleObject160.bin"/><Relationship Id="rId15" Type="http://schemas.openxmlformats.org/officeDocument/2006/relationships/image" Target="../media/image80.wmf"/><Relationship Id="rId14" Type="http://schemas.openxmlformats.org/officeDocument/2006/relationships/oleObject" Target="../embeddings/oleObject159.bin"/><Relationship Id="rId13" Type="http://schemas.openxmlformats.org/officeDocument/2006/relationships/image" Target="../media/image126.wmf"/><Relationship Id="rId12" Type="http://schemas.openxmlformats.org/officeDocument/2006/relationships/oleObject" Target="../embeddings/oleObject158.bin"/><Relationship Id="rId11" Type="http://schemas.openxmlformats.org/officeDocument/2006/relationships/image" Target="../media/image78.wmf"/><Relationship Id="rId10" Type="http://schemas.openxmlformats.org/officeDocument/2006/relationships/oleObject" Target="../embeddings/oleObject157.bin"/><Relationship Id="rId1" Type="http://schemas.openxmlformats.org/officeDocument/2006/relationships/oleObject" Target="../embeddings/oleObject153.bin"/></Relationships>
</file>

<file path=ppt/slides/_rels/slide17.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172.bin"/><Relationship Id="rId7" Type="http://schemas.openxmlformats.org/officeDocument/2006/relationships/image" Target="../media/image76.wmf"/><Relationship Id="rId6" Type="http://schemas.openxmlformats.org/officeDocument/2006/relationships/oleObject" Target="../embeddings/oleObject171.bin"/><Relationship Id="rId5" Type="http://schemas.openxmlformats.org/officeDocument/2006/relationships/image" Target="../media/image75.wmf"/><Relationship Id="rId4" Type="http://schemas.openxmlformats.org/officeDocument/2006/relationships/oleObject" Target="../embeddings/oleObject170.bin"/><Relationship Id="rId3" Type="http://schemas.openxmlformats.org/officeDocument/2006/relationships/image" Target="../media/image9.png"/><Relationship Id="rId29" Type="http://schemas.openxmlformats.org/officeDocument/2006/relationships/vmlDrawing" Target="../drawings/vmlDrawing14.vml"/><Relationship Id="rId28" Type="http://schemas.openxmlformats.org/officeDocument/2006/relationships/slideLayout" Target="../slideLayouts/slideLayout7.xml"/><Relationship Id="rId27" Type="http://schemas.openxmlformats.org/officeDocument/2006/relationships/image" Target="../media/image24.png"/><Relationship Id="rId26" Type="http://schemas.openxmlformats.org/officeDocument/2006/relationships/hyperlink" Target="file:///D:\&#29702;&#35770;&#21147;&#23398;\&#29702;&#35770;&#21147;&#23398;&#35270;&#39057;\ketangchengji\&#35838;&#22530;&#25104;&#32489;&#30331;&#35760;&#31243;&#24207;ok.exe" TargetMode="External"/><Relationship Id="rId25" Type="http://schemas.openxmlformats.org/officeDocument/2006/relationships/image" Target="../media/image139.wmf"/><Relationship Id="rId24" Type="http://schemas.openxmlformats.org/officeDocument/2006/relationships/oleObject" Target="../embeddings/oleObject180.bin"/><Relationship Id="rId23" Type="http://schemas.openxmlformats.org/officeDocument/2006/relationships/image" Target="../media/image138.wmf"/><Relationship Id="rId22" Type="http://schemas.openxmlformats.org/officeDocument/2006/relationships/oleObject" Target="../embeddings/oleObject179.bin"/><Relationship Id="rId21" Type="http://schemas.openxmlformats.org/officeDocument/2006/relationships/image" Target="../media/image137.wmf"/><Relationship Id="rId20" Type="http://schemas.openxmlformats.org/officeDocument/2006/relationships/oleObject" Target="../embeddings/oleObject178.bin"/><Relationship Id="rId2" Type="http://schemas.openxmlformats.org/officeDocument/2006/relationships/image" Target="../media/image133.wmf"/><Relationship Id="rId19" Type="http://schemas.openxmlformats.org/officeDocument/2006/relationships/image" Target="../media/image136.wmf"/><Relationship Id="rId18" Type="http://schemas.openxmlformats.org/officeDocument/2006/relationships/oleObject" Target="../embeddings/oleObject177.bin"/><Relationship Id="rId17" Type="http://schemas.openxmlformats.org/officeDocument/2006/relationships/image" Target="../media/image135.wmf"/><Relationship Id="rId16" Type="http://schemas.openxmlformats.org/officeDocument/2006/relationships/oleObject" Target="../embeddings/oleObject176.bin"/><Relationship Id="rId15" Type="http://schemas.openxmlformats.org/officeDocument/2006/relationships/image" Target="../media/image127.wmf"/><Relationship Id="rId14" Type="http://schemas.openxmlformats.org/officeDocument/2006/relationships/oleObject" Target="../embeddings/oleObject175.bin"/><Relationship Id="rId13" Type="http://schemas.openxmlformats.org/officeDocument/2006/relationships/image" Target="../media/image134.wmf"/><Relationship Id="rId12" Type="http://schemas.openxmlformats.org/officeDocument/2006/relationships/oleObject" Target="../embeddings/oleObject174.bin"/><Relationship Id="rId11" Type="http://schemas.openxmlformats.org/officeDocument/2006/relationships/image" Target="../media/image78.wmf"/><Relationship Id="rId10" Type="http://schemas.openxmlformats.org/officeDocument/2006/relationships/oleObject" Target="../embeddings/oleObject173.bin"/><Relationship Id="rId1" Type="http://schemas.openxmlformats.org/officeDocument/2006/relationships/oleObject" Target="../embeddings/oleObject169.bin"/></Relationships>
</file>

<file path=ppt/slides/_rels/slide18.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184.bin"/><Relationship Id="rId7" Type="http://schemas.openxmlformats.org/officeDocument/2006/relationships/image" Target="../media/image76.wmf"/><Relationship Id="rId6" Type="http://schemas.openxmlformats.org/officeDocument/2006/relationships/oleObject" Target="../embeddings/oleObject183.bin"/><Relationship Id="rId5" Type="http://schemas.openxmlformats.org/officeDocument/2006/relationships/image" Target="../media/image75.wmf"/><Relationship Id="rId4" Type="http://schemas.openxmlformats.org/officeDocument/2006/relationships/oleObject" Target="../embeddings/oleObject182.bin"/><Relationship Id="rId39" Type="http://schemas.openxmlformats.org/officeDocument/2006/relationships/vmlDrawing" Target="../drawings/vmlDrawing15.vml"/><Relationship Id="rId38" Type="http://schemas.openxmlformats.org/officeDocument/2006/relationships/slideLayout" Target="../slideLayouts/slideLayout7.xml"/><Relationship Id="rId37" Type="http://schemas.openxmlformats.org/officeDocument/2006/relationships/image" Target="../media/image115.wmf"/><Relationship Id="rId36" Type="http://schemas.openxmlformats.org/officeDocument/2006/relationships/oleObject" Target="../embeddings/oleObject198.bin"/><Relationship Id="rId35" Type="http://schemas.openxmlformats.org/officeDocument/2006/relationships/image" Target="../media/image114.wmf"/><Relationship Id="rId34" Type="http://schemas.openxmlformats.org/officeDocument/2006/relationships/oleObject" Target="../embeddings/oleObject197.bin"/><Relationship Id="rId33" Type="http://schemas.openxmlformats.org/officeDocument/2006/relationships/image" Target="../media/image113.wmf"/><Relationship Id="rId32" Type="http://schemas.openxmlformats.org/officeDocument/2006/relationships/oleObject" Target="../embeddings/oleObject196.bin"/><Relationship Id="rId31" Type="http://schemas.openxmlformats.org/officeDocument/2006/relationships/image" Target="../media/image146.wmf"/><Relationship Id="rId30" Type="http://schemas.openxmlformats.org/officeDocument/2006/relationships/oleObject" Target="../embeddings/oleObject195.bin"/><Relationship Id="rId3" Type="http://schemas.openxmlformats.org/officeDocument/2006/relationships/image" Target="../media/image9.png"/><Relationship Id="rId29" Type="http://schemas.openxmlformats.org/officeDocument/2006/relationships/image" Target="../media/image107.wmf"/><Relationship Id="rId28" Type="http://schemas.openxmlformats.org/officeDocument/2006/relationships/oleObject" Target="../embeddings/oleObject194.bin"/><Relationship Id="rId27" Type="http://schemas.openxmlformats.org/officeDocument/2006/relationships/image" Target="../media/image132.wmf"/><Relationship Id="rId26" Type="http://schemas.openxmlformats.org/officeDocument/2006/relationships/oleObject" Target="../embeddings/oleObject193.bin"/><Relationship Id="rId25" Type="http://schemas.openxmlformats.org/officeDocument/2006/relationships/image" Target="../media/image145.wmf"/><Relationship Id="rId24" Type="http://schemas.openxmlformats.org/officeDocument/2006/relationships/oleObject" Target="../embeddings/oleObject192.bin"/><Relationship Id="rId23" Type="http://schemas.openxmlformats.org/officeDocument/2006/relationships/image" Target="../media/image144.wmf"/><Relationship Id="rId22" Type="http://schemas.openxmlformats.org/officeDocument/2006/relationships/oleObject" Target="../embeddings/oleObject191.bin"/><Relationship Id="rId21" Type="http://schemas.openxmlformats.org/officeDocument/2006/relationships/image" Target="../media/image143.wmf"/><Relationship Id="rId20" Type="http://schemas.openxmlformats.org/officeDocument/2006/relationships/oleObject" Target="../embeddings/oleObject190.bin"/><Relationship Id="rId2" Type="http://schemas.openxmlformats.org/officeDocument/2006/relationships/image" Target="../media/image140.wmf"/><Relationship Id="rId19" Type="http://schemas.openxmlformats.org/officeDocument/2006/relationships/image" Target="../media/image142.wmf"/><Relationship Id="rId18" Type="http://schemas.openxmlformats.org/officeDocument/2006/relationships/oleObject" Target="../embeddings/oleObject189.bin"/><Relationship Id="rId17" Type="http://schemas.openxmlformats.org/officeDocument/2006/relationships/image" Target="../media/image82.wmf"/><Relationship Id="rId16" Type="http://schemas.openxmlformats.org/officeDocument/2006/relationships/oleObject" Target="../embeddings/oleObject188.bin"/><Relationship Id="rId15" Type="http://schemas.openxmlformats.org/officeDocument/2006/relationships/image" Target="../media/image80.wmf"/><Relationship Id="rId14" Type="http://schemas.openxmlformats.org/officeDocument/2006/relationships/oleObject" Target="../embeddings/oleObject187.bin"/><Relationship Id="rId13" Type="http://schemas.openxmlformats.org/officeDocument/2006/relationships/image" Target="../media/image141.wmf"/><Relationship Id="rId12" Type="http://schemas.openxmlformats.org/officeDocument/2006/relationships/oleObject" Target="../embeddings/oleObject186.bin"/><Relationship Id="rId11" Type="http://schemas.openxmlformats.org/officeDocument/2006/relationships/image" Target="../media/image78.wmf"/><Relationship Id="rId10" Type="http://schemas.openxmlformats.org/officeDocument/2006/relationships/oleObject" Target="../embeddings/oleObject185.bin"/><Relationship Id="rId1" Type="http://schemas.openxmlformats.org/officeDocument/2006/relationships/oleObject" Target="../embeddings/oleObject181.bin"/></Relationships>
</file>

<file path=ppt/slides/_rels/slide19.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202.bin"/><Relationship Id="rId7" Type="http://schemas.openxmlformats.org/officeDocument/2006/relationships/image" Target="../media/image76.wmf"/><Relationship Id="rId6" Type="http://schemas.openxmlformats.org/officeDocument/2006/relationships/oleObject" Target="../embeddings/oleObject201.bin"/><Relationship Id="rId5" Type="http://schemas.openxmlformats.org/officeDocument/2006/relationships/image" Target="../media/image75.wmf"/><Relationship Id="rId4" Type="http://schemas.openxmlformats.org/officeDocument/2006/relationships/oleObject" Target="../embeddings/oleObject200.bin"/><Relationship Id="rId31" Type="http://schemas.openxmlformats.org/officeDocument/2006/relationships/vmlDrawing" Target="../drawings/vmlDrawing16.vml"/><Relationship Id="rId30" Type="http://schemas.openxmlformats.org/officeDocument/2006/relationships/slideLayout" Target="../slideLayouts/slideLayout7.xml"/><Relationship Id="rId3" Type="http://schemas.openxmlformats.org/officeDocument/2006/relationships/image" Target="../media/image9.png"/><Relationship Id="rId29" Type="http://schemas.openxmlformats.org/officeDocument/2006/relationships/image" Target="../media/image24.png"/><Relationship Id="rId28" Type="http://schemas.openxmlformats.org/officeDocument/2006/relationships/hyperlink" Target="file:///D:\&#29702;&#35770;&#21147;&#23398;\&#29702;&#35770;&#21147;&#23398;&#35270;&#39057;\ketangchengji\&#35838;&#22530;&#25104;&#32489;&#30331;&#35760;&#31243;&#24207;ok.exe" TargetMode="External"/><Relationship Id="rId27" Type="http://schemas.openxmlformats.org/officeDocument/2006/relationships/image" Target="../media/image146.wmf"/><Relationship Id="rId26" Type="http://schemas.openxmlformats.org/officeDocument/2006/relationships/oleObject" Target="../embeddings/oleObject211.bin"/><Relationship Id="rId25" Type="http://schemas.openxmlformats.org/officeDocument/2006/relationships/image" Target="../media/image107.wmf"/><Relationship Id="rId24" Type="http://schemas.openxmlformats.org/officeDocument/2006/relationships/oleObject" Target="../embeddings/oleObject210.bin"/><Relationship Id="rId23" Type="http://schemas.openxmlformats.org/officeDocument/2006/relationships/image" Target="../media/image152.wmf"/><Relationship Id="rId22" Type="http://schemas.openxmlformats.org/officeDocument/2006/relationships/oleObject" Target="../embeddings/oleObject209.bin"/><Relationship Id="rId21" Type="http://schemas.openxmlformats.org/officeDocument/2006/relationships/image" Target="../media/image151.wmf"/><Relationship Id="rId20" Type="http://schemas.openxmlformats.org/officeDocument/2006/relationships/oleObject" Target="../embeddings/oleObject208.bin"/><Relationship Id="rId2" Type="http://schemas.openxmlformats.org/officeDocument/2006/relationships/image" Target="../media/image147.wmf"/><Relationship Id="rId19" Type="http://schemas.openxmlformats.org/officeDocument/2006/relationships/image" Target="../media/image150.wmf"/><Relationship Id="rId18" Type="http://schemas.openxmlformats.org/officeDocument/2006/relationships/oleObject" Target="../embeddings/oleObject207.bin"/><Relationship Id="rId17" Type="http://schemas.openxmlformats.org/officeDocument/2006/relationships/image" Target="../media/image149.wmf"/><Relationship Id="rId16" Type="http://schemas.openxmlformats.org/officeDocument/2006/relationships/oleObject" Target="../embeddings/oleObject206.bin"/><Relationship Id="rId15" Type="http://schemas.openxmlformats.org/officeDocument/2006/relationships/image" Target="../media/image148.wmf"/><Relationship Id="rId14" Type="http://schemas.openxmlformats.org/officeDocument/2006/relationships/oleObject" Target="../embeddings/oleObject205.bin"/><Relationship Id="rId13" Type="http://schemas.openxmlformats.org/officeDocument/2006/relationships/image" Target="../media/image134.wmf"/><Relationship Id="rId12" Type="http://schemas.openxmlformats.org/officeDocument/2006/relationships/oleObject" Target="../embeddings/oleObject204.bin"/><Relationship Id="rId11" Type="http://schemas.openxmlformats.org/officeDocument/2006/relationships/image" Target="../media/image78.wmf"/><Relationship Id="rId10" Type="http://schemas.openxmlformats.org/officeDocument/2006/relationships/oleObject" Target="../embeddings/oleObject203.bin"/><Relationship Id="rId1" Type="http://schemas.openxmlformats.org/officeDocument/2006/relationships/oleObject" Target="../embeddings/oleObject199.bin"/></Relationships>
</file>

<file path=ppt/slides/_rels/slide2.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3.bin"/><Relationship Id="rId7" Type="http://schemas.openxmlformats.org/officeDocument/2006/relationships/image" Target="../media/image5.wmf"/><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media" Target="file:///D:\&#29702;&#35770;&#21147;&#23398;\&#29702;&#35770;&#21147;&#23398;&#35270;&#39057;\&#32032;&#26448;20-&#20363;&#39064;&#21457;&#21160;&#26426;&#26354;&#26564;&#28369;&#22359;&#27169;&#22411;&#30340;&#36816;&#21160;--10s_&#36716;.avi" TargetMode="External"/><Relationship Id="rId11" Type="http://schemas.openxmlformats.org/officeDocument/2006/relationships/vmlDrawing" Target="../drawings/vmlDrawing1.vml"/><Relationship Id="rId10" Type="http://schemas.openxmlformats.org/officeDocument/2006/relationships/slideLayout" Target="../slideLayouts/slideLayout22.xml"/><Relationship Id="rId1" Type="http://schemas.openxmlformats.org/officeDocument/2006/relationships/video" Target="file:///D:\&#29702;&#35770;&#21147;&#23398;\&#29702;&#35770;&#21147;&#23398;&#35270;&#39057;\&#32032;&#26448;20-&#20363;&#39064;&#21457;&#21160;&#26426;&#26354;&#26564;&#28369;&#22359;&#27169;&#22411;&#30340;&#36816;&#21160;--10s_&#36716;.avi" TargetMode="External"/></Relationships>
</file>

<file path=ppt/slides/_rels/slide20.x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oleObject" Target="../embeddings/oleObject215.bin"/><Relationship Id="rId7" Type="http://schemas.openxmlformats.org/officeDocument/2006/relationships/image" Target="../media/image76.wmf"/><Relationship Id="rId6" Type="http://schemas.openxmlformats.org/officeDocument/2006/relationships/oleObject" Target="../embeddings/oleObject214.bin"/><Relationship Id="rId5" Type="http://schemas.openxmlformats.org/officeDocument/2006/relationships/image" Target="../media/image75.wmf"/><Relationship Id="rId4" Type="http://schemas.openxmlformats.org/officeDocument/2006/relationships/oleObject" Target="../embeddings/oleObject213.bin"/><Relationship Id="rId3" Type="http://schemas.openxmlformats.org/officeDocument/2006/relationships/image" Target="../media/image9.png"/><Relationship Id="rId27" Type="http://schemas.openxmlformats.org/officeDocument/2006/relationships/vmlDrawing" Target="../drawings/vmlDrawing17.vml"/><Relationship Id="rId26" Type="http://schemas.openxmlformats.org/officeDocument/2006/relationships/slideLayout" Target="../slideLayouts/slideLayout7.xml"/><Relationship Id="rId25" Type="http://schemas.openxmlformats.org/officeDocument/2006/relationships/image" Target="../media/image24.png"/><Relationship Id="rId24" Type="http://schemas.openxmlformats.org/officeDocument/2006/relationships/hyperlink" Target="file:///D:\&#29702;&#35770;&#21147;&#23398;\&#29702;&#35770;&#21147;&#23398;&#35270;&#39057;\ketangchengji\&#35838;&#22530;&#25104;&#32489;&#30331;&#35760;&#31243;&#24207;ok.exe" TargetMode="External"/><Relationship Id="rId23" Type="http://schemas.openxmlformats.org/officeDocument/2006/relationships/image" Target="../media/image159.wmf"/><Relationship Id="rId22" Type="http://schemas.openxmlformats.org/officeDocument/2006/relationships/oleObject" Target="../embeddings/oleObject222.bin"/><Relationship Id="rId21" Type="http://schemas.openxmlformats.org/officeDocument/2006/relationships/image" Target="../media/image158.wmf"/><Relationship Id="rId20" Type="http://schemas.openxmlformats.org/officeDocument/2006/relationships/oleObject" Target="../embeddings/oleObject221.bin"/><Relationship Id="rId2" Type="http://schemas.openxmlformats.org/officeDocument/2006/relationships/image" Target="../media/image153.wmf"/><Relationship Id="rId19" Type="http://schemas.openxmlformats.org/officeDocument/2006/relationships/image" Target="../media/image157.wmf"/><Relationship Id="rId18" Type="http://schemas.openxmlformats.org/officeDocument/2006/relationships/oleObject" Target="../embeddings/oleObject220.bin"/><Relationship Id="rId17" Type="http://schemas.openxmlformats.org/officeDocument/2006/relationships/image" Target="../media/image156.wmf"/><Relationship Id="rId16" Type="http://schemas.openxmlformats.org/officeDocument/2006/relationships/oleObject" Target="../embeddings/oleObject219.bin"/><Relationship Id="rId15" Type="http://schemas.openxmlformats.org/officeDocument/2006/relationships/image" Target="../media/image155.wmf"/><Relationship Id="rId14" Type="http://schemas.openxmlformats.org/officeDocument/2006/relationships/oleObject" Target="../embeddings/oleObject218.bin"/><Relationship Id="rId13" Type="http://schemas.openxmlformats.org/officeDocument/2006/relationships/image" Target="../media/image154.wmf"/><Relationship Id="rId12" Type="http://schemas.openxmlformats.org/officeDocument/2006/relationships/oleObject" Target="../embeddings/oleObject217.bin"/><Relationship Id="rId11" Type="http://schemas.openxmlformats.org/officeDocument/2006/relationships/image" Target="../media/image78.wmf"/><Relationship Id="rId10" Type="http://schemas.openxmlformats.org/officeDocument/2006/relationships/oleObject" Target="../embeddings/oleObject216.bin"/><Relationship Id="rId1" Type="http://schemas.openxmlformats.org/officeDocument/2006/relationships/oleObject" Target="../embeddings/oleObject212.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hyperlink" Target="file:///D:\&#29702;&#35770;&#21147;&#23398;\&#29702;&#35770;&#21147;&#23398;&#35270;&#39057;\ketangchengji\&#35838;&#22530;&#25104;&#32489;&#30331;&#35760;&#31243;&#24207;ok.exe" TargetMode="External"/><Relationship Id="rId6" Type="http://schemas.openxmlformats.org/officeDocument/2006/relationships/image" Target="../media/image72.png"/><Relationship Id="rId5" Type="http://schemas.microsoft.com/office/2007/relationships/media" Target="file:///D:\&#29702;&#35770;&#21147;&#23398;\&#29702;&#35770;&#21147;&#23398;&#35270;&#39057;\&#32032;&#26448;85-&#26397;&#19977;&#26286;&#22235;.mp4" TargetMode="External"/><Relationship Id="rId4" Type="http://schemas.openxmlformats.org/officeDocument/2006/relationships/video" Target="file:///D:\&#29702;&#35770;&#21147;&#23398;\&#29702;&#35770;&#21147;&#23398;&#35270;&#39057;\&#32032;&#26448;85-&#26397;&#19977;&#26286;&#22235;.mp4" TargetMode="External"/><Relationship Id="rId3" Type="http://schemas.openxmlformats.org/officeDocument/2006/relationships/image" Target="../media/image160.wmf"/><Relationship Id="rId2" Type="http://schemas.openxmlformats.org/officeDocument/2006/relationships/oleObject" Target="../embeddings/oleObject223.bin"/><Relationship Id="rId10" Type="http://schemas.openxmlformats.org/officeDocument/2006/relationships/vmlDrawing" Target="../drawings/vmlDrawing18.v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hyperlink" Target="file:///D:\&#29702;&#35770;&#21147;&#23398;\&#29702;&#35770;&#21147;&#23398;&#35270;&#39057;\ketangchengji\&#35838;&#22530;&#25104;&#32489;&#30331;&#35760;&#31243;&#24207;ok.exe" TargetMode="Externa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hyperlink" Target="file:///D:\&#29702;&#35770;&#21147;&#23398;\&#29702;&#35770;&#21147;&#23398;&#35270;&#39057;\ketangchengji\&#35838;&#22530;&#25104;&#32489;&#30331;&#35760;&#31243;&#24207;ok.exe" TargetMode="External"/><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225.bin"/><Relationship Id="rId2" Type="http://schemas.openxmlformats.org/officeDocument/2006/relationships/image" Target="../media/image7.wmf"/><Relationship Id="rId10" Type="http://schemas.openxmlformats.org/officeDocument/2006/relationships/notesSlide" Target="../notesSlides/notesSlide4.xml"/><Relationship Id="rId1" Type="http://schemas.openxmlformats.org/officeDocument/2006/relationships/oleObject" Target="../embeddings/oleObject22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30.bin"/><Relationship Id="rId8" Type="http://schemas.openxmlformats.org/officeDocument/2006/relationships/image" Target="../media/image164.wmf"/><Relationship Id="rId7" Type="http://schemas.openxmlformats.org/officeDocument/2006/relationships/oleObject" Target="../embeddings/oleObject229.bin"/><Relationship Id="rId6" Type="http://schemas.openxmlformats.org/officeDocument/2006/relationships/image" Target="../media/image163.wmf"/><Relationship Id="rId5" Type="http://schemas.openxmlformats.org/officeDocument/2006/relationships/oleObject" Target="../embeddings/oleObject228.bin"/><Relationship Id="rId4" Type="http://schemas.openxmlformats.org/officeDocument/2006/relationships/image" Target="../media/image162.wmf"/><Relationship Id="rId3" Type="http://schemas.openxmlformats.org/officeDocument/2006/relationships/oleObject" Target="../embeddings/oleObject227.bin"/><Relationship Id="rId20" Type="http://schemas.openxmlformats.org/officeDocument/2006/relationships/vmlDrawing" Target="../drawings/vmlDrawing20.vml"/><Relationship Id="rId2" Type="http://schemas.openxmlformats.org/officeDocument/2006/relationships/image" Target="../media/image161.wmf"/><Relationship Id="rId19" Type="http://schemas.openxmlformats.org/officeDocument/2006/relationships/slideLayout" Target="../slideLayouts/slideLayout7.xml"/><Relationship Id="rId18" Type="http://schemas.openxmlformats.org/officeDocument/2006/relationships/image" Target="../media/image24.png"/><Relationship Id="rId17" Type="http://schemas.openxmlformats.org/officeDocument/2006/relationships/hyperlink" Target="file:///D:\&#29702;&#35770;&#21147;&#23398;\&#29702;&#35770;&#21147;&#23398;&#35270;&#39057;\ketangchengji\&#35838;&#22530;&#25104;&#32489;&#30331;&#35760;&#31243;&#24207;ok.exe" TargetMode="External"/><Relationship Id="rId16" Type="http://schemas.openxmlformats.org/officeDocument/2006/relationships/image" Target="../media/image168.wmf"/><Relationship Id="rId15" Type="http://schemas.openxmlformats.org/officeDocument/2006/relationships/oleObject" Target="../embeddings/oleObject233.bin"/><Relationship Id="rId14" Type="http://schemas.openxmlformats.org/officeDocument/2006/relationships/image" Target="../media/image167.wmf"/><Relationship Id="rId13" Type="http://schemas.openxmlformats.org/officeDocument/2006/relationships/oleObject" Target="../embeddings/oleObject232.bin"/><Relationship Id="rId12" Type="http://schemas.openxmlformats.org/officeDocument/2006/relationships/image" Target="../media/image166.wmf"/><Relationship Id="rId11" Type="http://schemas.openxmlformats.org/officeDocument/2006/relationships/oleObject" Target="../embeddings/oleObject231.bin"/><Relationship Id="rId10" Type="http://schemas.openxmlformats.org/officeDocument/2006/relationships/image" Target="../media/image165.wmf"/><Relationship Id="rId1" Type="http://schemas.openxmlformats.org/officeDocument/2006/relationships/oleObject" Target="../embeddings/oleObject226.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167.wmf"/><Relationship Id="rId7" Type="http://schemas.openxmlformats.org/officeDocument/2006/relationships/oleObject" Target="../embeddings/oleObject237.bin"/><Relationship Id="rId6" Type="http://schemas.openxmlformats.org/officeDocument/2006/relationships/image" Target="../media/image171.wmf"/><Relationship Id="rId5" Type="http://schemas.openxmlformats.org/officeDocument/2006/relationships/oleObject" Target="../embeddings/oleObject236.bin"/><Relationship Id="rId4" Type="http://schemas.openxmlformats.org/officeDocument/2006/relationships/image" Target="../media/image170.wmf"/><Relationship Id="rId3" Type="http://schemas.openxmlformats.org/officeDocument/2006/relationships/oleObject" Target="../embeddings/oleObject235.bin"/><Relationship Id="rId2" Type="http://schemas.openxmlformats.org/officeDocument/2006/relationships/image" Target="../media/image169.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24.png"/><Relationship Id="rId15" Type="http://schemas.openxmlformats.org/officeDocument/2006/relationships/hyperlink" Target="file:///D:\&#29702;&#35770;&#21147;&#23398;\&#29702;&#35770;&#21147;&#23398;&#35270;&#39057;\ketangchengji\&#35838;&#22530;&#25104;&#32489;&#30331;&#35760;&#31243;&#24207;ok.exe" TargetMode="External"/><Relationship Id="rId14" Type="http://schemas.openxmlformats.org/officeDocument/2006/relationships/image" Target="../media/image174.wmf"/><Relationship Id="rId13" Type="http://schemas.openxmlformats.org/officeDocument/2006/relationships/oleObject" Target="../embeddings/oleObject240.bin"/><Relationship Id="rId12" Type="http://schemas.openxmlformats.org/officeDocument/2006/relationships/image" Target="../media/image173.wmf"/><Relationship Id="rId11" Type="http://schemas.openxmlformats.org/officeDocument/2006/relationships/oleObject" Target="../embeddings/oleObject239.bin"/><Relationship Id="rId10" Type="http://schemas.openxmlformats.org/officeDocument/2006/relationships/image" Target="../media/image172.wmf"/><Relationship Id="rId1" Type="http://schemas.openxmlformats.org/officeDocument/2006/relationships/oleObject" Target="../embeddings/oleObject23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45.bin"/><Relationship Id="rId8" Type="http://schemas.openxmlformats.org/officeDocument/2006/relationships/image" Target="../media/image176.wmf"/><Relationship Id="rId7" Type="http://schemas.openxmlformats.org/officeDocument/2006/relationships/oleObject" Target="../embeddings/oleObject244.bin"/><Relationship Id="rId6" Type="http://schemas.openxmlformats.org/officeDocument/2006/relationships/image" Target="../media/image175.wmf"/><Relationship Id="rId5" Type="http://schemas.openxmlformats.org/officeDocument/2006/relationships/oleObject" Target="../embeddings/oleObject243.bin"/><Relationship Id="rId4" Type="http://schemas.openxmlformats.org/officeDocument/2006/relationships/image" Target="../media/image163.wmf"/><Relationship Id="rId3" Type="http://schemas.openxmlformats.org/officeDocument/2006/relationships/oleObject" Target="../embeddings/oleObject242.bin"/><Relationship Id="rId2" Type="http://schemas.openxmlformats.org/officeDocument/2006/relationships/image" Target="../media/image162.wmf"/><Relationship Id="rId14" Type="http://schemas.openxmlformats.org/officeDocument/2006/relationships/vmlDrawing" Target="../drawings/vmlDrawing22.vml"/><Relationship Id="rId13" Type="http://schemas.openxmlformats.org/officeDocument/2006/relationships/slideLayout" Target="../slideLayouts/slideLayout7.xml"/><Relationship Id="rId12" Type="http://schemas.openxmlformats.org/officeDocument/2006/relationships/image" Target="../media/image24.png"/><Relationship Id="rId11" Type="http://schemas.openxmlformats.org/officeDocument/2006/relationships/hyperlink" Target="file:///D:\&#29702;&#35770;&#21147;&#23398;\&#29702;&#35770;&#21147;&#23398;&#35270;&#39057;\ketangchengji\&#35838;&#22530;&#25104;&#32489;&#30331;&#35760;&#31243;&#24207;ok.exe" TargetMode="External"/><Relationship Id="rId10" Type="http://schemas.openxmlformats.org/officeDocument/2006/relationships/image" Target="../media/image174.wmf"/><Relationship Id="rId1" Type="http://schemas.openxmlformats.org/officeDocument/2006/relationships/oleObject" Target="../embeddings/oleObject24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50.bin"/><Relationship Id="rId8" Type="http://schemas.openxmlformats.org/officeDocument/2006/relationships/image" Target="../media/image180.wmf"/><Relationship Id="rId7" Type="http://schemas.openxmlformats.org/officeDocument/2006/relationships/oleObject" Target="../embeddings/oleObject249.bin"/><Relationship Id="rId6" Type="http://schemas.openxmlformats.org/officeDocument/2006/relationships/image" Target="../media/image179.wmf"/><Relationship Id="rId5" Type="http://schemas.openxmlformats.org/officeDocument/2006/relationships/oleObject" Target="../embeddings/oleObject248.bin"/><Relationship Id="rId4" Type="http://schemas.openxmlformats.org/officeDocument/2006/relationships/image" Target="../media/image178.wmf"/><Relationship Id="rId31" Type="http://schemas.openxmlformats.org/officeDocument/2006/relationships/notesSlide" Target="../notesSlides/notesSlide5.xml"/><Relationship Id="rId30" Type="http://schemas.openxmlformats.org/officeDocument/2006/relationships/vmlDrawing" Target="../drawings/vmlDrawing23.vml"/><Relationship Id="rId3" Type="http://schemas.openxmlformats.org/officeDocument/2006/relationships/oleObject" Target="../embeddings/oleObject247.bin"/><Relationship Id="rId29" Type="http://schemas.openxmlformats.org/officeDocument/2006/relationships/slideLayout" Target="../slideLayouts/slideLayout7.xml"/><Relationship Id="rId28" Type="http://schemas.openxmlformats.org/officeDocument/2006/relationships/image" Target="../media/image24.png"/><Relationship Id="rId27" Type="http://schemas.openxmlformats.org/officeDocument/2006/relationships/hyperlink" Target="file:///D:\&#29702;&#35770;&#21147;&#23398;\&#29702;&#35770;&#21147;&#23398;&#35270;&#39057;\ketangchengji\&#35838;&#22530;&#25104;&#32489;&#30331;&#35760;&#31243;&#24207;ok.exe" TargetMode="External"/><Relationship Id="rId26" Type="http://schemas.openxmlformats.org/officeDocument/2006/relationships/image" Target="../media/image189.wmf"/><Relationship Id="rId25" Type="http://schemas.openxmlformats.org/officeDocument/2006/relationships/oleObject" Target="../embeddings/oleObject258.bin"/><Relationship Id="rId24" Type="http://schemas.openxmlformats.org/officeDocument/2006/relationships/image" Target="../media/image188.wmf"/><Relationship Id="rId23" Type="http://schemas.openxmlformats.org/officeDocument/2006/relationships/oleObject" Target="../embeddings/oleObject257.bin"/><Relationship Id="rId22" Type="http://schemas.openxmlformats.org/officeDocument/2006/relationships/image" Target="../media/image187.wmf"/><Relationship Id="rId21" Type="http://schemas.openxmlformats.org/officeDocument/2006/relationships/oleObject" Target="../embeddings/oleObject256.bin"/><Relationship Id="rId20" Type="http://schemas.openxmlformats.org/officeDocument/2006/relationships/image" Target="../media/image186.wmf"/><Relationship Id="rId2" Type="http://schemas.openxmlformats.org/officeDocument/2006/relationships/image" Target="../media/image177.wmf"/><Relationship Id="rId19" Type="http://schemas.openxmlformats.org/officeDocument/2006/relationships/oleObject" Target="../embeddings/oleObject255.bin"/><Relationship Id="rId18" Type="http://schemas.openxmlformats.org/officeDocument/2006/relationships/image" Target="../media/image185.wmf"/><Relationship Id="rId17" Type="http://schemas.openxmlformats.org/officeDocument/2006/relationships/oleObject" Target="../embeddings/oleObject254.bin"/><Relationship Id="rId16" Type="http://schemas.openxmlformats.org/officeDocument/2006/relationships/image" Target="../media/image184.wmf"/><Relationship Id="rId15" Type="http://schemas.openxmlformats.org/officeDocument/2006/relationships/oleObject" Target="../embeddings/oleObject253.bin"/><Relationship Id="rId14" Type="http://schemas.openxmlformats.org/officeDocument/2006/relationships/image" Target="../media/image183.wmf"/><Relationship Id="rId13" Type="http://schemas.openxmlformats.org/officeDocument/2006/relationships/oleObject" Target="../embeddings/oleObject252.bin"/><Relationship Id="rId12" Type="http://schemas.openxmlformats.org/officeDocument/2006/relationships/image" Target="../media/image182.wmf"/><Relationship Id="rId11" Type="http://schemas.openxmlformats.org/officeDocument/2006/relationships/oleObject" Target="../embeddings/oleObject251.bin"/><Relationship Id="rId10" Type="http://schemas.openxmlformats.org/officeDocument/2006/relationships/image" Target="../media/image181.wmf"/><Relationship Id="rId1" Type="http://schemas.openxmlformats.org/officeDocument/2006/relationships/oleObject" Target="../embeddings/oleObject24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63.bin"/><Relationship Id="rId8" Type="http://schemas.openxmlformats.org/officeDocument/2006/relationships/image" Target="../media/image193.wmf"/><Relationship Id="rId7" Type="http://schemas.openxmlformats.org/officeDocument/2006/relationships/oleObject" Target="../embeddings/oleObject262.bin"/><Relationship Id="rId6" Type="http://schemas.openxmlformats.org/officeDocument/2006/relationships/image" Target="../media/image192.wmf"/><Relationship Id="rId5" Type="http://schemas.openxmlformats.org/officeDocument/2006/relationships/oleObject" Target="../embeddings/oleObject261.bin"/><Relationship Id="rId4" Type="http://schemas.openxmlformats.org/officeDocument/2006/relationships/image" Target="../media/image191.wmf"/><Relationship Id="rId3" Type="http://schemas.openxmlformats.org/officeDocument/2006/relationships/oleObject" Target="../embeddings/oleObject260.bin"/><Relationship Id="rId24" Type="http://schemas.openxmlformats.org/officeDocument/2006/relationships/vmlDrawing" Target="../drawings/vmlDrawing24.vml"/><Relationship Id="rId23" Type="http://schemas.openxmlformats.org/officeDocument/2006/relationships/slideLayout" Target="../slideLayouts/slideLayout44.xml"/><Relationship Id="rId22" Type="http://schemas.openxmlformats.org/officeDocument/2006/relationships/image" Target="../media/image24.png"/><Relationship Id="rId21" Type="http://schemas.openxmlformats.org/officeDocument/2006/relationships/hyperlink" Target="file:///D:\&#29702;&#35770;&#21147;&#23398;\&#29702;&#35770;&#21147;&#23398;&#35270;&#39057;\ketangchengji\&#35838;&#22530;&#25104;&#32489;&#30331;&#35760;&#31243;&#24207;ok.exe" TargetMode="External"/><Relationship Id="rId20" Type="http://schemas.openxmlformats.org/officeDocument/2006/relationships/image" Target="../media/image199.wmf"/><Relationship Id="rId2" Type="http://schemas.openxmlformats.org/officeDocument/2006/relationships/image" Target="../media/image190.wmf"/><Relationship Id="rId19" Type="http://schemas.openxmlformats.org/officeDocument/2006/relationships/oleObject" Target="../embeddings/oleObject268.bin"/><Relationship Id="rId18" Type="http://schemas.openxmlformats.org/officeDocument/2006/relationships/image" Target="../media/image198.wmf"/><Relationship Id="rId17" Type="http://schemas.openxmlformats.org/officeDocument/2006/relationships/oleObject" Target="../embeddings/oleObject267.bin"/><Relationship Id="rId16" Type="http://schemas.openxmlformats.org/officeDocument/2006/relationships/image" Target="../media/image197.wmf"/><Relationship Id="rId15" Type="http://schemas.openxmlformats.org/officeDocument/2006/relationships/oleObject" Target="../embeddings/oleObject266.bin"/><Relationship Id="rId14" Type="http://schemas.openxmlformats.org/officeDocument/2006/relationships/image" Target="../media/image196.wmf"/><Relationship Id="rId13" Type="http://schemas.openxmlformats.org/officeDocument/2006/relationships/oleObject" Target="../embeddings/oleObject265.bin"/><Relationship Id="rId12" Type="http://schemas.openxmlformats.org/officeDocument/2006/relationships/image" Target="../media/image195.wmf"/><Relationship Id="rId11" Type="http://schemas.openxmlformats.org/officeDocument/2006/relationships/oleObject" Target="../embeddings/oleObject264.bin"/><Relationship Id="rId10" Type="http://schemas.openxmlformats.org/officeDocument/2006/relationships/image" Target="../media/image194.wmf"/><Relationship Id="rId1" Type="http://schemas.openxmlformats.org/officeDocument/2006/relationships/oleObject" Target="../embeddings/oleObject259.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hyperlink" Target="file:///D:\&#29702;&#35770;&#21147;&#23398;\&#29702;&#35770;&#21147;&#23398;&#35270;&#39057;\ketangchengji\&#35838;&#22530;&#25104;&#32489;&#30331;&#35760;&#31243;&#24207;ok.exe" TargetMode="External"/><Relationship Id="rId2" Type="http://schemas.openxmlformats.org/officeDocument/2006/relationships/image" Target="../media/image174.wmf"/><Relationship Id="rId1" Type="http://schemas.openxmlformats.org/officeDocument/2006/relationships/oleObject" Target="../embeddings/oleObject269.bin"/></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vml"/><Relationship Id="rId6"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hyperlink" Target="file:///D:\&#29702;&#35770;&#21147;&#23398;\&#29702;&#35770;&#21147;&#23398;&#35270;&#39057;\ketangchengji\&#35838;&#22530;&#25104;&#32489;&#30331;&#35760;&#31243;&#24207;ok.exe" TargetMode="Externa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74.bin"/><Relationship Id="rId8" Type="http://schemas.openxmlformats.org/officeDocument/2006/relationships/image" Target="../media/image201.wmf"/><Relationship Id="rId7" Type="http://schemas.openxmlformats.org/officeDocument/2006/relationships/oleObject" Target="../embeddings/oleObject273.bin"/><Relationship Id="rId6" Type="http://schemas.openxmlformats.org/officeDocument/2006/relationships/image" Target="../media/image200.wmf"/><Relationship Id="rId5" Type="http://schemas.openxmlformats.org/officeDocument/2006/relationships/oleObject" Target="../embeddings/oleObject272.bin"/><Relationship Id="rId4" Type="http://schemas.openxmlformats.org/officeDocument/2006/relationships/image" Target="../media/image8.wmf"/><Relationship Id="rId3" Type="http://schemas.openxmlformats.org/officeDocument/2006/relationships/oleObject" Target="../embeddings/oleObject271.bin"/><Relationship Id="rId21" Type="http://schemas.openxmlformats.org/officeDocument/2006/relationships/notesSlide" Target="../notesSlides/notesSlide6.xml"/><Relationship Id="rId20" Type="http://schemas.openxmlformats.org/officeDocument/2006/relationships/vmlDrawing" Target="../drawings/vmlDrawing26.vml"/><Relationship Id="rId2" Type="http://schemas.openxmlformats.org/officeDocument/2006/relationships/image" Target="../media/image7.wmf"/><Relationship Id="rId19" Type="http://schemas.openxmlformats.org/officeDocument/2006/relationships/slideLayout" Target="../slideLayouts/slideLayout7.xml"/><Relationship Id="rId18" Type="http://schemas.openxmlformats.org/officeDocument/2006/relationships/image" Target="../media/image24.png"/><Relationship Id="rId17" Type="http://schemas.openxmlformats.org/officeDocument/2006/relationships/hyperlink" Target="file:///D:\&#29702;&#35770;&#21147;&#23398;\&#29702;&#35770;&#21147;&#23398;&#35270;&#39057;\ketangchengji\&#35838;&#22530;&#25104;&#32489;&#30331;&#35760;&#31243;&#24207;ok.exe" TargetMode="External"/><Relationship Id="rId16" Type="http://schemas.openxmlformats.org/officeDocument/2006/relationships/image" Target="../media/image205.wmf"/><Relationship Id="rId15" Type="http://schemas.openxmlformats.org/officeDocument/2006/relationships/oleObject" Target="../embeddings/oleObject277.bin"/><Relationship Id="rId14" Type="http://schemas.openxmlformats.org/officeDocument/2006/relationships/image" Target="../media/image204.wmf"/><Relationship Id="rId13" Type="http://schemas.openxmlformats.org/officeDocument/2006/relationships/oleObject" Target="../embeddings/oleObject276.bin"/><Relationship Id="rId12" Type="http://schemas.openxmlformats.org/officeDocument/2006/relationships/image" Target="../media/image203.wmf"/><Relationship Id="rId11" Type="http://schemas.openxmlformats.org/officeDocument/2006/relationships/oleObject" Target="../embeddings/oleObject275.bin"/><Relationship Id="rId10" Type="http://schemas.openxmlformats.org/officeDocument/2006/relationships/image" Target="../media/image202.wmf"/><Relationship Id="rId1" Type="http://schemas.openxmlformats.org/officeDocument/2006/relationships/oleObject" Target="../embeddings/oleObject270.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82.bin"/><Relationship Id="rId8" Type="http://schemas.openxmlformats.org/officeDocument/2006/relationships/image" Target="../media/image202.wmf"/><Relationship Id="rId7" Type="http://schemas.openxmlformats.org/officeDocument/2006/relationships/oleObject" Target="../embeddings/oleObject281.bin"/><Relationship Id="rId6" Type="http://schemas.openxmlformats.org/officeDocument/2006/relationships/image" Target="../media/image201.wmf"/><Relationship Id="rId5" Type="http://schemas.openxmlformats.org/officeDocument/2006/relationships/oleObject" Target="../embeddings/oleObject280.bin"/><Relationship Id="rId4" Type="http://schemas.openxmlformats.org/officeDocument/2006/relationships/image" Target="../media/image200.wmf"/><Relationship Id="rId3" Type="http://schemas.openxmlformats.org/officeDocument/2006/relationships/oleObject" Target="../embeddings/oleObject279.bin"/><Relationship Id="rId2" Type="http://schemas.openxmlformats.org/officeDocument/2006/relationships/image" Target="../media/image206.wmf"/><Relationship Id="rId18" Type="http://schemas.openxmlformats.org/officeDocument/2006/relationships/vmlDrawing" Target="../drawings/vmlDrawing27.vml"/><Relationship Id="rId17" Type="http://schemas.openxmlformats.org/officeDocument/2006/relationships/slideLayout" Target="../slideLayouts/slideLayout7.xml"/><Relationship Id="rId16" Type="http://schemas.openxmlformats.org/officeDocument/2006/relationships/image" Target="../media/image24.png"/><Relationship Id="rId15" Type="http://schemas.openxmlformats.org/officeDocument/2006/relationships/hyperlink" Target="file:///D:\&#29702;&#35770;&#21147;&#23398;\&#29702;&#35770;&#21147;&#23398;&#35270;&#39057;\ketangchengji\&#35838;&#22530;&#25104;&#32489;&#30331;&#35760;&#31243;&#24207;ok.exe" TargetMode="External"/><Relationship Id="rId14" Type="http://schemas.openxmlformats.org/officeDocument/2006/relationships/image" Target="../media/image205.wmf"/><Relationship Id="rId13" Type="http://schemas.openxmlformats.org/officeDocument/2006/relationships/oleObject" Target="../embeddings/oleObject284.bin"/><Relationship Id="rId12" Type="http://schemas.openxmlformats.org/officeDocument/2006/relationships/image" Target="../media/image204.wmf"/><Relationship Id="rId11" Type="http://schemas.openxmlformats.org/officeDocument/2006/relationships/oleObject" Target="../embeddings/oleObject283.bin"/><Relationship Id="rId10" Type="http://schemas.openxmlformats.org/officeDocument/2006/relationships/image" Target="../media/image203.wmf"/><Relationship Id="rId1" Type="http://schemas.openxmlformats.org/officeDocument/2006/relationships/oleObject" Target="../embeddings/oleObject278.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89.bin"/><Relationship Id="rId8" Type="http://schemas.openxmlformats.org/officeDocument/2006/relationships/image" Target="../media/image210.wmf"/><Relationship Id="rId7" Type="http://schemas.openxmlformats.org/officeDocument/2006/relationships/oleObject" Target="../embeddings/oleObject288.bin"/><Relationship Id="rId6" Type="http://schemas.openxmlformats.org/officeDocument/2006/relationships/image" Target="../media/image209.wmf"/><Relationship Id="rId5" Type="http://schemas.openxmlformats.org/officeDocument/2006/relationships/oleObject" Target="../embeddings/oleObject287.bin"/><Relationship Id="rId4" Type="http://schemas.openxmlformats.org/officeDocument/2006/relationships/image" Target="../media/image208.wmf"/><Relationship Id="rId34" Type="http://schemas.openxmlformats.org/officeDocument/2006/relationships/vmlDrawing" Target="../drawings/vmlDrawing28.vml"/><Relationship Id="rId33" Type="http://schemas.openxmlformats.org/officeDocument/2006/relationships/slideLayout" Target="../slideLayouts/slideLayout7.xml"/><Relationship Id="rId32" Type="http://schemas.openxmlformats.org/officeDocument/2006/relationships/image" Target="../media/image215.wmf"/><Relationship Id="rId31" Type="http://schemas.openxmlformats.org/officeDocument/2006/relationships/oleObject" Target="../embeddings/oleObject299.bin"/><Relationship Id="rId30" Type="http://schemas.openxmlformats.org/officeDocument/2006/relationships/image" Target="../media/image214.wmf"/><Relationship Id="rId3" Type="http://schemas.openxmlformats.org/officeDocument/2006/relationships/oleObject" Target="../embeddings/oleObject286.bin"/><Relationship Id="rId29" Type="http://schemas.openxmlformats.org/officeDocument/2006/relationships/oleObject" Target="../embeddings/oleObject298.bin"/><Relationship Id="rId28" Type="http://schemas.openxmlformats.org/officeDocument/2006/relationships/image" Target="../media/image24.png"/><Relationship Id="rId27" Type="http://schemas.openxmlformats.org/officeDocument/2006/relationships/hyperlink" Target="file:///D:\&#29702;&#35770;&#21147;&#23398;\&#29702;&#35770;&#21147;&#23398;&#35270;&#39057;\ketangchengji\&#35838;&#22530;&#25104;&#32489;&#30331;&#35760;&#31243;&#24207;ok.exe" TargetMode="External"/><Relationship Id="rId26" Type="http://schemas.openxmlformats.org/officeDocument/2006/relationships/image" Target="../media/image205.wmf"/><Relationship Id="rId25" Type="http://schemas.openxmlformats.org/officeDocument/2006/relationships/oleObject" Target="../embeddings/oleObject297.bin"/><Relationship Id="rId24" Type="http://schemas.openxmlformats.org/officeDocument/2006/relationships/image" Target="../media/image204.wmf"/><Relationship Id="rId23" Type="http://schemas.openxmlformats.org/officeDocument/2006/relationships/oleObject" Target="../embeddings/oleObject296.bin"/><Relationship Id="rId22" Type="http://schemas.openxmlformats.org/officeDocument/2006/relationships/image" Target="../media/image203.wmf"/><Relationship Id="rId21" Type="http://schemas.openxmlformats.org/officeDocument/2006/relationships/oleObject" Target="../embeddings/oleObject295.bin"/><Relationship Id="rId20" Type="http://schemas.openxmlformats.org/officeDocument/2006/relationships/image" Target="../media/image202.wmf"/><Relationship Id="rId2" Type="http://schemas.openxmlformats.org/officeDocument/2006/relationships/image" Target="../media/image207.wmf"/><Relationship Id="rId19" Type="http://schemas.openxmlformats.org/officeDocument/2006/relationships/oleObject" Target="../embeddings/oleObject294.bin"/><Relationship Id="rId18" Type="http://schemas.openxmlformats.org/officeDocument/2006/relationships/image" Target="../media/image201.wmf"/><Relationship Id="rId17" Type="http://schemas.openxmlformats.org/officeDocument/2006/relationships/oleObject" Target="../embeddings/oleObject293.bin"/><Relationship Id="rId16" Type="http://schemas.openxmlformats.org/officeDocument/2006/relationships/image" Target="../media/image200.wmf"/><Relationship Id="rId15" Type="http://schemas.openxmlformats.org/officeDocument/2006/relationships/oleObject" Target="../embeddings/oleObject292.bin"/><Relationship Id="rId14" Type="http://schemas.openxmlformats.org/officeDocument/2006/relationships/image" Target="../media/image213.wmf"/><Relationship Id="rId13" Type="http://schemas.openxmlformats.org/officeDocument/2006/relationships/oleObject" Target="../embeddings/oleObject291.bin"/><Relationship Id="rId12" Type="http://schemas.openxmlformats.org/officeDocument/2006/relationships/image" Target="../media/image212.wmf"/><Relationship Id="rId11" Type="http://schemas.openxmlformats.org/officeDocument/2006/relationships/oleObject" Target="../embeddings/oleObject290.bin"/><Relationship Id="rId10" Type="http://schemas.openxmlformats.org/officeDocument/2006/relationships/image" Target="../media/image211.wmf"/><Relationship Id="rId1" Type="http://schemas.openxmlformats.org/officeDocument/2006/relationships/oleObject" Target="../embeddings/oleObject28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03.wmf"/><Relationship Id="rId7" Type="http://schemas.openxmlformats.org/officeDocument/2006/relationships/oleObject" Target="../embeddings/oleObject303.bin"/><Relationship Id="rId6" Type="http://schemas.openxmlformats.org/officeDocument/2006/relationships/image" Target="../media/image202.wmf"/><Relationship Id="rId5" Type="http://schemas.openxmlformats.org/officeDocument/2006/relationships/oleObject" Target="../embeddings/oleObject302.bin"/><Relationship Id="rId4" Type="http://schemas.openxmlformats.org/officeDocument/2006/relationships/image" Target="../media/image201.wmf"/><Relationship Id="rId3" Type="http://schemas.openxmlformats.org/officeDocument/2006/relationships/oleObject" Target="../embeddings/oleObject301.bin"/><Relationship Id="rId22" Type="http://schemas.openxmlformats.org/officeDocument/2006/relationships/vmlDrawing" Target="../drawings/vmlDrawing29.vml"/><Relationship Id="rId21" Type="http://schemas.openxmlformats.org/officeDocument/2006/relationships/slideLayout" Target="../slideLayouts/slideLayout7.xml"/><Relationship Id="rId20" Type="http://schemas.openxmlformats.org/officeDocument/2006/relationships/image" Target="../media/image24.png"/><Relationship Id="rId2" Type="http://schemas.openxmlformats.org/officeDocument/2006/relationships/image" Target="../media/image200.wmf"/><Relationship Id="rId19" Type="http://schemas.openxmlformats.org/officeDocument/2006/relationships/hyperlink" Target="file:///D:\&#29702;&#35770;&#21147;&#23398;\&#29702;&#35770;&#21147;&#23398;&#35270;&#39057;\ketangchengji\&#35838;&#22530;&#25104;&#32489;&#30331;&#35760;&#31243;&#24207;ok.exe" TargetMode="External"/><Relationship Id="rId18" Type="http://schemas.openxmlformats.org/officeDocument/2006/relationships/image" Target="../media/image68.wmf"/><Relationship Id="rId17" Type="http://schemas.openxmlformats.org/officeDocument/2006/relationships/oleObject" Target="../embeddings/oleObject308.bin"/><Relationship Id="rId16" Type="http://schemas.openxmlformats.org/officeDocument/2006/relationships/image" Target="../media/image217.wmf"/><Relationship Id="rId15" Type="http://schemas.openxmlformats.org/officeDocument/2006/relationships/oleObject" Target="../embeddings/oleObject307.bin"/><Relationship Id="rId14" Type="http://schemas.openxmlformats.org/officeDocument/2006/relationships/image" Target="../media/image216.wmf"/><Relationship Id="rId13" Type="http://schemas.openxmlformats.org/officeDocument/2006/relationships/oleObject" Target="../embeddings/oleObject306.bin"/><Relationship Id="rId12" Type="http://schemas.openxmlformats.org/officeDocument/2006/relationships/image" Target="../media/image205.wmf"/><Relationship Id="rId11" Type="http://schemas.openxmlformats.org/officeDocument/2006/relationships/oleObject" Target="../embeddings/oleObject305.bin"/><Relationship Id="rId10" Type="http://schemas.openxmlformats.org/officeDocument/2006/relationships/image" Target="../media/image204.wmf"/><Relationship Id="rId1" Type="http://schemas.openxmlformats.org/officeDocument/2006/relationships/oleObject" Target="../embeddings/oleObject300.bin"/></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hyperlink" Target="file:///D:\&#29702;&#35770;&#21147;&#23398;\&#29702;&#35770;&#21147;&#23398;&#35270;&#39057;\ketangchengji\&#35838;&#22530;&#25104;&#32489;&#30331;&#35760;&#31243;&#24207;ok.exe" TargetMode="Externa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36.xml.rels><?xml version="1.0" encoding="UTF-8" standalone="yes"?>
<Relationships xmlns="http://schemas.openxmlformats.org/package/2006/relationships"><Relationship Id="rId9" Type="http://schemas.openxmlformats.org/officeDocument/2006/relationships/hyperlink" Target="file:///D:\&#29702;&#35770;&#21147;&#23398;\&#29702;&#35770;&#21147;&#23398;&#35270;&#39057;\ketangchengji\&#35838;&#22530;&#25104;&#32489;&#30331;&#35760;&#31243;&#24207;ok.exe" TargetMode="External"/><Relationship Id="rId8" Type="http://schemas.openxmlformats.org/officeDocument/2006/relationships/image" Target="../media/image219.wmf"/><Relationship Id="rId7" Type="http://schemas.openxmlformats.org/officeDocument/2006/relationships/oleObject" Target="../embeddings/oleObject312.bin"/><Relationship Id="rId6" Type="http://schemas.openxmlformats.org/officeDocument/2006/relationships/image" Target="../media/image218.wmf"/><Relationship Id="rId5" Type="http://schemas.openxmlformats.org/officeDocument/2006/relationships/oleObject" Target="../embeddings/oleObject311.bin"/><Relationship Id="rId4" Type="http://schemas.openxmlformats.org/officeDocument/2006/relationships/image" Target="../media/image8.wmf"/><Relationship Id="rId3" Type="http://schemas.openxmlformats.org/officeDocument/2006/relationships/oleObject" Target="../embeddings/oleObject310.bin"/><Relationship Id="rId2" Type="http://schemas.openxmlformats.org/officeDocument/2006/relationships/image" Target="../media/image7.wmf"/><Relationship Id="rId13" Type="http://schemas.openxmlformats.org/officeDocument/2006/relationships/notesSlide" Target="../notesSlides/notesSlide7.xml"/><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24.png"/><Relationship Id="rId1" Type="http://schemas.openxmlformats.org/officeDocument/2006/relationships/oleObject" Target="../embeddings/oleObject309.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4.png"/><Relationship Id="rId7" Type="http://schemas.openxmlformats.org/officeDocument/2006/relationships/hyperlink" Target="file:///D:\&#29702;&#35770;&#21147;&#23398;\&#29702;&#35770;&#21147;&#23398;&#35270;&#39057;\ketangchengji\&#35838;&#22530;&#25104;&#32489;&#30331;&#35760;&#31243;&#24207;ok.exe" TargetMode="External"/><Relationship Id="rId6" Type="http://schemas.openxmlformats.org/officeDocument/2006/relationships/image" Target="../media/image220.wmf"/><Relationship Id="rId5" Type="http://schemas.openxmlformats.org/officeDocument/2006/relationships/oleObject" Target="../embeddings/oleObject315.bin"/><Relationship Id="rId4" Type="http://schemas.openxmlformats.org/officeDocument/2006/relationships/image" Target="../media/image219.wmf"/><Relationship Id="rId3" Type="http://schemas.openxmlformats.org/officeDocument/2006/relationships/oleObject" Target="../embeddings/oleObject314.bin"/><Relationship Id="rId2" Type="http://schemas.openxmlformats.org/officeDocument/2006/relationships/image" Target="../media/image218.wmf"/><Relationship Id="rId11" Type="http://schemas.openxmlformats.org/officeDocument/2006/relationships/notesSlide" Target="../notesSlides/notesSlide8.xml"/><Relationship Id="rId10" Type="http://schemas.openxmlformats.org/officeDocument/2006/relationships/vmlDrawing" Target="../drawings/vmlDrawing31.vml"/><Relationship Id="rId1" Type="http://schemas.openxmlformats.org/officeDocument/2006/relationships/oleObject" Target="../embeddings/oleObject313.bin"/></Relationships>
</file>

<file path=ppt/slides/_rels/slide38.xml.rels><?xml version="1.0" encoding="UTF-8" standalone="yes"?>
<Relationships xmlns="http://schemas.openxmlformats.org/package/2006/relationships"><Relationship Id="rId9" Type="http://schemas.openxmlformats.org/officeDocument/2006/relationships/image" Target="../media/image226.wmf"/><Relationship Id="rId8" Type="http://schemas.openxmlformats.org/officeDocument/2006/relationships/oleObject" Target="../embeddings/oleObject318.bin"/><Relationship Id="rId7" Type="http://schemas.openxmlformats.org/officeDocument/2006/relationships/image" Target="../media/image225.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 Id="rId30" Type="http://schemas.openxmlformats.org/officeDocument/2006/relationships/notesSlide" Target="../notesSlides/notesSlide9.xml"/><Relationship Id="rId3" Type="http://schemas.openxmlformats.org/officeDocument/2006/relationships/oleObject" Target="../embeddings/oleObject317.bin"/><Relationship Id="rId29" Type="http://schemas.openxmlformats.org/officeDocument/2006/relationships/vmlDrawing" Target="../drawings/vmlDrawing32.vml"/><Relationship Id="rId28" Type="http://schemas.openxmlformats.org/officeDocument/2006/relationships/slideLayout" Target="../slideLayouts/slideLayout44.xml"/><Relationship Id="rId27" Type="http://schemas.openxmlformats.org/officeDocument/2006/relationships/image" Target="../media/image24.png"/><Relationship Id="rId26" Type="http://schemas.openxmlformats.org/officeDocument/2006/relationships/hyperlink" Target="file:///D:\&#29702;&#35770;&#21147;&#23398;\&#29702;&#35770;&#21147;&#23398;&#35270;&#39057;\ketangchengji\&#35838;&#22530;&#25104;&#32489;&#30331;&#35760;&#31243;&#24207;ok.exe" TargetMode="External"/><Relationship Id="rId25" Type="http://schemas.openxmlformats.org/officeDocument/2006/relationships/image" Target="../media/image234.wmf"/><Relationship Id="rId24" Type="http://schemas.openxmlformats.org/officeDocument/2006/relationships/oleObject" Target="../embeddings/oleObject326.bin"/><Relationship Id="rId23" Type="http://schemas.openxmlformats.org/officeDocument/2006/relationships/image" Target="../media/image233.wmf"/><Relationship Id="rId22" Type="http://schemas.openxmlformats.org/officeDocument/2006/relationships/oleObject" Target="../embeddings/oleObject325.bin"/><Relationship Id="rId21" Type="http://schemas.openxmlformats.org/officeDocument/2006/relationships/image" Target="../media/image232.wmf"/><Relationship Id="rId20" Type="http://schemas.openxmlformats.org/officeDocument/2006/relationships/oleObject" Target="../embeddings/oleObject324.bin"/><Relationship Id="rId2" Type="http://schemas.openxmlformats.org/officeDocument/2006/relationships/image" Target="../media/image221.wmf"/><Relationship Id="rId19" Type="http://schemas.openxmlformats.org/officeDocument/2006/relationships/image" Target="../media/image231.wmf"/><Relationship Id="rId18" Type="http://schemas.openxmlformats.org/officeDocument/2006/relationships/oleObject" Target="../embeddings/oleObject323.bin"/><Relationship Id="rId17" Type="http://schemas.openxmlformats.org/officeDocument/2006/relationships/image" Target="../media/image230.wmf"/><Relationship Id="rId16" Type="http://schemas.openxmlformats.org/officeDocument/2006/relationships/oleObject" Target="../embeddings/oleObject322.bin"/><Relationship Id="rId15" Type="http://schemas.openxmlformats.org/officeDocument/2006/relationships/image" Target="../media/image229.wmf"/><Relationship Id="rId14" Type="http://schemas.openxmlformats.org/officeDocument/2006/relationships/oleObject" Target="../embeddings/oleObject321.bin"/><Relationship Id="rId13" Type="http://schemas.openxmlformats.org/officeDocument/2006/relationships/image" Target="../media/image228.wmf"/><Relationship Id="rId12" Type="http://schemas.openxmlformats.org/officeDocument/2006/relationships/oleObject" Target="../embeddings/oleObject320.bin"/><Relationship Id="rId11" Type="http://schemas.openxmlformats.org/officeDocument/2006/relationships/image" Target="../media/image227.wmf"/><Relationship Id="rId10" Type="http://schemas.openxmlformats.org/officeDocument/2006/relationships/oleObject" Target="../embeddings/oleObject319.bin"/><Relationship Id="rId1" Type="http://schemas.openxmlformats.org/officeDocument/2006/relationships/oleObject" Target="../embeddings/oleObject316.bin"/></Relationships>
</file>

<file path=ppt/slides/_rels/slide39.xml.rels><?xml version="1.0" encoding="UTF-8" standalone="yes"?>
<Relationships xmlns="http://schemas.openxmlformats.org/package/2006/relationships"><Relationship Id="rId9" Type="http://schemas.openxmlformats.org/officeDocument/2006/relationships/image" Target="../media/image226.wmf"/><Relationship Id="rId8" Type="http://schemas.openxmlformats.org/officeDocument/2006/relationships/oleObject" Target="../embeddings/oleObject329.bin"/><Relationship Id="rId7" Type="http://schemas.openxmlformats.org/officeDocument/2006/relationships/image" Target="../media/image225.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 Id="rId3" Type="http://schemas.openxmlformats.org/officeDocument/2006/relationships/oleObject" Target="../embeddings/oleObject328.bin"/><Relationship Id="rId24" Type="http://schemas.openxmlformats.org/officeDocument/2006/relationships/notesSlide" Target="../notesSlides/notesSlide10.xml"/><Relationship Id="rId23" Type="http://schemas.openxmlformats.org/officeDocument/2006/relationships/vmlDrawing" Target="../drawings/vmlDrawing33.vml"/><Relationship Id="rId22" Type="http://schemas.openxmlformats.org/officeDocument/2006/relationships/slideLayout" Target="../slideLayouts/slideLayout44.xml"/><Relationship Id="rId21" Type="http://schemas.openxmlformats.org/officeDocument/2006/relationships/image" Target="../media/image24.png"/><Relationship Id="rId20" Type="http://schemas.openxmlformats.org/officeDocument/2006/relationships/hyperlink" Target="file:///D:\&#29702;&#35770;&#21147;&#23398;\&#29702;&#35770;&#21147;&#23398;&#35270;&#39057;\ketangchengji\&#35838;&#22530;&#25104;&#32489;&#30331;&#35760;&#31243;&#24207;ok.exe" TargetMode="External"/><Relationship Id="rId2" Type="http://schemas.openxmlformats.org/officeDocument/2006/relationships/image" Target="../media/image221.wmf"/><Relationship Id="rId19" Type="http://schemas.openxmlformats.org/officeDocument/2006/relationships/image" Target="../media/image231.wmf"/><Relationship Id="rId18" Type="http://schemas.openxmlformats.org/officeDocument/2006/relationships/oleObject" Target="../embeddings/oleObject334.bin"/><Relationship Id="rId17" Type="http://schemas.openxmlformats.org/officeDocument/2006/relationships/image" Target="../media/image230.wmf"/><Relationship Id="rId16" Type="http://schemas.openxmlformats.org/officeDocument/2006/relationships/oleObject" Target="../embeddings/oleObject333.bin"/><Relationship Id="rId15" Type="http://schemas.openxmlformats.org/officeDocument/2006/relationships/image" Target="../media/image229.wmf"/><Relationship Id="rId14" Type="http://schemas.openxmlformats.org/officeDocument/2006/relationships/oleObject" Target="../embeddings/oleObject332.bin"/><Relationship Id="rId13" Type="http://schemas.openxmlformats.org/officeDocument/2006/relationships/image" Target="../media/image228.wmf"/><Relationship Id="rId12" Type="http://schemas.openxmlformats.org/officeDocument/2006/relationships/oleObject" Target="../embeddings/oleObject331.bin"/><Relationship Id="rId11" Type="http://schemas.openxmlformats.org/officeDocument/2006/relationships/image" Target="../media/image227.wmf"/><Relationship Id="rId10" Type="http://schemas.openxmlformats.org/officeDocument/2006/relationships/oleObject" Target="../embeddings/oleObject330.bin"/><Relationship Id="rId1" Type="http://schemas.openxmlformats.org/officeDocument/2006/relationships/oleObject" Target="../embeddings/oleObject32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3.wmf"/><Relationship Id="rId7" Type="http://schemas.openxmlformats.org/officeDocument/2006/relationships/oleObject" Target="../embeddings/oleObject9.bin"/><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2" Type="http://schemas.openxmlformats.org/officeDocument/2006/relationships/vmlDrawing" Target="../drawings/vmlDrawing3.vml"/><Relationship Id="rId31" Type="http://schemas.openxmlformats.org/officeDocument/2006/relationships/slideLayout" Target="../slideLayouts/slideLayout28.xml"/><Relationship Id="rId30" Type="http://schemas.openxmlformats.org/officeDocument/2006/relationships/image" Target="../media/image24.png"/><Relationship Id="rId3" Type="http://schemas.openxmlformats.org/officeDocument/2006/relationships/oleObject" Target="../embeddings/oleObject7.bin"/><Relationship Id="rId29" Type="http://schemas.openxmlformats.org/officeDocument/2006/relationships/hyperlink" Target="file:///D:\&#29702;&#35770;&#21147;&#23398;\&#29702;&#35770;&#21147;&#23398;&#35270;&#39057;\ketangchengji\&#35838;&#22530;&#25104;&#32489;&#30331;&#35760;&#31243;&#24207;ok.exe" TargetMode="External"/><Relationship Id="rId28" Type="http://schemas.openxmlformats.org/officeDocument/2006/relationships/image" Target="../media/image23.wmf"/><Relationship Id="rId27" Type="http://schemas.openxmlformats.org/officeDocument/2006/relationships/oleObject" Target="../embeddings/oleObject19.bin"/><Relationship Id="rId26" Type="http://schemas.openxmlformats.org/officeDocument/2006/relationships/image" Target="../media/image22.wmf"/><Relationship Id="rId25" Type="http://schemas.openxmlformats.org/officeDocument/2006/relationships/oleObject" Target="../embeddings/oleObject18.bin"/><Relationship Id="rId24" Type="http://schemas.openxmlformats.org/officeDocument/2006/relationships/image" Target="../media/image21.wmf"/><Relationship Id="rId23" Type="http://schemas.openxmlformats.org/officeDocument/2006/relationships/oleObject" Target="../embeddings/oleObject17.bin"/><Relationship Id="rId22" Type="http://schemas.openxmlformats.org/officeDocument/2006/relationships/image" Target="../media/image20.wmf"/><Relationship Id="rId21" Type="http://schemas.openxmlformats.org/officeDocument/2006/relationships/oleObject" Target="../embeddings/oleObject16.bin"/><Relationship Id="rId20" Type="http://schemas.openxmlformats.org/officeDocument/2006/relationships/image" Target="../media/image19.wmf"/><Relationship Id="rId2" Type="http://schemas.openxmlformats.org/officeDocument/2006/relationships/image" Target="../media/image10.wmf"/><Relationship Id="rId19" Type="http://schemas.openxmlformats.org/officeDocument/2006/relationships/oleObject" Target="../embeddings/oleObject15.bin"/><Relationship Id="rId18" Type="http://schemas.openxmlformats.org/officeDocument/2006/relationships/image" Target="../media/image18.wmf"/><Relationship Id="rId17" Type="http://schemas.openxmlformats.org/officeDocument/2006/relationships/oleObject" Target="../embeddings/oleObject14.bin"/><Relationship Id="rId16" Type="http://schemas.openxmlformats.org/officeDocument/2006/relationships/image" Target="../media/image17.wmf"/><Relationship Id="rId15" Type="http://schemas.openxmlformats.org/officeDocument/2006/relationships/oleObject" Target="../embeddings/oleObject13.bin"/><Relationship Id="rId14" Type="http://schemas.openxmlformats.org/officeDocument/2006/relationships/image" Target="../media/image16.wmf"/><Relationship Id="rId13" Type="http://schemas.openxmlformats.org/officeDocument/2006/relationships/oleObject" Target="../embeddings/oleObject12.bin"/><Relationship Id="rId12" Type="http://schemas.openxmlformats.org/officeDocument/2006/relationships/image" Target="../media/image15.wmf"/><Relationship Id="rId11" Type="http://schemas.openxmlformats.org/officeDocument/2006/relationships/oleObject" Target="../embeddings/oleObject11.bin"/><Relationship Id="rId10" Type="http://schemas.openxmlformats.org/officeDocument/2006/relationships/image" Target="../media/image14.wmf"/><Relationship Id="rId1"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9" Type="http://schemas.openxmlformats.org/officeDocument/2006/relationships/image" Target="../media/image226.wmf"/><Relationship Id="rId8" Type="http://schemas.openxmlformats.org/officeDocument/2006/relationships/oleObject" Target="../embeddings/oleObject337.bin"/><Relationship Id="rId7" Type="http://schemas.openxmlformats.org/officeDocument/2006/relationships/image" Target="../media/image225.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 Id="rId32" Type="http://schemas.openxmlformats.org/officeDocument/2006/relationships/notesSlide" Target="../notesSlides/notesSlide11.xml"/><Relationship Id="rId31" Type="http://schemas.openxmlformats.org/officeDocument/2006/relationships/vmlDrawing" Target="../drawings/vmlDrawing34.vml"/><Relationship Id="rId30" Type="http://schemas.openxmlformats.org/officeDocument/2006/relationships/slideLayout" Target="../slideLayouts/slideLayout59.xml"/><Relationship Id="rId3" Type="http://schemas.openxmlformats.org/officeDocument/2006/relationships/oleObject" Target="../embeddings/oleObject336.bin"/><Relationship Id="rId29" Type="http://schemas.openxmlformats.org/officeDocument/2006/relationships/image" Target="../media/image24.png"/><Relationship Id="rId28" Type="http://schemas.openxmlformats.org/officeDocument/2006/relationships/hyperlink" Target="file:///D:\&#29702;&#35770;&#21147;&#23398;\&#29702;&#35770;&#21147;&#23398;&#35270;&#39057;\ketangchengji\&#35838;&#22530;&#25104;&#32489;&#30331;&#35760;&#31243;&#24207;ok.exe" TargetMode="External"/><Relationship Id="rId27" Type="http://schemas.openxmlformats.org/officeDocument/2006/relationships/image" Target="../media/image238.wmf"/><Relationship Id="rId26" Type="http://schemas.openxmlformats.org/officeDocument/2006/relationships/oleObject" Target="../embeddings/oleObject346.bin"/><Relationship Id="rId25" Type="http://schemas.openxmlformats.org/officeDocument/2006/relationships/image" Target="../media/image237.wmf"/><Relationship Id="rId24" Type="http://schemas.openxmlformats.org/officeDocument/2006/relationships/oleObject" Target="../embeddings/oleObject345.bin"/><Relationship Id="rId23" Type="http://schemas.openxmlformats.org/officeDocument/2006/relationships/image" Target="../media/image236.wmf"/><Relationship Id="rId22" Type="http://schemas.openxmlformats.org/officeDocument/2006/relationships/oleObject" Target="../embeddings/oleObject344.bin"/><Relationship Id="rId21" Type="http://schemas.openxmlformats.org/officeDocument/2006/relationships/image" Target="../media/image235.wmf"/><Relationship Id="rId20" Type="http://schemas.openxmlformats.org/officeDocument/2006/relationships/oleObject" Target="../embeddings/oleObject343.bin"/><Relationship Id="rId2" Type="http://schemas.openxmlformats.org/officeDocument/2006/relationships/image" Target="../media/image221.wmf"/><Relationship Id="rId19" Type="http://schemas.openxmlformats.org/officeDocument/2006/relationships/image" Target="../media/image231.wmf"/><Relationship Id="rId18" Type="http://schemas.openxmlformats.org/officeDocument/2006/relationships/oleObject" Target="../embeddings/oleObject342.bin"/><Relationship Id="rId17" Type="http://schemas.openxmlformats.org/officeDocument/2006/relationships/image" Target="../media/image230.wmf"/><Relationship Id="rId16" Type="http://schemas.openxmlformats.org/officeDocument/2006/relationships/oleObject" Target="../embeddings/oleObject341.bin"/><Relationship Id="rId15" Type="http://schemas.openxmlformats.org/officeDocument/2006/relationships/image" Target="../media/image229.wmf"/><Relationship Id="rId14" Type="http://schemas.openxmlformats.org/officeDocument/2006/relationships/oleObject" Target="../embeddings/oleObject340.bin"/><Relationship Id="rId13" Type="http://schemas.openxmlformats.org/officeDocument/2006/relationships/image" Target="../media/image228.wmf"/><Relationship Id="rId12" Type="http://schemas.openxmlformats.org/officeDocument/2006/relationships/oleObject" Target="../embeddings/oleObject339.bin"/><Relationship Id="rId11" Type="http://schemas.openxmlformats.org/officeDocument/2006/relationships/image" Target="../media/image227.wmf"/><Relationship Id="rId10" Type="http://schemas.openxmlformats.org/officeDocument/2006/relationships/oleObject" Target="../embeddings/oleObject338.bin"/><Relationship Id="rId1" Type="http://schemas.openxmlformats.org/officeDocument/2006/relationships/oleObject" Target="../embeddings/oleObject33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351.bin"/><Relationship Id="rId8" Type="http://schemas.openxmlformats.org/officeDocument/2006/relationships/image" Target="../media/image227.wmf"/><Relationship Id="rId7" Type="http://schemas.openxmlformats.org/officeDocument/2006/relationships/oleObject" Target="../embeddings/oleObject350.bin"/><Relationship Id="rId6" Type="http://schemas.openxmlformats.org/officeDocument/2006/relationships/image" Target="../media/image226.wmf"/><Relationship Id="rId5" Type="http://schemas.openxmlformats.org/officeDocument/2006/relationships/oleObject" Target="../embeddings/oleObject349.bin"/><Relationship Id="rId44" Type="http://schemas.openxmlformats.org/officeDocument/2006/relationships/notesSlide" Target="../notesSlides/notesSlide12.xml"/><Relationship Id="rId43" Type="http://schemas.openxmlformats.org/officeDocument/2006/relationships/vmlDrawing" Target="../drawings/vmlDrawing35.vml"/><Relationship Id="rId42" Type="http://schemas.openxmlformats.org/officeDocument/2006/relationships/slideLayout" Target="../slideLayouts/slideLayout59.xml"/><Relationship Id="rId41" Type="http://schemas.openxmlformats.org/officeDocument/2006/relationships/image" Target="../media/image24.png"/><Relationship Id="rId40" Type="http://schemas.openxmlformats.org/officeDocument/2006/relationships/hyperlink" Target="file:///D:\&#29702;&#35770;&#21147;&#23398;\&#29702;&#35770;&#21147;&#23398;&#35270;&#39057;\ketangchengji\&#35838;&#22530;&#25104;&#32489;&#30331;&#35760;&#31243;&#24207;ok.exe" TargetMode="External"/><Relationship Id="rId4" Type="http://schemas.openxmlformats.org/officeDocument/2006/relationships/image" Target="../media/image222.wmf"/><Relationship Id="rId39" Type="http://schemas.openxmlformats.org/officeDocument/2006/relationships/image" Target="../media/image249.wmf"/><Relationship Id="rId38" Type="http://schemas.openxmlformats.org/officeDocument/2006/relationships/oleObject" Target="../embeddings/oleObject363.bin"/><Relationship Id="rId37" Type="http://schemas.openxmlformats.org/officeDocument/2006/relationships/image" Target="../media/image248.wmf"/><Relationship Id="rId36" Type="http://schemas.openxmlformats.org/officeDocument/2006/relationships/oleObject" Target="../embeddings/oleObject362.bin"/><Relationship Id="rId35" Type="http://schemas.openxmlformats.org/officeDocument/2006/relationships/image" Target="../media/image247.wmf"/><Relationship Id="rId34" Type="http://schemas.openxmlformats.org/officeDocument/2006/relationships/oleObject" Target="../embeddings/oleObject361.bin"/><Relationship Id="rId33" Type="http://schemas.openxmlformats.org/officeDocument/2006/relationships/image" Target="../media/image246.wmf"/><Relationship Id="rId32" Type="http://schemas.openxmlformats.org/officeDocument/2006/relationships/oleObject" Target="../embeddings/oleObject360.bin"/><Relationship Id="rId31" Type="http://schemas.openxmlformats.org/officeDocument/2006/relationships/image" Target="../media/image245.wmf"/><Relationship Id="rId30" Type="http://schemas.openxmlformats.org/officeDocument/2006/relationships/oleObject" Target="../embeddings/oleObject359.bin"/><Relationship Id="rId3" Type="http://schemas.openxmlformats.org/officeDocument/2006/relationships/oleObject" Target="../embeddings/oleObject348.bin"/><Relationship Id="rId29" Type="http://schemas.openxmlformats.org/officeDocument/2006/relationships/image" Target="../media/image244.wmf"/><Relationship Id="rId28" Type="http://schemas.openxmlformats.org/officeDocument/2006/relationships/oleObject" Target="../embeddings/oleObject358.bin"/><Relationship Id="rId27" Type="http://schemas.openxmlformats.org/officeDocument/2006/relationships/image" Target="../media/image243.wmf"/><Relationship Id="rId26" Type="http://schemas.openxmlformats.org/officeDocument/2006/relationships/image" Target="../media/image225.wmf"/><Relationship Id="rId25" Type="http://schemas.openxmlformats.org/officeDocument/2006/relationships/image" Target="../media/image224.wmf"/><Relationship Id="rId24" Type="http://schemas.openxmlformats.org/officeDocument/2006/relationships/image" Target="../media/image242.wmf"/><Relationship Id="rId23" Type="http://schemas.openxmlformats.org/officeDocument/2006/relationships/image" Target="../media/image223.wmf"/><Relationship Id="rId22" Type="http://schemas.openxmlformats.org/officeDocument/2006/relationships/image" Target="../media/image238.wmf"/><Relationship Id="rId21" Type="http://schemas.openxmlformats.org/officeDocument/2006/relationships/oleObject" Target="../embeddings/oleObject357.bin"/><Relationship Id="rId20" Type="http://schemas.openxmlformats.org/officeDocument/2006/relationships/image" Target="../media/image237.wmf"/><Relationship Id="rId2" Type="http://schemas.openxmlformats.org/officeDocument/2006/relationships/image" Target="../media/image221.wmf"/><Relationship Id="rId19" Type="http://schemas.openxmlformats.org/officeDocument/2006/relationships/oleObject" Target="../embeddings/oleObject356.bin"/><Relationship Id="rId18" Type="http://schemas.openxmlformats.org/officeDocument/2006/relationships/image" Target="../media/image241.wmf"/><Relationship Id="rId17" Type="http://schemas.openxmlformats.org/officeDocument/2006/relationships/oleObject" Target="../embeddings/oleObject355.bin"/><Relationship Id="rId16" Type="http://schemas.openxmlformats.org/officeDocument/2006/relationships/image" Target="../media/image231.wmf"/><Relationship Id="rId15" Type="http://schemas.openxmlformats.org/officeDocument/2006/relationships/oleObject" Target="../embeddings/oleObject354.bin"/><Relationship Id="rId14" Type="http://schemas.openxmlformats.org/officeDocument/2006/relationships/image" Target="../media/image230.wmf"/><Relationship Id="rId13" Type="http://schemas.openxmlformats.org/officeDocument/2006/relationships/oleObject" Target="../embeddings/oleObject353.bin"/><Relationship Id="rId12" Type="http://schemas.openxmlformats.org/officeDocument/2006/relationships/image" Target="../media/image240.wmf"/><Relationship Id="rId11" Type="http://schemas.openxmlformats.org/officeDocument/2006/relationships/oleObject" Target="../embeddings/oleObject352.bin"/><Relationship Id="rId10" Type="http://schemas.openxmlformats.org/officeDocument/2006/relationships/image" Target="../media/image239.wmf"/><Relationship Id="rId1" Type="http://schemas.openxmlformats.org/officeDocument/2006/relationships/oleObject" Target="../embeddings/oleObject347.bin"/></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hyperlink" Target="file:///D:\&#29702;&#35770;&#21147;&#23398;\&#29702;&#35770;&#21147;&#23398;&#35270;&#39057;\ketangchengji\&#35838;&#22530;&#25104;&#32489;&#30331;&#35760;&#31243;&#24207;ok.exe" TargetMode="Externa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368.bin"/><Relationship Id="rId8" Type="http://schemas.openxmlformats.org/officeDocument/2006/relationships/image" Target="../media/image253.wmf"/><Relationship Id="rId7" Type="http://schemas.openxmlformats.org/officeDocument/2006/relationships/oleObject" Target="../embeddings/oleObject367.bin"/><Relationship Id="rId6" Type="http://schemas.openxmlformats.org/officeDocument/2006/relationships/image" Target="../media/image252.wmf"/><Relationship Id="rId5" Type="http://schemas.openxmlformats.org/officeDocument/2006/relationships/oleObject" Target="../embeddings/oleObject366.bin"/><Relationship Id="rId4" Type="http://schemas.openxmlformats.org/officeDocument/2006/relationships/image" Target="../media/image251.wmf"/><Relationship Id="rId31" Type="http://schemas.openxmlformats.org/officeDocument/2006/relationships/notesSlide" Target="../notesSlides/notesSlide14.xml"/><Relationship Id="rId30" Type="http://schemas.openxmlformats.org/officeDocument/2006/relationships/vmlDrawing" Target="../drawings/vmlDrawing36.vml"/><Relationship Id="rId3" Type="http://schemas.openxmlformats.org/officeDocument/2006/relationships/oleObject" Target="../embeddings/oleObject365.bin"/><Relationship Id="rId29" Type="http://schemas.openxmlformats.org/officeDocument/2006/relationships/slideLayout" Target="../slideLayouts/slideLayout14.xml"/><Relationship Id="rId28" Type="http://schemas.openxmlformats.org/officeDocument/2006/relationships/image" Target="../media/image24.png"/><Relationship Id="rId27" Type="http://schemas.openxmlformats.org/officeDocument/2006/relationships/hyperlink" Target="file:///D:\&#29702;&#35770;&#21147;&#23398;\&#29702;&#35770;&#21147;&#23398;&#35270;&#39057;\ketangchengji\&#35838;&#22530;&#25104;&#32489;&#30331;&#35760;&#31243;&#24207;ok.exe" TargetMode="External"/><Relationship Id="rId26" Type="http://schemas.openxmlformats.org/officeDocument/2006/relationships/image" Target="../media/image65.png"/><Relationship Id="rId25" Type="http://schemas.openxmlformats.org/officeDocument/2006/relationships/image" Target="../media/image258.wmf"/><Relationship Id="rId24" Type="http://schemas.openxmlformats.org/officeDocument/2006/relationships/oleObject" Target="../embeddings/oleObject373.bin"/><Relationship Id="rId23" Type="http://schemas.openxmlformats.org/officeDocument/2006/relationships/image" Target="../media/image244.wmf"/><Relationship Id="rId22" Type="http://schemas.openxmlformats.org/officeDocument/2006/relationships/oleObject" Target="../embeddings/oleObject372.bin"/><Relationship Id="rId21" Type="http://schemas.openxmlformats.org/officeDocument/2006/relationships/image" Target="../media/image243.wmf"/><Relationship Id="rId20" Type="http://schemas.openxmlformats.org/officeDocument/2006/relationships/image" Target="../media/image225.wmf"/><Relationship Id="rId2" Type="http://schemas.openxmlformats.org/officeDocument/2006/relationships/image" Target="../media/image250.wmf"/><Relationship Id="rId19" Type="http://schemas.openxmlformats.org/officeDocument/2006/relationships/image" Target="../media/image224.wmf"/><Relationship Id="rId18" Type="http://schemas.openxmlformats.org/officeDocument/2006/relationships/image" Target="../media/image242.wmf"/><Relationship Id="rId17" Type="http://schemas.openxmlformats.org/officeDocument/2006/relationships/image" Target="../media/image223.wmf"/><Relationship Id="rId16" Type="http://schemas.openxmlformats.org/officeDocument/2006/relationships/image" Target="../media/image257.wmf"/><Relationship Id="rId15" Type="http://schemas.openxmlformats.org/officeDocument/2006/relationships/oleObject" Target="../embeddings/oleObject371.bin"/><Relationship Id="rId14" Type="http://schemas.openxmlformats.org/officeDocument/2006/relationships/image" Target="../media/image256.wmf"/><Relationship Id="rId13" Type="http://schemas.openxmlformats.org/officeDocument/2006/relationships/oleObject" Target="../embeddings/oleObject370.bin"/><Relationship Id="rId12" Type="http://schemas.openxmlformats.org/officeDocument/2006/relationships/image" Target="../media/image255.wmf"/><Relationship Id="rId11" Type="http://schemas.openxmlformats.org/officeDocument/2006/relationships/oleObject" Target="../embeddings/oleObject369.bin"/><Relationship Id="rId10" Type="http://schemas.openxmlformats.org/officeDocument/2006/relationships/image" Target="../media/image254.wmf"/><Relationship Id="rId1" Type="http://schemas.openxmlformats.org/officeDocument/2006/relationships/oleObject" Target="../embeddings/oleObject364.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378.bin"/><Relationship Id="rId8" Type="http://schemas.openxmlformats.org/officeDocument/2006/relationships/image" Target="../media/image258.wmf"/><Relationship Id="rId7" Type="http://schemas.openxmlformats.org/officeDocument/2006/relationships/oleObject" Target="../embeddings/oleObject377.bin"/><Relationship Id="rId6" Type="http://schemas.openxmlformats.org/officeDocument/2006/relationships/image" Target="../media/image252.wmf"/><Relationship Id="rId5" Type="http://schemas.openxmlformats.org/officeDocument/2006/relationships/oleObject" Target="../embeddings/oleObject376.bin"/><Relationship Id="rId4" Type="http://schemas.openxmlformats.org/officeDocument/2006/relationships/image" Target="../media/image260.wmf"/><Relationship Id="rId33" Type="http://schemas.openxmlformats.org/officeDocument/2006/relationships/notesSlide" Target="../notesSlides/notesSlide15.xml"/><Relationship Id="rId32" Type="http://schemas.openxmlformats.org/officeDocument/2006/relationships/vmlDrawing" Target="../drawings/vmlDrawing37.vml"/><Relationship Id="rId31" Type="http://schemas.openxmlformats.org/officeDocument/2006/relationships/slideLayout" Target="../slideLayouts/slideLayout14.xml"/><Relationship Id="rId30" Type="http://schemas.openxmlformats.org/officeDocument/2006/relationships/image" Target="../media/image24.png"/><Relationship Id="rId3" Type="http://schemas.openxmlformats.org/officeDocument/2006/relationships/oleObject" Target="../embeddings/oleObject375.bin"/><Relationship Id="rId29" Type="http://schemas.openxmlformats.org/officeDocument/2006/relationships/hyperlink" Target="file:///D:\&#29702;&#35770;&#21147;&#23398;\&#29702;&#35770;&#21147;&#23398;&#35270;&#39057;\ketangchengji\&#35838;&#22530;&#25104;&#32489;&#30331;&#35760;&#31243;&#24207;ok.exe" TargetMode="External"/><Relationship Id="rId28" Type="http://schemas.openxmlformats.org/officeDocument/2006/relationships/image" Target="../media/image65.png"/><Relationship Id="rId27" Type="http://schemas.openxmlformats.org/officeDocument/2006/relationships/image" Target="../media/image263.wmf"/><Relationship Id="rId26" Type="http://schemas.openxmlformats.org/officeDocument/2006/relationships/oleObject" Target="../embeddings/oleObject384.bin"/><Relationship Id="rId25" Type="http://schemas.openxmlformats.org/officeDocument/2006/relationships/image" Target="../media/image262.wmf"/><Relationship Id="rId24" Type="http://schemas.openxmlformats.org/officeDocument/2006/relationships/oleObject" Target="../embeddings/oleObject383.bin"/><Relationship Id="rId23" Type="http://schemas.openxmlformats.org/officeDocument/2006/relationships/image" Target="../media/image253.wmf"/><Relationship Id="rId22" Type="http://schemas.openxmlformats.org/officeDocument/2006/relationships/oleObject" Target="../embeddings/oleObject382.bin"/><Relationship Id="rId21" Type="http://schemas.openxmlformats.org/officeDocument/2006/relationships/image" Target="../media/image244.wmf"/><Relationship Id="rId20" Type="http://schemas.openxmlformats.org/officeDocument/2006/relationships/oleObject" Target="../embeddings/oleObject381.bin"/><Relationship Id="rId2" Type="http://schemas.openxmlformats.org/officeDocument/2006/relationships/image" Target="../media/image259.wmf"/><Relationship Id="rId19" Type="http://schemas.openxmlformats.org/officeDocument/2006/relationships/image" Target="../media/image243.wmf"/><Relationship Id="rId18" Type="http://schemas.openxmlformats.org/officeDocument/2006/relationships/image" Target="../media/image225.wmf"/><Relationship Id="rId17" Type="http://schemas.openxmlformats.org/officeDocument/2006/relationships/image" Target="../media/image224.wmf"/><Relationship Id="rId16" Type="http://schemas.openxmlformats.org/officeDocument/2006/relationships/image" Target="../media/image242.wmf"/><Relationship Id="rId15" Type="http://schemas.openxmlformats.org/officeDocument/2006/relationships/image" Target="../media/image223.wmf"/><Relationship Id="rId14" Type="http://schemas.openxmlformats.org/officeDocument/2006/relationships/image" Target="../media/image257.wmf"/><Relationship Id="rId13" Type="http://schemas.openxmlformats.org/officeDocument/2006/relationships/oleObject" Target="../embeddings/oleObject380.bin"/><Relationship Id="rId12" Type="http://schemas.openxmlformats.org/officeDocument/2006/relationships/image" Target="../media/image256.wmf"/><Relationship Id="rId11" Type="http://schemas.openxmlformats.org/officeDocument/2006/relationships/oleObject" Target="../embeddings/oleObject379.bin"/><Relationship Id="rId10" Type="http://schemas.openxmlformats.org/officeDocument/2006/relationships/image" Target="../media/image261.wmf"/><Relationship Id="rId1" Type="http://schemas.openxmlformats.org/officeDocument/2006/relationships/oleObject" Target="../embeddings/oleObject374.bin"/></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24.png"/><Relationship Id="rId7" Type="http://schemas.openxmlformats.org/officeDocument/2006/relationships/hyperlink" Target="file:///D:\&#29702;&#35770;&#21147;&#23398;\&#29702;&#35770;&#21147;&#23398;&#35270;&#39057;\ketangchengji\&#35838;&#22530;&#25104;&#32489;&#30331;&#35760;&#31243;&#24207;ok.exe" TargetMode="External"/><Relationship Id="rId6" Type="http://schemas.openxmlformats.org/officeDocument/2006/relationships/image" Target="../media/image264.wmf"/><Relationship Id="rId5" Type="http://schemas.openxmlformats.org/officeDocument/2006/relationships/oleObject" Target="../embeddings/oleObject387.bin"/><Relationship Id="rId4" Type="http://schemas.openxmlformats.org/officeDocument/2006/relationships/image" Target="../media/image220.wmf"/><Relationship Id="rId3" Type="http://schemas.openxmlformats.org/officeDocument/2006/relationships/oleObject" Target="../embeddings/oleObject386.bin"/><Relationship Id="rId2" Type="http://schemas.openxmlformats.org/officeDocument/2006/relationships/image" Target="../media/image218.wmf"/><Relationship Id="rId11" Type="http://schemas.openxmlformats.org/officeDocument/2006/relationships/notesSlide" Target="../notesSlides/notesSlide16.xml"/><Relationship Id="rId10" Type="http://schemas.openxmlformats.org/officeDocument/2006/relationships/vmlDrawing" Target="../drawings/vmlDrawing38.vml"/><Relationship Id="rId1" Type="http://schemas.openxmlformats.org/officeDocument/2006/relationships/oleObject" Target="../embeddings/oleObject385.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hyperlink" Target="file:///D:\&#29702;&#35770;&#21147;&#23398;\&#29702;&#35770;&#21147;&#23398;&#35270;&#39057;\ketangchengji\&#35838;&#22530;&#25104;&#32489;&#30331;&#35760;&#31243;&#24207;ok.exe" TargetMode="External"/><Relationship Id="rId6" Type="http://schemas.openxmlformats.org/officeDocument/2006/relationships/oleObject" Target="../embeddings/oleObject390.bin"/><Relationship Id="rId5" Type="http://schemas.openxmlformats.org/officeDocument/2006/relationships/image" Target="../media/image267.wmf"/><Relationship Id="rId4" Type="http://schemas.openxmlformats.org/officeDocument/2006/relationships/oleObject" Target="../embeddings/oleObject389.bin"/><Relationship Id="rId3" Type="http://schemas.openxmlformats.org/officeDocument/2006/relationships/image" Target="../media/image266.png"/><Relationship Id="rId2" Type="http://schemas.openxmlformats.org/officeDocument/2006/relationships/image" Target="../media/image265.wmf"/><Relationship Id="rId10" Type="http://schemas.openxmlformats.org/officeDocument/2006/relationships/vmlDrawing" Target="../drawings/vmlDrawing39.vml"/><Relationship Id="rId1" Type="http://schemas.openxmlformats.org/officeDocument/2006/relationships/oleObject" Target="../embeddings/oleObject388.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395.bin"/><Relationship Id="rId8" Type="http://schemas.openxmlformats.org/officeDocument/2006/relationships/image" Target="../media/image271.wmf"/><Relationship Id="rId7" Type="http://schemas.openxmlformats.org/officeDocument/2006/relationships/oleObject" Target="../embeddings/oleObject394.bin"/><Relationship Id="rId6" Type="http://schemas.openxmlformats.org/officeDocument/2006/relationships/image" Target="../media/image270.wmf"/><Relationship Id="rId5" Type="http://schemas.openxmlformats.org/officeDocument/2006/relationships/oleObject" Target="../embeddings/oleObject393.bin"/><Relationship Id="rId4" Type="http://schemas.openxmlformats.org/officeDocument/2006/relationships/image" Target="../media/image269.wmf"/><Relationship Id="rId31" Type="http://schemas.openxmlformats.org/officeDocument/2006/relationships/vmlDrawing" Target="../drawings/vmlDrawing40.vml"/><Relationship Id="rId30" Type="http://schemas.openxmlformats.org/officeDocument/2006/relationships/slideLayout" Target="../slideLayouts/slideLayout7.xml"/><Relationship Id="rId3" Type="http://schemas.openxmlformats.org/officeDocument/2006/relationships/oleObject" Target="../embeddings/oleObject392.bin"/><Relationship Id="rId29" Type="http://schemas.openxmlformats.org/officeDocument/2006/relationships/image" Target="../media/image24.png"/><Relationship Id="rId28" Type="http://schemas.openxmlformats.org/officeDocument/2006/relationships/hyperlink" Target="file:///D:\&#29702;&#35770;&#21147;&#23398;\&#29702;&#35770;&#21147;&#23398;&#35270;&#39057;\ketangchengji\&#35838;&#22530;&#25104;&#32489;&#30331;&#35760;&#31243;&#24207;ok.exe" TargetMode="External"/><Relationship Id="rId27" Type="http://schemas.openxmlformats.org/officeDocument/2006/relationships/image" Target="../media/image277.wmf"/><Relationship Id="rId26" Type="http://schemas.openxmlformats.org/officeDocument/2006/relationships/oleObject" Target="../embeddings/oleObject405.bin"/><Relationship Id="rId25" Type="http://schemas.openxmlformats.org/officeDocument/2006/relationships/image" Target="../media/image55.jpeg"/><Relationship Id="rId24" Type="http://schemas.openxmlformats.org/officeDocument/2006/relationships/oleObject" Target="../embeddings/oleObject404.bin"/><Relationship Id="rId23" Type="http://schemas.openxmlformats.org/officeDocument/2006/relationships/oleObject" Target="../embeddings/oleObject403.bin"/><Relationship Id="rId22" Type="http://schemas.openxmlformats.org/officeDocument/2006/relationships/oleObject" Target="../embeddings/oleObject402.bin"/><Relationship Id="rId21" Type="http://schemas.openxmlformats.org/officeDocument/2006/relationships/oleObject" Target="../embeddings/oleObject401.bin"/><Relationship Id="rId20" Type="http://schemas.openxmlformats.org/officeDocument/2006/relationships/image" Target="../media/image267.wmf"/><Relationship Id="rId2" Type="http://schemas.openxmlformats.org/officeDocument/2006/relationships/image" Target="../media/image268.wmf"/><Relationship Id="rId19" Type="http://schemas.openxmlformats.org/officeDocument/2006/relationships/oleObject" Target="../embeddings/oleObject400.bin"/><Relationship Id="rId18" Type="http://schemas.openxmlformats.org/officeDocument/2006/relationships/image" Target="../media/image276.wmf"/><Relationship Id="rId17" Type="http://schemas.openxmlformats.org/officeDocument/2006/relationships/oleObject" Target="../embeddings/oleObject399.bin"/><Relationship Id="rId16" Type="http://schemas.openxmlformats.org/officeDocument/2006/relationships/image" Target="../media/image275.wmf"/><Relationship Id="rId15" Type="http://schemas.openxmlformats.org/officeDocument/2006/relationships/oleObject" Target="../embeddings/oleObject398.bin"/><Relationship Id="rId14" Type="http://schemas.openxmlformats.org/officeDocument/2006/relationships/image" Target="../media/image274.wmf"/><Relationship Id="rId13" Type="http://schemas.openxmlformats.org/officeDocument/2006/relationships/oleObject" Target="../embeddings/oleObject397.bin"/><Relationship Id="rId12" Type="http://schemas.openxmlformats.org/officeDocument/2006/relationships/image" Target="../media/image273.wmf"/><Relationship Id="rId11" Type="http://schemas.openxmlformats.org/officeDocument/2006/relationships/oleObject" Target="../embeddings/oleObject396.bin"/><Relationship Id="rId10" Type="http://schemas.openxmlformats.org/officeDocument/2006/relationships/image" Target="../media/image272.wmf"/><Relationship Id="rId1" Type="http://schemas.openxmlformats.org/officeDocument/2006/relationships/oleObject" Target="../embeddings/oleObject39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5.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1" Type="http://schemas.openxmlformats.org/officeDocument/2006/relationships/vmlDrawing" Target="../drawings/vmlDrawing4.vml"/><Relationship Id="rId30" Type="http://schemas.openxmlformats.org/officeDocument/2006/relationships/slideLayout" Target="../slideLayouts/slideLayout22.xml"/><Relationship Id="rId3" Type="http://schemas.openxmlformats.org/officeDocument/2006/relationships/image" Target="../media/image26.wmf"/><Relationship Id="rId29" Type="http://schemas.openxmlformats.org/officeDocument/2006/relationships/image" Target="../media/image24.png"/><Relationship Id="rId28" Type="http://schemas.openxmlformats.org/officeDocument/2006/relationships/hyperlink" Target="file:///D:\&#29702;&#35770;&#21147;&#23398;\&#29702;&#35770;&#21147;&#23398;&#35270;&#39057;\ketangchengji\&#35838;&#22530;&#25104;&#32489;&#30331;&#35760;&#31243;&#24207;ok.exe" TargetMode="External"/><Relationship Id="rId27" Type="http://schemas.openxmlformats.org/officeDocument/2006/relationships/image" Target="../media/image41.wmf"/><Relationship Id="rId26" Type="http://schemas.openxmlformats.org/officeDocument/2006/relationships/oleObject" Target="../embeddings/oleObject29.bin"/><Relationship Id="rId25" Type="http://schemas.openxmlformats.org/officeDocument/2006/relationships/image" Target="../media/image40.wmf"/><Relationship Id="rId24" Type="http://schemas.openxmlformats.org/officeDocument/2006/relationships/oleObject" Target="../embeddings/oleObject28.bin"/><Relationship Id="rId23" Type="http://schemas.openxmlformats.org/officeDocument/2006/relationships/image" Target="../media/image39.wmf"/><Relationship Id="rId22" Type="http://schemas.openxmlformats.org/officeDocument/2006/relationships/oleObject" Target="../embeddings/oleObject27.bin"/><Relationship Id="rId21" Type="http://schemas.openxmlformats.org/officeDocument/2006/relationships/image" Target="../media/image38.wmf"/><Relationship Id="rId20" Type="http://schemas.openxmlformats.org/officeDocument/2006/relationships/oleObject" Target="../embeddings/oleObject26.bin"/><Relationship Id="rId2" Type="http://schemas.openxmlformats.org/officeDocument/2006/relationships/image" Target="../media/image25.wmf"/><Relationship Id="rId19" Type="http://schemas.openxmlformats.org/officeDocument/2006/relationships/image" Target="../media/image37.wmf"/><Relationship Id="rId18" Type="http://schemas.openxmlformats.org/officeDocument/2006/relationships/oleObject" Target="../embeddings/oleObject25.bin"/><Relationship Id="rId17" Type="http://schemas.openxmlformats.org/officeDocument/2006/relationships/image" Target="../media/image36.wmf"/><Relationship Id="rId16" Type="http://schemas.openxmlformats.org/officeDocument/2006/relationships/oleObject" Target="../embeddings/oleObject24.bin"/><Relationship Id="rId15" Type="http://schemas.openxmlformats.org/officeDocument/2006/relationships/image" Target="../media/image35.wmf"/><Relationship Id="rId14" Type="http://schemas.openxmlformats.org/officeDocument/2006/relationships/oleObject" Target="../embeddings/oleObject23.bin"/><Relationship Id="rId13" Type="http://schemas.openxmlformats.org/officeDocument/2006/relationships/image" Target="../media/image34.wmf"/><Relationship Id="rId12" Type="http://schemas.openxmlformats.org/officeDocument/2006/relationships/oleObject" Target="../embeddings/oleObject22.bin"/><Relationship Id="rId11" Type="http://schemas.openxmlformats.org/officeDocument/2006/relationships/image" Target="../media/image33.wmf"/><Relationship Id="rId10" Type="http://schemas.openxmlformats.org/officeDocument/2006/relationships/oleObject" Target="../embeddings/oleObject21.bin"/><Relationship Id="rId1" Type="http://schemas.openxmlformats.org/officeDocument/2006/relationships/oleObject" Target="../embeddings/oleObject20.bin"/></Relationships>
</file>

<file path=ppt/slides/_rels/slide50.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hyperlink" Target="file:///D:\&#29702;&#35770;&#21147;&#23398;\&#29702;&#35770;&#21147;&#23398;&#35270;&#39057;\ketangchengji\&#35838;&#22530;&#25104;&#32489;&#30331;&#35760;&#31243;&#24207;ok.exe" TargetMode="External"/><Relationship Id="rId7" Type="http://schemas.openxmlformats.org/officeDocument/2006/relationships/image" Target="../media/image279.wmf"/><Relationship Id="rId6" Type="http://schemas.openxmlformats.org/officeDocument/2006/relationships/oleObject" Target="../embeddings/oleObject408.bin"/><Relationship Id="rId5" Type="http://schemas.openxmlformats.org/officeDocument/2006/relationships/image" Target="../media/image278.png"/><Relationship Id="rId4" Type="http://schemas.openxmlformats.org/officeDocument/2006/relationships/image" Target="../media/image8.wmf"/><Relationship Id="rId3" Type="http://schemas.openxmlformats.org/officeDocument/2006/relationships/oleObject" Target="../embeddings/oleObject407.bin"/><Relationship Id="rId2" Type="http://schemas.openxmlformats.org/officeDocument/2006/relationships/image" Target="../media/image7.wmf"/><Relationship Id="rId12" Type="http://schemas.openxmlformats.org/officeDocument/2006/relationships/notesSlide" Target="../notesSlides/notesSlide17.xml"/><Relationship Id="rId11" Type="http://schemas.openxmlformats.org/officeDocument/2006/relationships/vmlDrawing" Target="../drawings/vmlDrawing41.vml"/><Relationship Id="rId10" Type="http://schemas.openxmlformats.org/officeDocument/2006/relationships/slideLayout" Target="../slideLayouts/slideLayout7.xml"/><Relationship Id="rId1" Type="http://schemas.openxmlformats.org/officeDocument/2006/relationships/oleObject" Target="../embeddings/oleObject406.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413.bin"/><Relationship Id="rId8" Type="http://schemas.openxmlformats.org/officeDocument/2006/relationships/image" Target="../media/image283.wmf"/><Relationship Id="rId7" Type="http://schemas.openxmlformats.org/officeDocument/2006/relationships/oleObject" Target="../embeddings/oleObject412.bin"/><Relationship Id="rId6" Type="http://schemas.openxmlformats.org/officeDocument/2006/relationships/image" Target="../media/image282.wmf"/><Relationship Id="rId58" Type="http://schemas.openxmlformats.org/officeDocument/2006/relationships/vmlDrawing" Target="../drawings/vmlDrawing42.vml"/><Relationship Id="rId57" Type="http://schemas.openxmlformats.org/officeDocument/2006/relationships/slideLayout" Target="../slideLayouts/slideLayout7.xml"/><Relationship Id="rId56" Type="http://schemas.openxmlformats.org/officeDocument/2006/relationships/image" Target="../media/image24.png"/><Relationship Id="rId55" Type="http://schemas.openxmlformats.org/officeDocument/2006/relationships/hyperlink" Target="file:///D:\&#29702;&#35770;&#21147;&#23398;\&#29702;&#35770;&#21147;&#23398;&#35270;&#39057;\ketangchengji\&#35838;&#22530;&#25104;&#32489;&#30331;&#35760;&#31243;&#24207;ok.exe" TargetMode="External"/><Relationship Id="rId54" Type="http://schemas.openxmlformats.org/officeDocument/2006/relationships/image" Target="../media/image306.wmf"/><Relationship Id="rId53" Type="http://schemas.openxmlformats.org/officeDocument/2006/relationships/oleObject" Target="../embeddings/oleObject435.bin"/><Relationship Id="rId52" Type="http://schemas.openxmlformats.org/officeDocument/2006/relationships/image" Target="../media/image305.emf"/><Relationship Id="rId51" Type="http://schemas.openxmlformats.org/officeDocument/2006/relationships/oleObject" Target="../embeddings/oleObject434.bin"/><Relationship Id="rId50" Type="http://schemas.openxmlformats.org/officeDocument/2006/relationships/image" Target="../media/image304.emf"/><Relationship Id="rId5" Type="http://schemas.openxmlformats.org/officeDocument/2006/relationships/oleObject" Target="../embeddings/oleObject411.bin"/><Relationship Id="rId49" Type="http://schemas.openxmlformats.org/officeDocument/2006/relationships/oleObject" Target="../embeddings/oleObject433.bin"/><Relationship Id="rId48" Type="http://schemas.openxmlformats.org/officeDocument/2006/relationships/image" Target="../media/image303.wmf"/><Relationship Id="rId47" Type="http://schemas.openxmlformats.org/officeDocument/2006/relationships/oleObject" Target="../embeddings/oleObject432.bin"/><Relationship Id="rId46" Type="http://schemas.openxmlformats.org/officeDocument/2006/relationships/image" Target="../media/image302.wmf"/><Relationship Id="rId45" Type="http://schemas.openxmlformats.org/officeDocument/2006/relationships/oleObject" Target="../embeddings/oleObject431.bin"/><Relationship Id="rId44" Type="http://schemas.openxmlformats.org/officeDocument/2006/relationships/image" Target="../media/image301.wmf"/><Relationship Id="rId43" Type="http://schemas.openxmlformats.org/officeDocument/2006/relationships/oleObject" Target="../embeddings/oleObject430.bin"/><Relationship Id="rId42" Type="http://schemas.openxmlformats.org/officeDocument/2006/relationships/image" Target="../media/image300.emf"/><Relationship Id="rId41" Type="http://schemas.openxmlformats.org/officeDocument/2006/relationships/oleObject" Target="../embeddings/oleObject429.bin"/><Relationship Id="rId40" Type="http://schemas.openxmlformats.org/officeDocument/2006/relationships/image" Target="../media/image299.wmf"/><Relationship Id="rId4" Type="http://schemas.openxmlformats.org/officeDocument/2006/relationships/image" Target="../media/image281.wmf"/><Relationship Id="rId39" Type="http://schemas.openxmlformats.org/officeDocument/2006/relationships/oleObject" Target="../embeddings/oleObject428.bin"/><Relationship Id="rId38" Type="http://schemas.openxmlformats.org/officeDocument/2006/relationships/image" Target="../media/image298.wmf"/><Relationship Id="rId37" Type="http://schemas.openxmlformats.org/officeDocument/2006/relationships/oleObject" Target="../embeddings/oleObject427.bin"/><Relationship Id="rId36" Type="http://schemas.openxmlformats.org/officeDocument/2006/relationships/image" Target="../media/image297.wmf"/><Relationship Id="rId35" Type="http://schemas.openxmlformats.org/officeDocument/2006/relationships/oleObject" Target="../embeddings/oleObject426.bin"/><Relationship Id="rId34" Type="http://schemas.openxmlformats.org/officeDocument/2006/relationships/image" Target="../media/image296.wmf"/><Relationship Id="rId33" Type="http://schemas.openxmlformats.org/officeDocument/2006/relationships/oleObject" Target="../embeddings/oleObject425.bin"/><Relationship Id="rId32" Type="http://schemas.openxmlformats.org/officeDocument/2006/relationships/image" Target="../media/image295.wmf"/><Relationship Id="rId31" Type="http://schemas.openxmlformats.org/officeDocument/2006/relationships/oleObject" Target="../embeddings/oleObject424.bin"/><Relationship Id="rId30" Type="http://schemas.openxmlformats.org/officeDocument/2006/relationships/image" Target="../media/image294.wmf"/><Relationship Id="rId3" Type="http://schemas.openxmlformats.org/officeDocument/2006/relationships/oleObject" Target="../embeddings/oleObject410.bin"/><Relationship Id="rId29" Type="http://schemas.openxmlformats.org/officeDocument/2006/relationships/oleObject" Target="../embeddings/oleObject423.bin"/><Relationship Id="rId28" Type="http://schemas.openxmlformats.org/officeDocument/2006/relationships/image" Target="../media/image293.wmf"/><Relationship Id="rId27" Type="http://schemas.openxmlformats.org/officeDocument/2006/relationships/oleObject" Target="../embeddings/oleObject422.bin"/><Relationship Id="rId26" Type="http://schemas.openxmlformats.org/officeDocument/2006/relationships/image" Target="../media/image292.wmf"/><Relationship Id="rId25" Type="http://schemas.openxmlformats.org/officeDocument/2006/relationships/oleObject" Target="../embeddings/oleObject421.bin"/><Relationship Id="rId24" Type="http://schemas.openxmlformats.org/officeDocument/2006/relationships/image" Target="../media/image291.wmf"/><Relationship Id="rId23" Type="http://schemas.openxmlformats.org/officeDocument/2006/relationships/oleObject" Target="../embeddings/oleObject420.bin"/><Relationship Id="rId22" Type="http://schemas.openxmlformats.org/officeDocument/2006/relationships/image" Target="../media/image290.wmf"/><Relationship Id="rId21" Type="http://schemas.openxmlformats.org/officeDocument/2006/relationships/oleObject" Target="../embeddings/oleObject419.bin"/><Relationship Id="rId20" Type="http://schemas.openxmlformats.org/officeDocument/2006/relationships/image" Target="../media/image289.wmf"/><Relationship Id="rId2" Type="http://schemas.openxmlformats.org/officeDocument/2006/relationships/image" Target="../media/image280.wmf"/><Relationship Id="rId19" Type="http://schemas.openxmlformats.org/officeDocument/2006/relationships/oleObject" Target="../embeddings/oleObject418.bin"/><Relationship Id="rId18" Type="http://schemas.openxmlformats.org/officeDocument/2006/relationships/image" Target="../media/image288.wmf"/><Relationship Id="rId17" Type="http://schemas.openxmlformats.org/officeDocument/2006/relationships/oleObject" Target="../embeddings/oleObject417.bin"/><Relationship Id="rId16" Type="http://schemas.openxmlformats.org/officeDocument/2006/relationships/image" Target="../media/image287.wmf"/><Relationship Id="rId15" Type="http://schemas.openxmlformats.org/officeDocument/2006/relationships/oleObject" Target="../embeddings/oleObject416.bin"/><Relationship Id="rId14" Type="http://schemas.openxmlformats.org/officeDocument/2006/relationships/image" Target="../media/image286.wmf"/><Relationship Id="rId13" Type="http://schemas.openxmlformats.org/officeDocument/2006/relationships/oleObject" Target="../embeddings/oleObject415.bin"/><Relationship Id="rId12" Type="http://schemas.openxmlformats.org/officeDocument/2006/relationships/image" Target="../media/image285.wmf"/><Relationship Id="rId11" Type="http://schemas.openxmlformats.org/officeDocument/2006/relationships/oleObject" Target="../embeddings/oleObject414.bin"/><Relationship Id="rId10" Type="http://schemas.openxmlformats.org/officeDocument/2006/relationships/image" Target="../media/image284.wmf"/><Relationship Id="rId1" Type="http://schemas.openxmlformats.org/officeDocument/2006/relationships/oleObject" Target="../embeddings/oleObject409.bin"/></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43.vml"/><Relationship Id="rId6" Type="http://schemas.openxmlformats.org/officeDocument/2006/relationships/slideLayout" Target="../slideLayouts/slideLayout7.xml"/><Relationship Id="rId5" Type="http://schemas.openxmlformats.org/officeDocument/2006/relationships/image" Target="../media/image307.png"/><Relationship Id="rId4" Type="http://schemas.openxmlformats.org/officeDocument/2006/relationships/image" Target="../media/image8.wmf"/><Relationship Id="rId3" Type="http://schemas.openxmlformats.org/officeDocument/2006/relationships/oleObject" Target="../embeddings/oleObject437.bin"/><Relationship Id="rId2" Type="http://schemas.openxmlformats.org/officeDocument/2006/relationships/image" Target="../media/image7.wmf"/><Relationship Id="rId1" Type="http://schemas.openxmlformats.org/officeDocument/2006/relationships/oleObject" Target="../embeddings/oleObject436.bin"/></Relationships>
</file>

<file path=ppt/slides/_rels/slide5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hyperlink" Target="file:///D:\&#29702;&#35770;&#21147;&#23398;\&#29702;&#35770;&#21147;&#23398;&#35270;&#39057;\ketangchengji\&#35838;&#22530;&#25104;&#32489;&#30331;&#35760;&#31243;&#24207;ok.exe" TargetMode="External"/><Relationship Id="rId7" Type="http://schemas.openxmlformats.org/officeDocument/2006/relationships/image" Target="../media/image310.wmf"/><Relationship Id="rId6" Type="http://schemas.openxmlformats.org/officeDocument/2006/relationships/oleObject" Target="../embeddings/oleObject440.bin"/><Relationship Id="rId5" Type="http://schemas.openxmlformats.org/officeDocument/2006/relationships/image" Target="../media/image309.wmf"/><Relationship Id="rId4" Type="http://schemas.openxmlformats.org/officeDocument/2006/relationships/oleObject" Target="../embeddings/oleObject439.bin"/><Relationship Id="rId3" Type="http://schemas.openxmlformats.org/officeDocument/2006/relationships/image" Target="../media/image308.wmf"/><Relationship Id="rId2" Type="http://schemas.openxmlformats.org/officeDocument/2006/relationships/oleObject" Target="../embeddings/oleObject438.bin"/><Relationship Id="rId11" Type="http://schemas.openxmlformats.org/officeDocument/2006/relationships/vmlDrawing" Target="../drawings/vmlDrawing44.vml"/><Relationship Id="rId10" Type="http://schemas.openxmlformats.org/officeDocument/2006/relationships/slideLayout" Target="../slideLayouts/slideLayout7.xml"/><Relationship Id="rId1" Type="http://schemas.openxmlformats.org/officeDocument/2006/relationships/image" Target="../media/image307.png"/></Relationships>
</file>

<file path=ppt/slides/_rels/slide55.xml.rels><?xml version="1.0" encoding="UTF-8" standalone="yes"?>
<Relationships xmlns="http://schemas.openxmlformats.org/package/2006/relationships"><Relationship Id="rId9" Type="http://schemas.openxmlformats.org/officeDocument/2006/relationships/image" Target="../media/image312.wmf"/><Relationship Id="rId8" Type="http://schemas.openxmlformats.org/officeDocument/2006/relationships/oleObject" Target="../embeddings/oleObject444.bin"/><Relationship Id="rId7" Type="http://schemas.openxmlformats.org/officeDocument/2006/relationships/image" Target="../media/image311.wmf"/><Relationship Id="rId6" Type="http://schemas.openxmlformats.org/officeDocument/2006/relationships/oleObject" Target="../embeddings/oleObject443.bin"/><Relationship Id="rId5" Type="http://schemas.openxmlformats.org/officeDocument/2006/relationships/image" Target="../media/image309.wmf"/><Relationship Id="rId4" Type="http://schemas.openxmlformats.org/officeDocument/2006/relationships/oleObject" Target="../embeddings/oleObject442.bin"/><Relationship Id="rId3" Type="http://schemas.openxmlformats.org/officeDocument/2006/relationships/image" Target="../media/image308.wmf"/><Relationship Id="rId27" Type="http://schemas.openxmlformats.org/officeDocument/2006/relationships/vmlDrawing" Target="../drawings/vmlDrawing45.vml"/><Relationship Id="rId26" Type="http://schemas.openxmlformats.org/officeDocument/2006/relationships/slideLayout" Target="../slideLayouts/slideLayout7.xml"/><Relationship Id="rId25" Type="http://schemas.openxmlformats.org/officeDocument/2006/relationships/image" Target="../media/image319.wmf"/><Relationship Id="rId24" Type="http://schemas.openxmlformats.org/officeDocument/2006/relationships/oleObject" Target="../embeddings/oleObject453.bin"/><Relationship Id="rId23" Type="http://schemas.openxmlformats.org/officeDocument/2006/relationships/image" Target="../media/image318.wmf"/><Relationship Id="rId22" Type="http://schemas.openxmlformats.org/officeDocument/2006/relationships/oleObject" Target="../embeddings/oleObject452.bin"/><Relationship Id="rId21" Type="http://schemas.openxmlformats.org/officeDocument/2006/relationships/image" Target="../media/image317.wmf"/><Relationship Id="rId20" Type="http://schemas.openxmlformats.org/officeDocument/2006/relationships/oleObject" Target="../embeddings/oleObject451.bin"/><Relationship Id="rId2" Type="http://schemas.openxmlformats.org/officeDocument/2006/relationships/oleObject" Target="../embeddings/oleObject441.bin"/><Relationship Id="rId19" Type="http://schemas.openxmlformats.org/officeDocument/2006/relationships/image" Target="../media/image316.wmf"/><Relationship Id="rId18" Type="http://schemas.openxmlformats.org/officeDocument/2006/relationships/oleObject" Target="../embeddings/oleObject450.bin"/><Relationship Id="rId17" Type="http://schemas.openxmlformats.org/officeDocument/2006/relationships/image" Target="../media/image315.wmf"/><Relationship Id="rId16" Type="http://schemas.openxmlformats.org/officeDocument/2006/relationships/oleObject" Target="../embeddings/oleObject449.bin"/><Relationship Id="rId15" Type="http://schemas.openxmlformats.org/officeDocument/2006/relationships/oleObject" Target="../embeddings/oleObject448.bin"/><Relationship Id="rId14" Type="http://schemas.openxmlformats.org/officeDocument/2006/relationships/image" Target="../media/image314.wmf"/><Relationship Id="rId13" Type="http://schemas.openxmlformats.org/officeDocument/2006/relationships/oleObject" Target="../embeddings/oleObject447.bin"/><Relationship Id="rId12" Type="http://schemas.openxmlformats.org/officeDocument/2006/relationships/oleObject" Target="../embeddings/oleObject446.bin"/><Relationship Id="rId11" Type="http://schemas.openxmlformats.org/officeDocument/2006/relationships/image" Target="../media/image313.wmf"/><Relationship Id="rId10" Type="http://schemas.openxmlformats.org/officeDocument/2006/relationships/oleObject" Target="../embeddings/oleObject445.bin"/><Relationship Id="rId1" Type="http://schemas.openxmlformats.org/officeDocument/2006/relationships/image" Target="../media/image307.png"/></Relationships>
</file>

<file path=ppt/slides/_rels/slide56.xml.rels><?xml version="1.0" encoding="UTF-8" standalone="yes"?>
<Relationships xmlns="http://schemas.openxmlformats.org/package/2006/relationships"><Relationship Id="rId9" Type="http://schemas.openxmlformats.org/officeDocument/2006/relationships/image" Target="../media/image320.wmf"/><Relationship Id="rId8" Type="http://schemas.openxmlformats.org/officeDocument/2006/relationships/oleObject" Target="../embeddings/oleObject457.bin"/><Relationship Id="rId7" Type="http://schemas.openxmlformats.org/officeDocument/2006/relationships/image" Target="../media/image311.wmf"/><Relationship Id="rId6" Type="http://schemas.openxmlformats.org/officeDocument/2006/relationships/oleObject" Target="../embeddings/oleObject456.bin"/><Relationship Id="rId5" Type="http://schemas.openxmlformats.org/officeDocument/2006/relationships/image" Target="../media/image309.wmf"/><Relationship Id="rId41" Type="http://schemas.openxmlformats.org/officeDocument/2006/relationships/vmlDrawing" Target="../drawings/vmlDrawing46.vml"/><Relationship Id="rId40" Type="http://schemas.openxmlformats.org/officeDocument/2006/relationships/slideLayout" Target="../slideLayouts/slideLayout7.xml"/><Relationship Id="rId4" Type="http://schemas.openxmlformats.org/officeDocument/2006/relationships/oleObject" Target="../embeddings/oleObject455.bin"/><Relationship Id="rId39" Type="http://schemas.openxmlformats.org/officeDocument/2006/relationships/image" Target="../media/image333.wmf"/><Relationship Id="rId38" Type="http://schemas.openxmlformats.org/officeDocument/2006/relationships/oleObject" Target="../embeddings/oleObject471.bin"/><Relationship Id="rId37" Type="http://schemas.openxmlformats.org/officeDocument/2006/relationships/image" Target="../media/image24.png"/><Relationship Id="rId36" Type="http://schemas.openxmlformats.org/officeDocument/2006/relationships/hyperlink" Target="file:///D:\&#29702;&#35770;&#21147;&#23398;\&#29702;&#35770;&#21147;&#23398;&#35270;&#39057;\ketangchengji\&#35838;&#22530;&#25104;&#32489;&#30331;&#35760;&#31243;&#24207;ok.exe" TargetMode="External"/><Relationship Id="rId35" Type="http://schemas.openxmlformats.org/officeDocument/2006/relationships/image" Target="../media/image306.wmf"/><Relationship Id="rId34" Type="http://schemas.openxmlformats.org/officeDocument/2006/relationships/oleObject" Target="../embeddings/oleObject470.bin"/><Relationship Id="rId33" Type="http://schemas.openxmlformats.org/officeDocument/2006/relationships/image" Target="../media/image332.wmf"/><Relationship Id="rId32" Type="http://schemas.openxmlformats.org/officeDocument/2006/relationships/oleObject" Target="../embeddings/oleObject469.bin"/><Relationship Id="rId31" Type="http://schemas.openxmlformats.org/officeDocument/2006/relationships/image" Target="../media/image331.wmf"/><Relationship Id="rId30" Type="http://schemas.openxmlformats.org/officeDocument/2006/relationships/oleObject" Target="../embeddings/oleObject468.bin"/><Relationship Id="rId3" Type="http://schemas.openxmlformats.org/officeDocument/2006/relationships/image" Target="../media/image308.wmf"/><Relationship Id="rId29" Type="http://schemas.openxmlformats.org/officeDocument/2006/relationships/image" Target="../media/image330.wmf"/><Relationship Id="rId28" Type="http://schemas.openxmlformats.org/officeDocument/2006/relationships/oleObject" Target="../embeddings/oleObject467.bin"/><Relationship Id="rId27" Type="http://schemas.openxmlformats.org/officeDocument/2006/relationships/image" Target="../media/image329.wmf"/><Relationship Id="rId26" Type="http://schemas.openxmlformats.org/officeDocument/2006/relationships/oleObject" Target="../embeddings/oleObject466.bin"/><Relationship Id="rId25" Type="http://schemas.openxmlformats.org/officeDocument/2006/relationships/image" Target="../media/image328.wmf"/><Relationship Id="rId24" Type="http://schemas.openxmlformats.org/officeDocument/2006/relationships/oleObject" Target="../embeddings/oleObject465.bin"/><Relationship Id="rId23" Type="http://schemas.openxmlformats.org/officeDocument/2006/relationships/image" Target="../media/image327.wmf"/><Relationship Id="rId22" Type="http://schemas.openxmlformats.org/officeDocument/2006/relationships/oleObject" Target="../embeddings/oleObject464.bin"/><Relationship Id="rId21" Type="http://schemas.openxmlformats.org/officeDocument/2006/relationships/image" Target="../media/image326.wmf"/><Relationship Id="rId20" Type="http://schemas.openxmlformats.org/officeDocument/2006/relationships/oleObject" Target="../embeddings/oleObject463.bin"/><Relationship Id="rId2" Type="http://schemas.openxmlformats.org/officeDocument/2006/relationships/oleObject" Target="../embeddings/oleObject454.bin"/><Relationship Id="rId19" Type="http://schemas.openxmlformats.org/officeDocument/2006/relationships/image" Target="../media/image325.wmf"/><Relationship Id="rId18" Type="http://schemas.openxmlformats.org/officeDocument/2006/relationships/oleObject" Target="../embeddings/oleObject462.bin"/><Relationship Id="rId17" Type="http://schemas.openxmlformats.org/officeDocument/2006/relationships/image" Target="../media/image324.wmf"/><Relationship Id="rId16" Type="http://schemas.openxmlformats.org/officeDocument/2006/relationships/oleObject" Target="../embeddings/oleObject461.bin"/><Relationship Id="rId15" Type="http://schemas.openxmlformats.org/officeDocument/2006/relationships/image" Target="../media/image323.wmf"/><Relationship Id="rId14" Type="http://schemas.openxmlformats.org/officeDocument/2006/relationships/oleObject" Target="../embeddings/oleObject460.bin"/><Relationship Id="rId13" Type="http://schemas.openxmlformats.org/officeDocument/2006/relationships/image" Target="../media/image322.wmf"/><Relationship Id="rId12" Type="http://schemas.openxmlformats.org/officeDocument/2006/relationships/oleObject" Target="../embeddings/oleObject459.bin"/><Relationship Id="rId11" Type="http://schemas.openxmlformats.org/officeDocument/2006/relationships/image" Target="../media/image321.wmf"/><Relationship Id="rId10" Type="http://schemas.openxmlformats.org/officeDocument/2006/relationships/oleObject" Target="../embeddings/oleObject458.bin"/><Relationship Id="rId1" Type="http://schemas.openxmlformats.org/officeDocument/2006/relationships/image" Target="../media/image307.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58.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hyperlink" Target="file:///D:\&#29702;&#35770;&#21147;&#23398;\&#29702;&#35770;&#21147;&#23398;&#35270;&#39057;\ketangchengji\&#35838;&#22530;&#25104;&#32489;&#30331;&#35760;&#31243;&#24207;ok.exe" TargetMode="External"/><Relationship Id="rId7" Type="http://schemas.openxmlformats.org/officeDocument/2006/relationships/image" Target="../media/image335.wmf"/><Relationship Id="rId6" Type="http://schemas.openxmlformats.org/officeDocument/2006/relationships/oleObject" Target="../embeddings/oleObject474.bin"/><Relationship Id="rId5" Type="http://schemas.openxmlformats.org/officeDocument/2006/relationships/image" Target="../media/image334.png"/><Relationship Id="rId4" Type="http://schemas.openxmlformats.org/officeDocument/2006/relationships/image" Target="../media/image8.wmf"/><Relationship Id="rId3" Type="http://schemas.openxmlformats.org/officeDocument/2006/relationships/oleObject" Target="../embeddings/oleObject473.bin"/><Relationship Id="rId2" Type="http://schemas.openxmlformats.org/officeDocument/2006/relationships/image" Target="../media/image7.wmf"/><Relationship Id="rId12" Type="http://schemas.openxmlformats.org/officeDocument/2006/relationships/notesSlide" Target="../notesSlides/notesSlide19.xml"/><Relationship Id="rId11" Type="http://schemas.openxmlformats.org/officeDocument/2006/relationships/vmlDrawing" Target="../drawings/vmlDrawing47.vml"/><Relationship Id="rId10" Type="http://schemas.openxmlformats.org/officeDocument/2006/relationships/slideLayout" Target="../slideLayouts/slideLayout7.xml"/><Relationship Id="rId1" Type="http://schemas.openxmlformats.org/officeDocument/2006/relationships/oleObject" Target="../embeddings/oleObject472.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478.bin"/><Relationship Id="rId8" Type="http://schemas.openxmlformats.org/officeDocument/2006/relationships/image" Target="../media/image338.wmf"/><Relationship Id="rId7" Type="http://schemas.openxmlformats.org/officeDocument/2006/relationships/oleObject" Target="../embeddings/oleObject477.bin"/><Relationship Id="rId6" Type="http://schemas.openxmlformats.org/officeDocument/2006/relationships/image" Target="../media/image337.png"/><Relationship Id="rId5" Type="http://schemas.openxmlformats.org/officeDocument/2006/relationships/image" Target="../media/image335.wmf"/><Relationship Id="rId4" Type="http://schemas.openxmlformats.org/officeDocument/2006/relationships/oleObject" Target="../embeddings/oleObject476.bin"/><Relationship Id="rId3" Type="http://schemas.openxmlformats.org/officeDocument/2006/relationships/image" Target="../media/image334.png"/><Relationship Id="rId2" Type="http://schemas.openxmlformats.org/officeDocument/2006/relationships/image" Target="../media/image336.wmf"/><Relationship Id="rId17" Type="http://schemas.openxmlformats.org/officeDocument/2006/relationships/vmlDrawing" Target="../drawings/vmlDrawing48.vml"/><Relationship Id="rId16" Type="http://schemas.openxmlformats.org/officeDocument/2006/relationships/slideLayout" Target="../slideLayouts/slideLayout14.xml"/><Relationship Id="rId15" Type="http://schemas.openxmlformats.org/officeDocument/2006/relationships/image" Target="../media/image24.png"/><Relationship Id="rId14" Type="http://schemas.openxmlformats.org/officeDocument/2006/relationships/hyperlink" Target="file:///D:\&#29702;&#35770;&#21147;&#23398;\&#29702;&#35770;&#21147;&#23398;&#35270;&#39057;\ketangchengji\&#35838;&#22530;&#25104;&#32489;&#30331;&#35760;&#31243;&#24207;ok.exe" TargetMode="External"/><Relationship Id="rId13" Type="http://schemas.openxmlformats.org/officeDocument/2006/relationships/image" Target="../media/image65.png"/><Relationship Id="rId12" Type="http://schemas.openxmlformats.org/officeDocument/2006/relationships/image" Target="../media/image340.wmf"/><Relationship Id="rId11" Type="http://schemas.openxmlformats.org/officeDocument/2006/relationships/oleObject" Target="../embeddings/oleObject479.bin"/><Relationship Id="rId10" Type="http://schemas.openxmlformats.org/officeDocument/2006/relationships/image" Target="../media/image339.wmf"/><Relationship Id="rId1" Type="http://schemas.openxmlformats.org/officeDocument/2006/relationships/oleObject" Target="../embeddings/oleObject475.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4.wmf"/><Relationship Id="rId7" Type="http://schemas.openxmlformats.org/officeDocument/2006/relationships/oleObject" Target="../embeddings/oleObject33.bin"/><Relationship Id="rId6" Type="http://schemas.openxmlformats.org/officeDocument/2006/relationships/image" Target="../media/image43.wmf"/><Relationship Id="rId5" Type="http://schemas.openxmlformats.org/officeDocument/2006/relationships/oleObject" Target="../embeddings/oleObject32.bin"/><Relationship Id="rId4" Type="http://schemas.openxmlformats.org/officeDocument/2006/relationships/image" Target="../media/image42.wmf"/><Relationship Id="rId34" Type="http://schemas.openxmlformats.org/officeDocument/2006/relationships/vmlDrawing" Target="../drawings/vmlDrawing5.vml"/><Relationship Id="rId33" Type="http://schemas.openxmlformats.org/officeDocument/2006/relationships/slideLayout" Target="../slideLayouts/slideLayout22.xml"/><Relationship Id="rId32" Type="http://schemas.openxmlformats.org/officeDocument/2006/relationships/image" Target="../media/image24.png"/><Relationship Id="rId31" Type="http://schemas.openxmlformats.org/officeDocument/2006/relationships/hyperlink" Target="file:///D:\&#29702;&#35770;&#21147;&#23398;\&#29702;&#35770;&#21147;&#23398;&#35270;&#39057;\ketangchengji\&#35838;&#22530;&#25104;&#32489;&#30331;&#35760;&#31243;&#24207;ok.exe" TargetMode="External"/><Relationship Id="rId30" Type="http://schemas.openxmlformats.org/officeDocument/2006/relationships/image" Target="../media/image55.jpeg"/><Relationship Id="rId3" Type="http://schemas.openxmlformats.org/officeDocument/2006/relationships/oleObject" Target="../embeddings/oleObject31.bin"/><Relationship Id="rId29" Type="http://schemas.openxmlformats.org/officeDocument/2006/relationships/image" Target="../media/image54.wmf"/><Relationship Id="rId28" Type="http://schemas.openxmlformats.org/officeDocument/2006/relationships/oleObject" Target="../embeddings/oleObject44.bin"/><Relationship Id="rId27" Type="http://schemas.openxmlformats.org/officeDocument/2006/relationships/oleObject" Target="../embeddings/oleObject43.bin"/><Relationship Id="rId26" Type="http://schemas.openxmlformats.org/officeDocument/2006/relationships/image" Target="../media/image53.wmf"/><Relationship Id="rId25" Type="http://schemas.openxmlformats.org/officeDocument/2006/relationships/oleObject" Target="../embeddings/oleObject42.bin"/><Relationship Id="rId24" Type="http://schemas.openxmlformats.org/officeDocument/2006/relationships/image" Target="../media/image52.wmf"/><Relationship Id="rId23" Type="http://schemas.openxmlformats.org/officeDocument/2006/relationships/oleObject" Target="../embeddings/oleObject41.bin"/><Relationship Id="rId22" Type="http://schemas.openxmlformats.org/officeDocument/2006/relationships/image" Target="../media/image51.wmf"/><Relationship Id="rId21" Type="http://schemas.openxmlformats.org/officeDocument/2006/relationships/oleObject" Target="../embeddings/oleObject40.bin"/><Relationship Id="rId20" Type="http://schemas.openxmlformats.org/officeDocument/2006/relationships/image" Target="../media/image50.wmf"/><Relationship Id="rId2" Type="http://schemas.openxmlformats.org/officeDocument/2006/relationships/image" Target="../media/image6.wmf"/><Relationship Id="rId19" Type="http://schemas.openxmlformats.org/officeDocument/2006/relationships/oleObject" Target="../embeddings/oleObject39.bin"/><Relationship Id="rId18" Type="http://schemas.openxmlformats.org/officeDocument/2006/relationships/image" Target="../media/image49.wmf"/><Relationship Id="rId17" Type="http://schemas.openxmlformats.org/officeDocument/2006/relationships/oleObject" Target="../embeddings/oleObject38.bin"/><Relationship Id="rId16" Type="http://schemas.openxmlformats.org/officeDocument/2006/relationships/image" Target="../media/image48.wmf"/><Relationship Id="rId15" Type="http://schemas.openxmlformats.org/officeDocument/2006/relationships/oleObject" Target="../embeddings/oleObject37.bin"/><Relationship Id="rId14" Type="http://schemas.openxmlformats.org/officeDocument/2006/relationships/image" Target="../media/image47.wmf"/><Relationship Id="rId13" Type="http://schemas.openxmlformats.org/officeDocument/2006/relationships/oleObject" Target="../embeddings/oleObject36.bin"/><Relationship Id="rId12" Type="http://schemas.openxmlformats.org/officeDocument/2006/relationships/image" Target="../media/image46.wmf"/><Relationship Id="rId11" Type="http://schemas.openxmlformats.org/officeDocument/2006/relationships/oleObject" Target="../embeddings/oleObject35.bin"/><Relationship Id="rId10" Type="http://schemas.openxmlformats.org/officeDocument/2006/relationships/image" Target="../media/image45.wmf"/><Relationship Id="rId1" Type="http://schemas.openxmlformats.org/officeDocument/2006/relationships/oleObject" Target="../embeddings/oleObject30.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484.bin"/><Relationship Id="rId8" Type="http://schemas.openxmlformats.org/officeDocument/2006/relationships/image" Target="../media/image344.wmf"/><Relationship Id="rId7" Type="http://schemas.openxmlformats.org/officeDocument/2006/relationships/oleObject" Target="../embeddings/oleObject483.bin"/><Relationship Id="rId69" Type="http://schemas.openxmlformats.org/officeDocument/2006/relationships/notesSlide" Target="../notesSlides/notesSlide20.xml"/><Relationship Id="rId68" Type="http://schemas.openxmlformats.org/officeDocument/2006/relationships/vmlDrawing" Target="../drawings/vmlDrawing49.vml"/><Relationship Id="rId67" Type="http://schemas.openxmlformats.org/officeDocument/2006/relationships/slideLayout" Target="../slideLayouts/slideLayout14.xml"/><Relationship Id="rId66" Type="http://schemas.openxmlformats.org/officeDocument/2006/relationships/image" Target="../media/image24.png"/><Relationship Id="rId65" Type="http://schemas.openxmlformats.org/officeDocument/2006/relationships/hyperlink" Target="file:///D:\&#29702;&#35770;&#21147;&#23398;\&#29702;&#35770;&#21147;&#23398;&#35270;&#39057;\ketangchengji\&#35838;&#22530;&#25104;&#32489;&#30331;&#35760;&#31243;&#24207;ok.exe" TargetMode="External"/><Relationship Id="rId64" Type="http://schemas.openxmlformats.org/officeDocument/2006/relationships/image" Target="../media/image306.wmf"/><Relationship Id="rId63" Type="http://schemas.openxmlformats.org/officeDocument/2006/relationships/oleObject" Target="../embeddings/oleObject511.bin"/><Relationship Id="rId62" Type="http://schemas.openxmlformats.org/officeDocument/2006/relationships/image" Target="../media/image65.png"/><Relationship Id="rId61" Type="http://schemas.openxmlformats.org/officeDocument/2006/relationships/image" Target="../media/image368.wmf"/><Relationship Id="rId60" Type="http://schemas.openxmlformats.org/officeDocument/2006/relationships/oleObject" Target="../embeddings/oleObject510.bin"/><Relationship Id="rId6" Type="http://schemas.openxmlformats.org/officeDocument/2006/relationships/image" Target="../media/image343.wmf"/><Relationship Id="rId59" Type="http://schemas.openxmlformats.org/officeDocument/2006/relationships/image" Target="../media/image367.wmf"/><Relationship Id="rId58" Type="http://schemas.openxmlformats.org/officeDocument/2006/relationships/oleObject" Target="../embeddings/oleObject509.bin"/><Relationship Id="rId57" Type="http://schemas.openxmlformats.org/officeDocument/2006/relationships/image" Target="../media/image366.wmf"/><Relationship Id="rId56" Type="http://schemas.openxmlformats.org/officeDocument/2006/relationships/oleObject" Target="../embeddings/oleObject508.bin"/><Relationship Id="rId55" Type="http://schemas.openxmlformats.org/officeDocument/2006/relationships/image" Target="../media/image365.wmf"/><Relationship Id="rId54" Type="http://schemas.openxmlformats.org/officeDocument/2006/relationships/oleObject" Target="../embeddings/oleObject507.bin"/><Relationship Id="rId53" Type="http://schemas.openxmlformats.org/officeDocument/2006/relationships/image" Target="../media/image364.wmf"/><Relationship Id="rId52" Type="http://schemas.openxmlformats.org/officeDocument/2006/relationships/oleObject" Target="../embeddings/oleObject506.bin"/><Relationship Id="rId51" Type="http://schemas.openxmlformats.org/officeDocument/2006/relationships/image" Target="../media/image363.wmf"/><Relationship Id="rId50" Type="http://schemas.openxmlformats.org/officeDocument/2006/relationships/oleObject" Target="../embeddings/oleObject505.bin"/><Relationship Id="rId5" Type="http://schemas.openxmlformats.org/officeDocument/2006/relationships/oleObject" Target="../embeddings/oleObject482.bin"/><Relationship Id="rId49" Type="http://schemas.openxmlformats.org/officeDocument/2006/relationships/image" Target="../media/image196.wmf"/><Relationship Id="rId48" Type="http://schemas.openxmlformats.org/officeDocument/2006/relationships/oleObject" Target="../embeddings/oleObject504.bin"/><Relationship Id="rId47" Type="http://schemas.openxmlformats.org/officeDocument/2006/relationships/image" Target="../media/image362.wmf"/><Relationship Id="rId46" Type="http://schemas.openxmlformats.org/officeDocument/2006/relationships/oleObject" Target="../embeddings/oleObject503.bin"/><Relationship Id="rId45" Type="http://schemas.openxmlformats.org/officeDocument/2006/relationships/image" Target="../media/image361.wmf"/><Relationship Id="rId44" Type="http://schemas.openxmlformats.org/officeDocument/2006/relationships/oleObject" Target="../embeddings/oleObject502.bin"/><Relationship Id="rId43" Type="http://schemas.openxmlformats.org/officeDocument/2006/relationships/image" Target="../media/image360.wmf"/><Relationship Id="rId42" Type="http://schemas.openxmlformats.org/officeDocument/2006/relationships/oleObject" Target="../embeddings/oleObject501.bin"/><Relationship Id="rId41" Type="http://schemas.openxmlformats.org/officeDocument/2006/relationships/oleObject" Target="../embeddings/oleObject500.bin"/><Relationship Id="rId40" Type="http://schemas.openxmlformats.org/officeDocument/2006/relationships/oleObject" Target="../embeddings/oleObject499.bin"/><Relationship Id="rId4" Type="http://schemas.openxmlformats.org/officeDocument/2006/relationships/image" Target="../media/image342.wmf"/><Relationship Id="rId39" Type="http://schemas.openxmlformats.org/officeDocument/2006/relationships/image" Target="../media/image359.wmf"/><Relationship Id="rId38" Type="http://schemas.openxmlformats.org/officeDocument/2006/relationships/oleObject" Target="../embeddings/oleObject498.bin"/><Relationship Id="rId37" Type="http://schemas.openxmlformats.org/officeDocument/2006/relationships/image" Target="../media/image358.wmf"/><Relationship Id="rId36" Type="http://schemas.openxmlformats.org/officeDocument/2006/relationships/oleObject" Target="../embeddings/oleObject497.bin"/><Relationship Id="rId35" Type="http://schemas.openxmlformats.org/officeDocument/2006/relationships/image" Target="../media/image357.wmf"/><Relationship Id="rId34" Type="http://schemas.openxmlformats.org/officeDocument/2006/relationships/oleObject" Target="../embeddings/oleObject496.bin"/><Relationship Id="rId33" Type="http://schemas.openxmlformats.org/officeDocument/2006/relationships/image" Target="../media/image356.wmf"/><Relationship Id="rId32" Type="http://schemas.openxmlformats.org/officeDocument/2006/relationships/oleObject" Target="../embeddings/oleObject495.bin"/><Relationship Id="rId31" Type="http://schemas.openxmlformats.org/officeDocument/2006/relationships/image" Target="../media/image355.wmf"/><Relationship Id="rId30" Type="http://schemas.openxmlformats.org/officeDocument/2006/relationships/oleObject" Target="../embeddings/oleObject494.bin"/><Relationship Id="rId3" Type="http://schemas.openxmlformats.org/officeDocument/2006/relationships/oleObject" Target="../embeddings/oleObject481.bin"/><Relationship Id="rId29" Type="http://schemas.openxmlformats.org/officeDocument/2006/relationships/image" Target="../media/image354.wmf"/><Relationship Id="rId28" Type="http://schemas.openxmlformats.org/officeDocument/2006/relationships/oleObject" Target="../embeddings/oleObject493.bin"/><Relationship Id="rId27" Type="http://schemas.openxmlformats.org/officeDocument/2006/relationships/image" Target="../media/image353.wmf"/><Relationship Id="rId26" Type="http://schemas.openxmlformats.org/officeDocument/2006/relationships/oleObject" Target="../embeddings/oleObject492.bin"/><Relationship Id="rId25" Type="http://schemas.openxmlformats.org/officeDocument/2006/relationships/image" Target="../media/image352.wmf"/><Relationship Id="rId24" Type="http://schemas.openxmlformats.org/officeDocument/2006/relationships/oleObject" Target="../embeddings/oleObject491.bin"/><Relationship Id="rId23" Type="http://schemas.openxmlformats.org/officeDocument/2006/relationships/image" Target="../media/image351.wmf"/><Relationship Id="rId22" Type="http://schemas.openxmlformats.org/officeDocument/2006/relationships/oleObject" Target="../embeddings/oleObject490.bin"/><Relationship Id="rId21" Type="http://schemas.openxmlformats.org/officeDocument/2006/relationships/image" Target="../media/image350.wmf"/><Relationship Id="rId20" Type="http://schemas.openxmlformats.org/officeDocument/2006/relationships/oleObject" Target="../embeddings/oleObject489.bin"/><Relationship Id="rId2" Type="http://schemas.openxmlformats.org/officeDocument/2006/relationships/image" Target="../media/image341.wmf"/><Relationship Id="rId19" Type="http://schemas.openxmlformats.org/officeDocument/2006/relationships/image" Target="../media/image349.wmf"/><Relationship Id="rId18" Type="http://schemas.openxmlformats.org/officeDocument/2006/relationships/oleObject" Target="../embeddings/oleObject488.bin"/><Relationship Id="rId17" Type="http://schemas.openxmlformats.org/officeDocument/2006/relationships/image" Target="../media/image348.wmf"/><Relationship Id="rId16" Type="http://schemas.openxmlformats.org/officeDocument/2006/relationships/oleObject" Target="../embeddings/oleObject487.bin"/><Relationship Id="rId15" Type="http://schemas.openxmlformats.org/officeDocument/2006/relationships/image" Target="../media/image334.png"/><Relationship Id="rId14" Type="http://schemas.openxmlformats.org/officeDocument/2006/relationships/image" Target="../media/image347.wmf"/><Relationship Id="rId13" Type="http://schemas.openxmlformats.org/officeDocument/2006/relationships/oleObject" Target="../embeddings/oleObject486.bin"/><Relationship Id="rId12" Type="http://schemas.openxmlformats.org/officeDocument/2006/relationships/image" Target="../media/image346.wmf"/><Relationship Id="rId11" Type="http://schemas.openxmlformats.org/officeDocument/2006/relationships/oleObject" Target="../embeddings/oleObject485.bin"/><Relationship Id="rId10" Type="http://schemas.openxmlformats.org/officeDocument/2006/relationships/image" Target="../media/image345.wmf"/><Relationship Id="rId1" Type="http://schemas.openxmlformats.org/officeDocument/2006/relationships/oleObject" Target="../embeddings/oleObject480.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4.png"/><Relationship Id="rId1" Type="http://schemas.openxmlformats.org/officeDocument/2006/relationships/hyperlink" Target="file:///D:\&#29702;&#35770;&#21147;&#23398;\&#29702;&#35770;&#21147;&#23398;&#35270;&#39057;\ketangchengji\&#35838;&#22530;&#25104;&#32489;&#30331;&#35760;&#31243;&#24207;ok.exe" TargetMode="Externa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4.png"/><Relationship Id="rId1" Type="http://schemas.openxmlformats.org/officeDocument/2006/relationships/hyperlink" Target="file:///D:\&#29702;&#35770;&#21147;&#23398;\&#29702;&#35770;&#21147;&#23398;&#35270;&#39057;\ketangchengji\&#35838;&#22530;&#25104;&#32489;&#30331;&#35760;&#31243;&#24207;ok.exe" TargetMode="Externa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oleObject" Target="../embeddings/oleObject49.bin"/><Relationship Id="rId7" Type="http://schemas.openxmlformats.org/officeDocument/2006/relationships/oleObject" Target="../embeddings/oleObject48.bin"/><Relationship Id="rId6" Type="http://schemas.openxmlformats.org/officeDocument/2006/relationships/image" Target="../media/image58.wmf"/><Relationship Id="rId5" Type="http://schemas.openxmlformats.org/officeDocument/2006/relationships/oleObject" Target="../embeddings/oleObject47.bin"/><Relationship Id="rId44" Type="http://schemas.openxmlformats.org/officeDocument/2006/relationships/vmlDrawing" Target="../drawings/vmlDrawing6.vml"/><Relationship Id="rId43" Type="http://schemas.openxmlformats.org/officeDocument/2006/relationships/slideLayout" Target="../slideLayouts/slideLayout29.xml"/><Relationship Id="rId42" Type="http://schemas.openxmlformats.org/officeDocument/2006/relationships/image" Target="../media/image24.png"/><Relationship Id="rId41" Type="http://schemas.openxmlformats.org/officeDocument/2006/relationships/hyperlink" Target="file:///D:\&#29702;&#35770;&#21147;&#23398;\&#29702;&#35770;&#21147;&#23398;&#35270;&#39057;\ketangchengji\&#35838;&#22530;&#25104;&#32489;&#30331;&#35760;&#31243;&#24207;ok.exe" TargetMode="External"/><Relationship Id="rId40" Type="http://schemas.openxmlformats.org/officeDocument/2006/relationships/image" Target="../media/image68.wmf"/><Relationship Id="rId4" Type="http://schemas.openxmlformats.org/officeDocument/2006/relationships/image" Target="../media/image57.wmf"/><Relationship Id="rId39" Type="http://schemas.openxmlformats.org/officeDocument/2006/relationships/oleObject" Target="../embeddings/oleObject69.bin"/><Relationship Id="rId38" Type="http://schemas.openxmlformats.org/officeDocument/2006/relationships/image" Target="../media/image67.wmf"/><Relationship Id="rId37" Type="http://schemas.openxmlformats.org/officeDocument/2006/relationships/oleObject" Target="../embeddings/oleObject68.bin"/><Relationship Id="rId36" Type="http://schemas.openxmlformats.org/officeDocument/2006/relationships/oleObject" Target="../embeddings/oleObject67.bin"/><Relationship Id="rId35" Type="http://schemas.openxmlformats.org/officeDocument/2006/relationships/image" Target="../media/image66.wmf"/><Relationship Id="rId34" Type="http://schemas.openxmlformats.org/officeDocument/2006/relationships/oleObject" Target="../embeddings/oleObject66.bin"/><Relationship Id="rId33" Type="http://schemas.openxmlformats.org/officeDocument/2006/relationships/oleObject" Target="../embeddings/oleObject65.bin"/><Relationship Id="rId32" Type="http://schemas.openxmlformats.org/officeDocument/2006/relationships/oleObject" Target="../embeddings/oleObject64.bin"/><Relationship Id="rId31" Type="http://schemas.openxmlformats.org/officeDocument/2006/relationships/oleObject" Target="../embeddings/oleObject63.bin"/><Relationship Id="rId30" Type="http://schemas.openxmlformats.org/officeDocument/2006/relationships/oleObject" Target="../embeddings/oleObject62.bin"/><Relationship Id="rId3" Type="http://schemas.openxmlformats.org/officeDocument/2006/relationships/oleObject" Target="../embeddings/oleObject46.bin"/><Relationship Id="rId29" Type="http://schemas.openxmlformats.org/officeDocument/2006/relationships/oleObject" Target="../embeddings/oleObject61.bin"/><Relationship Id="rId28" Type="http://schemas.openxmlformats.org/officeDocument/2006/relationships/oleObject" Target="../embeddings/oleObject60.bin"/><Relationship Id="rId27" Type="http://schemas.openxmlformats.org/officeDocument/2006/relationships/image" Target="../media/image65.png"/><Relationship Id="rId26" Type="http://schemas.openxmlformats.org/officeDocument/2006/relationships/image" Target="../media/image64.wmf"/><Relationship Id="rId25" Type="http://schemas.openxmlformats.org/officeDocument/2006/relationships/oleObject" Target="../embeddings/oleObject59.bin"/><Relationship Id="rId24" Type="http://schemas.openxmlformats.org/officeDocument/2006/relationships/oleObject" Target="../embeddings/oleObject58.bin"/><Relationship Id="rId23" Type="http://schemas.openxmlformats.org/officeDocument/2006/relationships/image" Target="../media/image63.wmf"/><Relationship Id="rId22" Type="http://schemas.openxmlformats.org/officeDocument/2006/relationships/oleObject" Target="../embeddings/oleObject57.bin"/><Relationship Id="rId21" Type="http://schemas.openxmlformats.org/officeDocument/2006/relationships/oleObject" Target="../embeddings/oleObject56.bin"/><Relationship Id="rId20" Type="http://schemas.openxmlformats.org/officeDocument/2006/relationships/image" Target="../media/image62.wmf"/><Relationship Id="rId2" Type="http://schemas.openxmlformats.org/officeDocument/2006/relationships/image" Target="../media/image56.wmf"/><Relationship Id="rId19" Type="http://schemas.openxmlformats.org/officeDocument/2006/relationships/oleObject" Target="../embeddings/oleObject55.bin"/><Relationship Id="rId18" Type="http://schemas.openxmlformats.org/officeDocument/2006/relationships/image" Target="../media/image61.wmf"/><Relationship Id="rId17" Type="http://schemas.openxmlformats.org/officeDocument/2006/relationships/oleObject" Target="../embeddings/oleObject54.bin"/><Relationship Id="rId16" Type="http://schemas.openxmlformats.org/officeDocument/2006/relationships/image" Target="../media/image53.wmf"/><Relationship Id="rId15" Type="http://schemas.openxmlformats.org/officeDocument/2006/relationships/oleObject" Target="../embeddings/oleObject53.bin"/><Relationship Id="rId14" Type="http://schemas.openxmlformats.org/officeDocument/2006/relationships/image" Target="../media/image60.wmf"/><Relationship Id="rId13" Type="http://schemas.openxmlformats.org/officeDocument/2006/relationships/oleObject" Target="../embeddings/oleObject52.bin"/><Relationship Id="rId12" Type="http://schemas.openxmlformats.org/officeDocument/2006/relationships/image" Target="../media/image51.wmf"/><Relationship Id="rId11" Type="http://schemas.openxmlformats.org/officeDocument/2006/relationships/oleObject" Target="../embeddings/oleObject51.bin"/><Relationship Id="rId10" Type="http://schemas.openxmlformats.org/officeDocument/2006/relationships/image" Target="../media/image59.wmf"/><Relationship Id="rId1" Type="http://schemas.openxmlformats.org/officeDocument/2006/relationships/oleObject" Target="../embeddings/oleObject45.bin"/></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file:///D:\&#29702;&#35770;&#21147;&#23398;\&#29702;&#35770;&#21147;&#23398;&#35270;&#39057;\ketangchengji\&#35838;&#22530;&#25104;&#32489;&#30331;&#35760;&#31243;&#24207;ok.exe" TargetMode="External"/><Relationship Id="rId4" Type="http://schemas.openxmlformats.org/officeDocument/2006/relationships/image" Target="../media/image71.png"/><Relationship Id="rId3" Type="http://schemas.openxmlformats.org/officeDocument/2006/relationships/image" Target="../media/image70.wmf"/><Relationship Id="rId2" Type="http://schemas.openxmlformats.org/officeDocument/2006/relationships/oleObject" Target="../embeddings/oleObject70.bin"/><Relationship Id="rId1" Type="http://schemas.openxmlformats.org/officeDocument/2006/relationships/image" Target="../media/image6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21506" name="文本框 2"/>
          <p:cNvSpPr txBox="1"/>
          <p:nvPr/>
        </p:nvSpPr>
        <p:spPr>
          <a:xfrm>
            <a:off x="1112838" y="2540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269875" y="609600"/>
            <a:ext cx="8869363" cy="1876425"/>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sz="28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en-US" altLang="zh-CN"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02  6</a:t>
            </a:r>
            <a:r>
              <a:rPr lang="zh-CN" altLang="zh-CN"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种解法示例</a:t>
            </a:r>
            <a:endParaRPr lang="en-US" altLang="zh-CN"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en-US" altLang="zh-CN"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21</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pic>
        <p:nvPicPr>
          <p:cNvPr id="8198" name="素材85-朝三暮四.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446088" y="3209925"/>
            <a:ext cx="3771900" cy="2830513"/>
          </a:xfrm>
          <a:prstGeom prst="rect">
            <a:avLst/>
          </a:prstGeom>
          <a:noFill/>
          <a:ln w="9525">
            <a:noFill/>
          </a:ln>
        </p:spPr>
      </p:pic>
      <p:pic>
        <p:nvPicPr>
          <p:cNvPr id="8199" name="素材86-四象生八卦.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3"/>
          <a:stretch>
            <a:fillRect/>
          </a:stretch>
        </p:blipFill>
        <p:spPr>
          <a:xfrm>
            <a:off x="5100638" y="3209925"/>
            <a:ext cx="3773487" cy="2830513"/>
          </a:xfrm>
          <a:prstGeom prst="rect">
            <a:avLst/>
          </a:prstGeom>
          <a:noFill/>
          <a:ln w="9525">
            <a:noFill/>
          </a:ln>
        </p:spPr>
      </p:pic>
      <p:pic>
        <p:nvPicPr>
          <p:cNvPr id="21510" name="图片 11272">
            <a:hlinkClick r:id="rId6"/>
          </p:cNvPr>
          <p:cNvPicPr>
            <a:picLocks noChangeAspect="1"/>
          </p:cNvPicPr>
          <p:nvPr/>
        </p:nvPicPr>
        <p:blipFill>
          <a:blip r:embed="rId7"/>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819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198"/>
                                        </p:tgtEl>
                                      </p:cBhvr>
                                    </p:cmd>
                                  </p:childTnLst>
                                </p:cTn>
                              </p:par>
                            </p:childTnLst>
                          </p:cTn>
                        </p:par>
                      </p:childTnLst>
                    </p:cTn>
                  </p:par>
                </p:childTnLst>
              </p:cTn>
              <p:nextCondLst>
                <p:cond evt="onClick" delay="0">
                  <p:tgtEl>
                    <p:spTgt spid="8198"/>
                  </p:tgtEl>
                </p:cond>
              </p:nextCondLst>
            </p:seq>
            <p:video>
              <p:cMediaNode>
                <p:cTn id="7" fill="hold" display="0">
                  <p:stCondLst>
                    <p:cond delay="indefinite"/>
                  </p:stCondLst>
                  <p:endCondLst>
                    <p:cond evt="onNext" delay="0">
                      <p:tgtEl>
                        <p:sldTgt/>
                      </p:tgtEl>
                    </p:cond>
                    <p:cond evt="onPrev" delay="0">
                      <p:tgtEl>
                        <p:sldTgt/>
                      </p:tgtEl>
                    </p:cond>
                  </p:endCondLst>
                </p:cTn>
                <p:tgtEl>
                  <p:spTgt spid="8198"/>
                </p:tgtEl>
              </p:cMediaNode>
            </p:video>
            <p:seq concurrent="1" nextAc="seek">
              <p:cTn id="8" restart="whenNotActive" fill="hold" evtFilter="cancelBubble" nodeType="interactiveSeq">
                <p:stCondLst>
                  <p:cond evt="onClick" delay="0">
                    <p:tgtEl>
                      <p:spTgt spid="819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199"/>
                                        </p:tgtEl>
                                      </p:cBhvr>
                                    </p:cmd>
                                  </p:childTnLst>
                                </p:cTn>
                              </p:par>
                            </p:childTnLst>
                          </p:cTn>
                        </p:par>
                      </p:childTnLst>
                    </p:cTn>
                  </p:par>
                </p:childTnLst>
              </p:cTn>
              <p:nextCondLst>
                <p:cond evt="onClick" delay="0">
                  <p:tgtEl>
                    <p:spTgt spid="8199"/>
                  </p:tgtEl>
                </p:cond>
              </p:nextCondLst>
            </p:seq>
            <p:video>
              <p:cMediaNode>
                <p:cTn id="13" fill="hold" display="0">
                  <p:stCondLst>
                    <p:cond delay="indefinite"/>
                  </p:stCondLst>
                  <p:endCondLst>
                    <p:cond evt="onNext" delay="0">
                      <p:tgtEl>
                        <p:sldTgt/>
                      </p:tgtEl>
                    </p:cond>
                    <p:cond evt="onPrev" delay="0">
                      <p:tgtEl>
                        <p:sldTgt/>
                      </p:tgtEl>
                    </p:cond>
                  </p:endCondLst>
                </p:cTn>
                <p:tgtEl>
                  <p:spTgt spid="8199"/>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3554"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55"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56"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57"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58"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59"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60"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3561" name="矩形 195603"/>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pic>
        <p:nvPicPr>
          <p:cNvPr id="23562" name="图片 195615"/>
          <p:cNvPicPr>
            <a:picLocks noChangeAspect="1"/>
          </p:cNvPicPr>
          <p:nvPr/>
        </p:nvPicPr>
        <p:blipFill>
          <a:blip r:embed="rId1"/>
          <a:stretch>
            <a:fillRect/>
          </a:stretch>
        </p:blipFill>
        <p:spPr>
          <a:xfrm>
            <a:off x="5811838" y="1304925"/>
            <a:ext cx="3059112" cy="2187575"/>
          </a:xfrm>
          <a:prstGeom prst="rect">
            <a:avLst/>
          </a:prstGeom>
          <a:noFill/>
          <a:ln w="9525">
            <a:noFill/>
          </a:ln>
        </p:spPr>
      </p:pic>
      <p:graphicFrame>
        <p:nvGraphicFramePr>
          <p:cNvPr id="23563"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077" name="" r:id="rId2" imgW="177165" imgH="228600" progId="Equation.3">
                  <p:embed/>
                </p:oleObj>
              </mc:Choice>
              <mc:Fallback>
                <p:oleObj name="" r:id="rId2" imgW="177165" imgH="228600" progId="Equation.3">
                  <p:embed/>
                  <p:pic>
                    <p:nvPicPr>
                      <p:cNvPr id="0" name="图片 3076"/>
                      <p:cNvPicPr/>
                      <p:nvPr/>
                    </p:nvPicPr>
                    <p:blipFill>
                      <a:blip r:embed="rId3"/>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4395788" cy="460375"/>
          </a:xfrm>
          <a:prstGeom prst="rect">
            <a:avLst/>
          </a:prstGeom>
          <a:noFill/>
          <a:ln w="9525">
            <a:noFill/>
          </a:ln>
        </p:spPr>
        <p:txBody>
          <a:bodyPr wrap="square" anchor="t">
            <a:spAutoFit/>
          </a:bodyPr>
          <a:p>
            <a:r>
              <a:rPr lang="en-US" altLang="zh-CN" b="1" noProof="1">
                <a:latin typeface="微软雅黑" panose="020B0503020204020204" pitchFamily="34" charset="-122"/>
                <a:ea typeface="微软雅黑" panose="020B0503020204020204" pitchFamily="34" charset="-122"/>
                <a:cs typeface="+mn-cs"/>
              </a:rPr>
              <a:t>[</a:t>
            </a:r>
            <a:r>
              <a:rPr lang="zh-CN" altLang="en-US" b="1" noProof="1">
                <a:solidFill>
                  <a:srgbClr val="FF0000"/>
                </a:solidFill>
                <a:latin typeface="微软雅黑" panose="020B0503020204020204" pitchFamily="34" charset="-122"/>
                <a:ea typeface="微软雅黑" panose="020B0503020204020204" pitchFamily="34" charset="-122"/>
                <a:cs typeface="+mn-cs"/>
              </a:rPr>
              <a:t>解法</a:t>
            </a:r>
            <a:r>
              <a:rPr lang="en-US" altLang="zh-CN" b="1" noProof="1">
                <a:solidFill>
                  <a:srgbClr val="FF0000"/>
                </a:solidFill>
                <a:latin typeface="微软雅黑" panose="020B0503020204020204" pitchFamily="34" charset="-122"/>
                <a:ea typeface="微软雅黑" panose="020B0503020204020204" pitchFamily="34" charset="-122"/>
                <a:cs typeface="+mn-cs"/>
              </a:rPr>
              <a:t>1A</a:t>
            </a:r>
            <a:r>
              <a:rPr lang="zh-CN" altLang="en-US" b="1" noProof="1">
                <a:solidFill>
                  <a:srgbClr val="FF0000"/>
                </a:solidFill>
                <a:latin typeface="微软雅黑" panose="020B0503020204020204" pitchFamily="34" charset="-122"/>
                <a:ea typeface="微软雅黑" panose="020B0503020204020204" pitchFamily="34" charset="-122"/>
                <a:cs typeface="+mn-cs"/>
              </a:rPr>
              <a:t>：</a:t>
            </a:r>
            <a:r>
              <a:rPr lang="zh-CN" altLang="en-US" b="1" noProof="1">
                <a:solidFill>
                  <a:schemeClr val="accent6"/>
                </a:solidFill>
                <a:latin typeface="微软雅黑" panose="020B0503020204020204" pitchFamily="34" charset="-122"/>
                <a:ea typeface="微软雅黑" panose="020B0503020204020204" pitchFamily="34" charset="-122"/>
                <a:cs typeface="+mn-cs"/>
              </a:rPr>
              <a:t>先求导</a:t>
            </a:r>
            <a:r>
              <a:rPr lang="en-US" altLang="zh-CN" b="1" noProof="1">
                <a:solidFill>
                  <a:schemeClr val="accent6"/>
                </a:solidFill>
                <a:latin typeface="微软雅黑" panose="020B0503020204020204" pitchFamily="34" charset="-122"/>
                <a:ea typeface="微软雅黑" panose="020B0503020204020204" pitchFamily="34" charset="-122"/>
                <a:cs typeface="+mn-cs"/>
              </a:rPr>
              <a:t>+</a:t>
            </a:r>
            <a:r>
              <a:rPr lang="zh-CN" altLang="en-US"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b="1" noProof="1">
                <a:latin typeface="微软雅黑" panose="020B0503020204020204" pitchFamily="34" charset="-122"/>
                <a:ea typeface="微软雅黑" panose="020B0503020204020204" pitchFamily="34" charset="-122"/>
                <a:cs typeface="+mn-cs"/>
              </a:rPr>
              <a:t>]</a:t>
            </a:r>
            <a:endParaRPr lang="zh-CN" altLang="en-US" sz="1800" b="1" noProof="1" dirty="0">
              <a:latin typeface="华文琥珀" charset="-122"/>
              <a:ea typeface="华文琥珀" charset="-122"/>
            </a:endParaRPr>
          </a:p>
        </p:txBody>
      </p:sp>
      <p:pic>
        <p:nvPicPr>
          <p:cNvPr id="23565" name="图片 11272">
            <a:hlinkClick r:id="rId4"/>
          </p:cNvPr>
          <p:cNvPicPr>
            <a:picLocks noChangeAspect="1"/>
          </p:cNvPicPr>
          <p:nvPr/>
        </p:nvPicPr>
        <p:blipFill>
          <a:blip r:embed="rId5"/>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4578"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79"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0"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1"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2"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3"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4"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4585"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4586"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078" name="" r:id="rId1" imgW="177165" imgH="228600" progId="Equation.3">
                  <p:embed/>
                </p:oleObj>
              </mc:Choice>
              <mc:Fallback>
                <p:oleObj name="" r:id="rId1" imgW="177165" imgH="228600" progId="Equation.3">
                  <p:embed/>
                  <p:pic>
                    <p:nvPicPr>
                      <p:cNvPr id="0" name="图片 3077"/>
                      <p:cNvPicPr/>
                      <p:nvPr/>
                    </p:nvPicPr>
                    <p:blipFill>
                      <a:blip r:embed="rId2"/>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398463"/>
          </a:xfrm>
          <a:prstGeom prst="rect">
            <a:avLst/>
          </a:prstGeom>
          <a:noFill/>
          <a:ln w="9525">
            <a:noFill/>
          </a:ln>
        </p:spPr>
        <p:txBody>
          <a:bodyPr wrap="square" anchor="t">
            <a:spAutoFit/>
          </a:bodyPr>
          <a:p>
            <a:r>
              <a:rPr lang="en-US" altLang="zh-CN" sz="2000" b="1" noProof="1">
                <a:latin typeface="微软雅黑" panose="020B0503020204020204" pitchFamily="34" charset="-122"/>
                <a:ea typeface="微软雅黑" panose="020B0503020204020204" pitchFamily="34" charset="-122"/>
                <a:cs typeface="+mn-cs"/>
              </a:rPr>
              <a:t>[</a:t>
            </a:r>
            <a:r>
              <a:rPr lang="zh-CN" altLang="en-US" sz="20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2000" b="1" noProof="1">
                <a:solidFill>
                  <a:srgbClr val="FF0000"/>
                </a:solidFill>
                <a:latin typeface="微软雅黑" panose="020B0503020204020204" pitchFamily="34" charset="-122"/>
                <a:ea typeface="微软雅黑" panose="020B0503020204020204" pitchFamily="34" charset="-122"/>
                <a:cs typeface="+mn-cs"/>
              </a:rPr>
              <a:t>1A</a:t>
            </a:r>
            <a:r>
              <a:rPr lang="zh-CN" altLang="en-US" sz="2000" b="1" noProof="1">
                <a:solidFill>
                  <a:srgbClr val="FF0000"/>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先求导</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合成运动</a:t>
            </a:r>
            <a:r>
              <a:rPr lang="en-US" altLang="zh-CN" sz="2000" b="1" noProof="1">
                <a:latin typeface="微软雅黑" panose="020B0503020204020204" pitchFamily="34" charset="-122"/>
                <a:ea typeface="微软雅黑" panose="020B0503020204020204" pitchFamily="34" charset="-122"/>
                <a:cs typeface="+mn-cs"/>
              </a:rPr>
              <a:t>] [</a:t>
            </a:r>
            <a:r>
              <a:rPr lang="zh-CN" altLang="en-US" sz="20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2000" b="1" noProof="1">
                <a:latin typeface="微软雅黑" panose="020B0503020204020204" pitchFamily="34" charset="-122"/>
                <a:ea typeface="微软雅黑" panose="020B0503020204020204" pitchFamily="34" charset="-122"/>
                <a:cs typeface="+mn-cs"/>
              </a:rPr>
              <a:t>]</a:t>
            </a:r>
            <a:endParaRPr lang="zh-CN" altLang="en-US" sz="2000" b="1" noProof="1" dirty="0">
              <a:latin typeface="华文琥珀" charset="-122"/>
              <a:ea typeface="华文琥珀" charset="-122"/>
            </a:endParaRPr>
          </a:p>
        </p:txBody>
      </p:sp>
      <p:grpSp>
        <p:nvGrpSpPr>
          <p:cNvPr id="24588" name="组合 12"/>
          <p:cNvGrpSpPr/>
          <p:nvPr/>
        </p:nvGrpSpPr>
        <p:grpSpPr>
          <a:xfrm>
            <a:off x="5680075" y="1508125"/>
            <a:ext cx="3159125" cy="2187575"/>
            <a:chOff x="9153" y="2004"/>
            <a:chExt cx="4976" cy="3444"/>
          </a:xfrm>
        </p:grpSpPr>
        <p:pic>
          <p:nvPicPr>
            <p:cNvPr id="24589"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592"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079" name="" r:id="rId4" imgW="177165" imgH="228600" progId="Equation.KSEE3">
                    <p:embed/>
                  </p:oleObj>
                </mc:Choice>
                <mc:Fallback>
                  <p:oleObj name="" r:id="rId4" imgW="177165" imgH="228600" progId="Equation.KSEE3">
                    <p:embed/>
                    <p:pic>
                      <p:nvPicPr>
                        <p:cNvPr id="0" name="图片 3078"/>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595"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080" name="" r:id="rId6" imgW="304800" imgH="165100" progId="Equation.KSEE3">
                    <p:embed/>
                  </p:oleObj>
                </mc:Choice>
                <mc:Fallback>
                  <p:oleObj name="" r:id="rId6" imgW="304800" imgH="165100" progId="Equation.KSEE3">
                    <p:embed/>
                    <p:pic>
                      <p:nvPicPr>
                        <p:cNvPr id="0" name="图片 3079"/>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24596"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081" name="" r:id="rId8" imgW="393700" imgH="241300" progId="Equation.KSEE3">
                    <p:embed/>
                  </p:oleObj>
                </mc:Choice>
                <mc:Fallback>
                  <p:oleObj name="" r:id="rId8" imgW="393700" imgH="241300" progId="Equation.KSEE3">
                    <p:embed/>
                    <p:pic>
                      <p:nvPicPr>
                        <p:cNvPr id="0" name="图片 3080"/>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24597"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082" name="" r:id="rId10" imgW="381000" imgH="228600" progId="Equation.KSEE3">
                    <p:embed/>
                  </p:oleObj>
                </mc:Choice>
                <mc:Fallback>
                  <p:oleObj name="" r:id="rId10" imgW="381000" imgH="228600" progId="Equation.KSEE3">
                    <p:embed/>
                    <p:pic>
                      <p:nvPicPr>
                        <p:cNvPr id="0" name="图片 3081"/>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24598" name="对象 13">
            <a:hlinkClick r:id="" action="ppaction://ole?verb="/>
          </p:cNvPr>
          <p:cNvGraphicFramePr>
            <a:graphicFrameLocks noChangeAspect="1"/>
          </p:cNvGraphicFramePr>
          <p:nvPr/>
        </p:nvGraphicFramePr>
        <p:xfrm>
          <a:off x="-6350" y="2195513"/>
          <a:ext cx="5116513" cy="427037"/>
        </p:xfrm>
        <a:graphic>
          <a:graphicData uri="http://schemas.openxmlformats.org/presentationml/2006/ole">
            <mc:AlternateContent xmlns:mc="http://schemas.openxmlformats.org/markup-compatibility/2006">
              <mc:Choice xmlns:v="urn:schemas-microsoft-com:vml" Requires="v">
                <p:oleObj spid="_x0000_s3083" name="" r:id="rId12" imgW="3327400" imgH="241300" progId="Equation.KSEE3">
                  <p:embed/>
                </p:oleObj>
              </mc:Choice>
              <mc:Fallback>
                <p:oleObj name="" r:id="rId12" imgW="3327400" imgH="241300" progId="Equation.KSEE3">
                  <p:embed/>
                  <p:pic>
                    <p:nvPicPr>
                      <p:cNvPr id="0" name="图片 3082"/>
                      <p:cNvPicPr/>
                      <p:nvPr/>
                    </p:nvPicPr>
                    <p:blipFill>
                      <a:blip r:embed="rId13"/>
                      <a:stretch>
                        <a:fillRect/>
                      </a:stretch>
                    </p:blipFill>
                    <p:spPr>
                      <a:xfrm>
                        <a:off x="-6350" y="2195513"/>
                        <a:ext cx="5116513" cy="427037"/>
                      </a:xfrm>
                      <a:prstGeom prst="rect">
                        <a:avLst/>
                      </a:prstGeom>
                      <a:noFill/>
                      <a:ln w="38100">
                        <a:noFill/>
                        <a:miter/>
                      </a:ln>
                    </p:spPr>
                  </p:pic>
                </p:oleObj>
              </mc:Fallback>
            </mc:AlternateContent>
          </a:graphicData>
        </a:graphic>
      </p:graphicFrame>
      <p:graphicFrame>
        <p:nvGraphicFramePr>
          <p:cNvPr id="24599" name="对象 15">
            <a:hlinkClick r:id="" action="ppaction://ole?verb="/>
          </p:cNvPr>
          <p:cNvGraphicFramePr>
            <a:graphicFrameLocks noChangeAspect="1"/>
          </p:cNvGraphicFramePr>
          <p:nvPr/>
        </p:nvGraphicFramePr>
        <p:xfrm>
          <a:off x="136525" y="2714625"/>
          <a:ext cx="1914525" cy="696913"/>
        </p:xfrm>
        <a:graphic>
          <a:graphicData uri="http://schemas.openxmlformats.org/presentationml/2006/ole">
            <mc:AlternateContent xmlns:mc="http://schemas.openxmlformats.org/markup-compatibility/2006">
              <mc:Choice xmlns:v="urn:schemas-microsoft-com:vml" Requires="v">
                <p:oleObj spid="_x0000_s3084" name="" r:id="rId14" imgW="1244600" imgH="393700" progId="Equation.KSEE3">
                  <p:embed/>
                </p:oleObj>
              </mc:Choice>
              <mc:Fallback>
                <p:oleObj name="" r:id="rId14" imgW="1244600" imgH="393700" progId="Equation.KSEE3">
                  <p:embed/>
                  <p:pic>
                    <p:nvPicPr>
                      <p:cNvPr id="0" name="图片 3083"/>
                      <p:cNvPicPr/>
                      <p:nvPr/>
                    </p:nvPicPr>
                    <p:blipFill>
                      <a:blip r:embed="rId15"/>
                      <a:stretch>
                        <a:fillRect/>
                      </a:stretch>
                    </p:blipFill>
                    <p:spPr>
                      <a:xfrm>
                        <a:off x="136525" y="2714625"/>
                        <a:ext cx="1914525" cy="696913"/>
                      </a:xfrm>
                      <a:prstGeom prst="rect">
                        <a:avLst/>
                      </a:prstGeom>
                      <a:noFill/>
                      <a:ln w="38100">
                        <a:noFill/>
                        <a:miter/>
                      </a:ln>
                    </p:spPr>
                  </p:pic>
                </p:oleObj>
              </mc:Fallback>
            </mc:AlternateContent>
          </a:graphicData>
        </a:graphic>
      </p:graphicFrame>
      <p:sp>
        <p:nvSpPr>
          <p:cNvPr id="24600" name="矩形 195603"/>
          <p:cNvSpPr/>
          <p:nvPr/>
        </p:nvSpPr>
        <p:spPr>
          <a:xfrm>
            <a:off x="2422525" y="282575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4601" name="对象 18">
            <a:hlinkClick r:id="" action="ppaction://ole?verb="/>
          </p:cNvPr>
          <p:cNvGraphicFramePr>
            <a:graphicFrameLocks noChangeAspect="1"/>
          </p:cNvGraphicFramePr>
          <p:nvPr/>
        </p:nvGraphicFramePr>
        <p:xfrm>
          <a:off x="136525" y="3309938"/>
          <a:ext cx="2187575" cy="696912"/>
        </p:xfrm>
        <a:graphic>
          <a:graphicData uri="http://schemas.openxmlformats.org/presentationml/2006/ole">
            <mc:AlternateContent xmlns:mc="http://schemas.openxmlformats.org/markup-compatibility/2006">
              <mc:Choice xmlns:v="urn:schemas-microsoft-com:vml" Requires="v">
                <p:oleObj spid="_x0000_s3085" name="" r:id="rId16" imgW="1308100" imgH="393700" progId="Equation.KSEE3">
                  <p:embed/>
                </p:oleObj>
              </mc:Choice>
              <mc:Fallback>
                <p:oleObj name="" r:id="rId16" imgW="1308100" imgH="393700" progId="Equation.KSEE3">
                  <p:embed/>
                  <p:pic>
                    <p:nvPicPr>
                      <p:cNvPr id="0" name="图片 3084"/>
                      <p:cNvPicPr/>
                      <p:nvPr/>
                    </p:nvPicPr>
                    <p:blipFill>
                      <a:blip r:embed="rId17"/>
                      <a:stretch>
                        <a:fillRect/>
                      </a:stretch>
                    </p:blipFill>
                    <p:spPr>
                      <a:xfrm>
                        <a:off x="136525" y="3309938"/>
                        <a:ext cx="2187575" cy="696912"/>
                      </a:xfrm>
                      <a:prstGeom prst="rect">
                        <a:avLst/>
                      </a:prstGeom>
                      <a:noFill/>
                      <a:ln w="38100">
                        <a:noFill/>
                        <a:miter/>
                      </a:ln>
                    </p:spPr>
                  </p:pic>
                </p:oleObj>
              </mc:Fallback>
            </mc:AlternateContent>
          </a:graphicData>
        </a:graphic>
      </p:graphicFrame>
      <p:sp>
        <p:nvSpPr>
          <p:cNvPr id="24602" name="矩形 195603"/>
          <p:cNvSpPr/>
          <p:nvPr/>
        </p:nvSpPr>
        <p:spPr>
          <a:xfrm>
            <a:off x="2422525" y="3411538"/>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4603" name="对象 21">
            <a:hlinkClick r:id="" action="ppaction://ole?verb="/>
          </p:cNvPr>
          <p:cNvGraphicFramePr>
            <a:graphicFrameLocks noChangeAspect="1"/>
          </p:cNvGraphicFramePr>
          <p:nvPr/>
        </p:nvGraphicFramePr>
        <p:xfrm>
          <a:off x="136525" y="4006850"/>
          <a:ext cx="1147763" cy="696913"/>
        </p:xfrm>
        <a:graphic>
          <a:graphicData uri="http://schemas.openxmlformats.org/presentationml/2006/ole">
            <mc:AlternateContent xmlns:mc="http://schemas.openxmlformats.org/markup-compatibility/2006">
              <mc:Choice xmlns:v="urn:schemas-microsoft-com:vml" Requires="v">
                <p:oleObj spid="_x0000_s3086" name="" r:id="rId18" imgW="685800" imgH="393700" progId="Equation.KSEE3">
                  <p:embed/>
                </p:oleObj>
              </mc:Choice>
              <mc:Fallback>
                <p:oleObj name="" r:id="rId18" imgW="685800" imgH="393700" progId="Equation.KSEE3">
                  <p:embed/>
                  <p:pic>
                    <p:nvPicPr>
                      <p:cNvPr id="0" name="图片 3085"/>
                      <p:cNvPicPr/>
                      <p:nvPr/>
                    </p:nvPicPr>
                    <p:blipFill>
                      <a:blip r:embed="rId19"/>
                      <a:stretch>
                        <a:fillRect/>
                      </a:stretch>
                    </p:blipFill>
                    <p:spPr>
                      <a:xfrm>
                        <a:off x="136525" y="4006850"/>
                        <a:ext cx="1147763" cy="696913"/>
                      </a:xfrm>
                      <a:prstGeom prst="rect">
                        <a:avLst/>
                      </a:prstGeom>
                      <a:noFill/>
                      <a:ln w="38100">
                        <a:noFill/>
                        <a:miter/>
                      </a:ln>
                    </p:spPr>
                  </p:pic>
                </p:oleObj>
              </mc:Fallback>
            </mc:AlternateContent>
          </a:graphicData>
        </a:graphic>
      </p:graphicFrame>
      <p:grpSp>
        <p:nvGrpSpPr>
          <p:cNvPr id="24604" name="组合 27"/>
          <p:cNvGrpSpPr/>
          <p:nvPr/>
        </p:nvGrpSpPr>
        <p:grpSpPr>
          <a:xfrm>
            <a:off x="1487488" y="4141788"/>
            <a:ext cx="3840162" cy="427037"/>
            <a:chOff x="2342" y="6521"/>
            <a:chExt cx="6047" cy="674"/>
          </a:xfrm>
        </p:grpSpPr>
        <p:graphicFrame>
          <p:nvGraphicFramePr>
            <p:cNvPr id="24605" name="对象 23">
              <a:hlinkClick r:id="" action="ppaction://ole?verb="/>
            </p:cNvPr>
            <p:cNvGraphicFramePr>
              <a:graphicFrameLocks noChangeAspect="1"/>
            </p:cNvGraphicFramePr>
            <p:nvPr/>
          </p:nvGraphicFramePr>
          <p:xfrm>
            <a:off x="2342" y="6521"/>
            <a:ext cx="3353" cy="637"/>
          </p:xfrm>
          <a:graphic>
            <a:graphicData uri="http://schemas.openxmlformats.org/presentationml/2006/ole">
              <mc:AlternateContent xmlns:mc="http://schemas.openxmlformats.org/markup-compatibility/2006">
                <mc:Choice xmlns:v="urn:schemas-microsoft-com:vml" Requires="v">
                  <p:oleObj spid="_x0000_s3087" name="" r:id="rId20" imgW="1384300" imgH="228600" progId="Equation.KSEE3">
                    <p:embed/>
                  </p:oleObj>
                </mc:Choice>
                <mc:Fallback>
                  <p:oleObj name="" r:id="rId20" imgW="1384300" imgH="228600" progId="Equation.KSEE3">
                    <p:embed/>
                    <p:pic>
                      <p:nvPicPr>
                        <p:cNvPr id="0" name="图片 3086"/>
                        <p:cNvPicPr/>
                        <p:nvPr/>
                      </p:nvPicPr>
                      <p:blipFill>
                        <a:blip r:embed="rId21"/>
                        <a:stretch>
                          <a:fillRect/>
                        </a:stretch>
                      </p:blipFill>
                      <p:spPr>
                        <a:xfrm>
                          <a:off x="2342" y="6521"/>
                          <a:ext cx="3353" cy="637"/>
                        </a:xfrm>
                        <a:prstGeom prst="rect">
                          <a:avLst/>
                        </a:prstGeom>
                        <a:noFill/>
                        <a:ln w="38100">
                          <a:noFill/>
                          <a:miter/>
                        </a:ln>
                      </p:spPr>
                    </p:pic>
                  </p:oleObj>
                </mc:Fallback>
              </mc:AlternateContent>
            </a:graphicData>
          </a:graphic>
        </p:graphicFrame>
        <p:graphicFrame>
          <p:nvGraphicFramePr>
            <p:cNvPr id="24606" name="对象 25">
              <a:hlinkClick r:id="" action="ppaction://ole?verb="/>
            </p:cNvPr>
            <p:cNvGraphicFramePr>
              <a:graphicFrameLocks noChangeAspect="1"/>
            </p:cNvGraphicFramePr>
            <p:nvPr/>
          </p:nvGraphicFramePr>
          <p:xfrm>
            <a:off x="5579" y="6522"/>
            <a:ext cx="2810" cy="673"/>
          </p:xfrm>
          <a:graphic>
            <a:graphicData uri="http://schemas.openxmlformats.org/presentationml/2006/ole">
              <mc:AlternateContent xmlns:mc="http://schemas.openxmlformats.org/markup-compatibility/2006">
                <mc:Choice xmlns:v="urn:schemas-microsoft-com:vml" Requires="v">
                  <p:oleObj spid="_x0000_s3088" name="" r:id="rId22" imgW="1066800" imgH="241300" progId="Equation.KSEE3">
                    <p:embed/>
                  </p:oleObj>
                </mc:Choice>
                <mc:Fallback>
                  <p:oleObj name="" r:id="rId22" imgW="1066800" imgH="241300" progId="Equation.KSEE3">
                    <p:embed/>
                    <p:pic>
                      <p:nvPicPr>
                        <p:cNvPr id="0" name="图片 3087"/>
                        <p:cNvPicPr/>
                        <p:nvPr/>
                      </p:nvPicPr>
                      <p:blipFill>
                        <a:blip r:embed="rId23"/>
                        <a:stretch>
                          <a:fillRect/>
                        </a:stretch>
                      </p:blipFill>
                      <p:spPr>
                        <a:xfrm>
                          <a:off x="5579" y="6522"/>
                          <a:ext cx="2810" cy="673"/>
                        </a:xfrm>
                        <a:prstGeom prst="rect">
                          <a:avLst/>
                        </a:prstGeom>
                        <a:noFill/>
                        <a:ln w="38100">
                          <a:noFill/>
                          <a:miter/>
                        </a:ln>
                      </p:spPr>
                    </p:pic>
                  </p:oleObj>
                </mc:Fallback>
              </mc:AlternateContent>
            </a:graphicData>
          </a:graphic>
        </p:graphicFrame>
      </p:grpSp>
      <p:sp>
        <p:nvSpPr>
          <p:cNvPr id="24607" name="矩形 195603"/>
          <p:cNvSpPr/>
          <p:nvPr/>
        </p:nvSpPr>
        <p:spPr>
          <a:xfrm>
            <a:off x="5588000" y="42291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608" name="文本框 29"/>
          <p:cNvSpPr txBox="1"/>
          <p:nvPr/>
        </p:nvSpPr>
        <p:spPr>
          <a:xfrm>
            <a:off x="-50800" y="4703763"/>
            <a:ext cx="1335088"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运动学</a:t>
            </a:r>
            <a:r>
              <a:rPr lang="en-US" altLang="zh-CN"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sp>
        <p:nvSpPr>
          <p:cNvPr id="31" name="文本框 30"/>
          <p:cNvSpPr txBox="1"/>
          <p:nvPr/>
        </p:nvSpPr>
        <p:spPr>
          <a:xfrm>
            <a:off x="1284288" y="4703763"/>
            <a:ext cx="1639888" cy="460375"/>
          </a:xfrm>
          <a:prstGeom prst="rect">
            <a:avLst/>
          </a:prstGeom>
          <a:noFill/>
        </p:spPr>
        <p:txBody>
          <a:bodyPr wrap="none" rtlCol="0" anchor="t">
            <a:spAutoFit/>
          </a:bodyPr>
          <a:p>
            <a:r>
              <a:rPr lang="en-US" altLang="zh-CN" b="1" noProof="1">
                <a:latin typeface="微软雅黑" panose="020B0503020204020204" pitchFamily="34" charset="-122"/>
                <a:ea typeface="微软雅黑" panose="020B0503020204020204" pitchFamily="34" charset="-122"/>
                <a:cs typeface="+mn-cs"/>
                <a:sym typeface="+mn-ea"/>
              </a:rPr>
              <a:t>[</a:t>
            </a:r>
            <a:r>
              <a:rPr lang="zh-CN" altLang="en-US"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b="1" noProof="1">
                <a:latin typeface="微软雅黑" panose="020B0503020204020204" pitchFamily="34" charset="-122"/>
                <a:ea typeface="微软雅黑" panose="020B0503020204020204" pitchFamily="34" charset="-122"/>
                <a:cs typeface="+mn-cs"/>
                <a:sym typeface="+mn-ea"/>
              </a:rPr>
              <a:t>]</a:t>
            </a:r>
            <a:endParaRPr lang="zh-CN" altLang="en-US" noProof="1"/>
          </a:p>
        </p:txBody>
      </p:sp>
      <p:grpSp>
        <p:nvGrpSpPr>
          <p:cNvPr id="24610" name="组合 34"/>
          <p:cNvGrpSpPr/>
          <p:nvPr/>
        </p:nvGrpSpPr>
        <p:grpSpPr>
          <a:xfrm>
            <a:off x="3025775" y="4703763"/>
            <a:ext cx="2768600" cy="458787"/>
            <a:chOff x="4764" y="7407"/>
            <a:chExt cx="4362" cy="724"/>
          </a:xfrm>
        </p:grpSpPr>
        <p:sp>
          <p:nvSpPr>
            <p:cNvPr id="24611" name="文本框 31"/>
            <p:cNvSpPr txBox="1"/>
            <p:nvPr/>
          </p:nvSpPr>
          <p:spPr>
            <a:xfrm>
              <a:off x="4764" y="7407"/>
              <a:ext cx="4363" cy="72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取     为速度自变量</a:t>
              </a:r>
              <a:endParaRPr lang="zh-CN" altLang="en-US">
                <a:latin typeface="Times New Roman" panose="02020603050405020304" pitchFamily="18" charset="0"/>
                <a:ea typeface="宋体" panose="02010600030101010101" pitchFamily="2" charset="-122"/>
              </a:endParaRPr>
            </a:p>
          </p:txBody>
        </p:sp>
        <p:graphicFrame>
          <p:nvGraphicFramePr>
            <p:cNvPr id="24612" name="对象 32">
              <a:hlinkClick r:id="" action="ppaction://ole?verb="/>
            </p:cNvPr>
            <p:cNvGraphicFramePr>
              <a:graphicFrameLocks noChangeAspect="1"/>
            </p:cNvGraphicFramePr>
            <p:nvPr/>
          </p:nvGraphicFramePr>
          <p:xfrm>
            <a:off x="5580" y="7619"/>
            <a:ext cx="326" cy="299"/>
          </p:xfrm>
          <a:graphic>
            <a:graphicData uri="http://schemas.openxmlformats.org/presentationml/2006/ole">
              <mc:AlternateContent xmlns:mc="http://schemas.openxmlformats.org/markup-compatibility/2006">
                <mc:Choice xmlns:v="urn:schemas-microsoft-com:vml" Requires="v">
                  <p:oleObj spid="_x0000_s3089" name="" r:id="rId24" imgW="152400" imgH="139700" progId="Equation.KSEE3">
                    <p:embed/>
                  </p:oleObj>
                </mc:Choice>
                <mc:Fallback>
                  <p:oleObj name="" r:id="rId24" imgW="152400" imgH="139700" progId="Equation.KSEE3">
                    <p:embed/>
                    <p:pic>
                      <p:nvPicPr>
                        <p:cNvPr id="0" name="图片 3088"/>
                        <p:cNvPicPr/>
                        <p:nvPr/>
                      </p:nvPicPr>
                      <p:blipFill>
                        <a:blip r:embed="rId25"/>
                        <a:stretch>
                          <a:fillRect/>
                        </a:stretch>
                      </p:blipFill>
                      <p:spPr>
                        <a:xfrm>
                          <a:off x="5580" y="7619"/>
                          <a:ext cx="326" cy="299"/>
                        </a:xfrm>
                        <a:prstGeom prst="rect">
                          <a:avLst/>
                        </a:prstGeom>
                        <a:noFill/>
                        <a:ln w="9525" cap="flat" cmpd="sng">
                          <a:solidFill>
                            <a:srgbClr val="FF0000"/>
                          </a:solidFill>
                          <a:prstDash val="solid"/>
                          <a:round/>
                          <a:headEnd type="none" w="med" len="med"/>
                          <a:tailEnd type="none" w="med" len="med"/>
                        </a:ln>
                      </p:spPr>
                    </p:pic>
                  </p:oleObj>
                </mc:Fallback>
              </mc:AlternateContent>
            </a:graphicData>
          </a:graphic>
        </p:graphicFrame>
      </p:grpSp>
      <p:graphicFrame>
        <p:nvGraphicFramePr>
          <p:cNvPr id="24613" name="对象 35">
            <a:hlinkClick r:id="" action="ppaction://ole?verb="/>
          </p:cNvPr>
          <p:cNvGraphicFramePr>
            <a:graphicFrameLocks noChangeAspect="1"/>
          </p:cNvGraphicFramePr>
          <p:nvPr/>
        </p:nvGraphicFramePr>
        <p:xfrm>
          <a:off x="5795963" y="4759325"/>
          <a:ext cx="1835150" cy="404813"/>
        </p:xfrm>
        <a:graphic>
          <a:graphicData uri="http://schemas.openxmlformats.org/presentationml/2006/ole">
            <mc:AlternateContent xmlns:mc="http://schemas.openxmlformats.org/markup-compatibility/2006">
              <mc:Choice xmlns:v="urn:schemas-microsoft-com:vml" Requires="v">
                <p:oleObj spid="_x0000_s3090" name="" r:id="rId26" imgW="1193800" imgH="228600" progId="Equation.KSEE3">
                  <p:embed/>
                </p:oleObj>
              </mc:Choice>
              <mc:Fallback>
                <p:oleObj name="" r:id="rId26" imgW="1193800" imgH="228600" progId="Equation.KSEE3">
                  <p:embed/>
                  <p:pic>
                    <p:nvPicPr>
                      <p:cNvPr id="0" name="图片 3089"/>
                      <p:cNvPicPr/>
                      <p:nvPr/>
                    </p:nvPicPr>
                    <p:blipFill>
                      <a:blip r:embed="rId27"/>
                      <a:stretch>
                        <a:fillRect/>
                      </a:stretch>
                    </p:blipFill>
                    <p:spPr>
                      <a:xfrm>
                        <a:off x="5795963" y="4759325"/>
                        <a:ext cx="1835150" cy="404813"/>
                      </a:xfrm>
                      <a:prstGeom prst="rect">
                        <a:avLst/>
                      </a:prstGeom>
                      <a:noFill/>
                      <a:ln w="38100">
                        <a:noFill/>
                        <a:miter/>
                      </a:ln>
                    </p:spPr>
                  </p:pic>
                </p:oleObj>
              </mc:Fallback>
            </mc:AlternateContent>
          </a:graphicData>
        </a:graphic>
      </p:graphicFrame>
      <p:sp>
        <p:nvSpPr>
          <p:cNvPr id="24614" name="矩形 195603"/>
          <p:cNvSpPr/>
          <p:nvPr/>
        </p:nvSpPr>
        <p:spPr>
          <a:xfrm>
            <a:off x="6375400" y="5210175"/>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615" name="矩形 195603"/>
          <p:cNvSpPr/>
          <p:nvPr/>
        </p:nvSpPr>
        <p:spPr>
          <a:xfrm>
            <a:off x="33338" y="5164138"/>
            <a:ext cx="18986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616" name="组合 39"/>
          <p:cNvGrpSpPr/>
          <p:nvPr/>
        </p:nvGrpSpPr>
        <p:grpSpPr>
          <a:xfrm>
            <a:off x="1905000" y="5187950"/>
            <a:ext cx="4421188" cy="427038"/>
            <a:chOff x="2359" y="6522"/>
            <a:chExt cx="6115" cy="673"/>
          </a:xfrm>
        </p:grpSpPr>
        <p:graphicFrame>
          <p:nvGraphicFramePr>
            <p:cNvPr id="24617" name="对象 40">
              <a:hlinkClick r:id="" action="ppaction://ole?verb="/>
            </p:cNvPr>
            <p:cNvGraphicFramePr>
              <a:graphicFrameLocks noChangeAspect="1"/>
            </p:cNvGraphicFramePr>
            <p:nvPr/>
          </p:nvGraphicFramePr>
          <p:xfrm>
            <a:off x="2359" y="6522"/>
            <a:ext cx="3319" cy="635"/>
          </p:xfrm>
          <a:graphic>
            <a:graphicData uri="http://schemas.openxmlformats.org/presentationml/2006/ole">
              <mc:AlternateContent xmlns:mc="http://schemas.openxmlformats.org/markup-compatibility/2006">
                <mc:Choice xmlns:v="urn:schemas-microsoft-com:vml" Requires="v">
                  <p:oleObj spid="_x0000_s3091" name="" r:id="rId28" imgW="1371600" imgH="228600" progId="Equation.KSEE3">
                    <p:embed/>
                  </p:oleObj>
                </mc:Choice>
                <mc:Fallback>
                  <p:oleObj name="" r:id="rId28" imgW="1371600" imgH="228600" progId="Equation.KSEE3">
                    <p:embed/>
                    <p:pic>
                      <p:nvPicPr>
                        <p:cNvPr id="0" name="图片 3090"/>
                        <p:cNvPicPr/>
                        <p:nvPr/>
                      </p:nvPicPr>
                      <p:blipFill>
                        <a:blip r:embed="rId29"/>
                        <a:stretch>
                          <a:fillRect/>
                        </a:stretch>
                      </p:blipFill>
                      <p:spPr>
                        <a:xfrm>
                          <a:off x="2359" y="6522"/>
                          <a:ext cx="3319" cy="635"/>
                        </a:xfrm>
                        <a:prstGeom prst="rect">
                          <a:avLst/>
                        </a:prstGeom>
                        <a:noFill/>
                        <a:ln w="38100">
                          <a:noFill/>
                          <a:miter/>
                        </a:ln>
                      </p:spPr>
                    </p:pic>
                  </p:oleObj>
                </mc:Fallback>
              </mc:AlternateContent>
            </a:graphicData>
          </a:graphic>
        </p:graphicFrame>
        <p:graphicFrame>
          <p:nvGraphicFramePr>
            <p:cNvPr id="24618" name="对象 42">
              <a:hlinkClick r:id="" action="ppaction://ole?verb="/>
            </p:cNvPr>
            <p:cNvGraphicFramePr>
              <a:graphicFrameLocks noChangeAspect="1"/>
            </p:cNvGraphicFramePr>
            <p:nvPr/>
          </p:nvGraphicFramePr>
          <p:xfrm>
            <a:off x="5496" y="6522"/>
            <a:ext cx="2978" cy="673"/>
          </p:xfrm>
          <a:graphic>
            <a:graphicData uri="http://schemas.openxmlformats.org/presentationml/2006/ole">
              <mc:AlternateContent xmlns:mc="http://schemas.openxmlformats.org/markup-compatibility/2006">
                <mc:Choice xmlns:v="urn:schemas-microsoft-com:vml" Requires="v">
                  <p:oleObj spid="_x0000_s3092" name="" r:id="rId30" imgW="1130300" imgH="241300" progId="Equation.KSEE3">
                    <p:embed/>
                  </p:oleObj>
                </mc:Choice>
                <mc:Fallback>
                  <p:oleObj name="" r:id="rId30" imgW="1130300" imgH="241300" progId="Equation.KSEE3">
                    <p:embed/>
                    <p:pic>
                      <p:nvPicPr>
                        <p:cNvPr id="0" name="图片 3091"/>
                        <p:cNvPicPr/>
                        <p:nvPr/>
                      </p:nvPicPr>
                      <p:blipFill>
                        <a:blip r:embed="rId31"/>
                        <a:stretch>
                          <a:fillRect/>
                        </a:stretch>
                      </p:blipFill>
                      <p:spPr>
                        <a:xfrm>
                          <a:off x="5496" y="6522"/>
                          <a:ext cx="2978" cy="673"/>
                        </a:xfrm>
                        <a:prstGeom prst="rect">
                          <a:avLst/>
                        </a:prstGeom>
                        <a:noFill/>
                        <a:ln w="38100">
                          <a:noFill/>
                          <a:miter/>
                        </a:ln>
                      </p:spPr>
                    </p:pic>
                  </p:oleObj>
                </mc:Fallback>
              </mc:AlternateContent>
            </a:graphicData>
          </a:graphic>
        </p:graphicFrame>
      </p:grpSp>
      <p:sp>
        <p:nvSpPr>
          <p:cNvPr id="24619" name="矩形 195603"/>
          <p:cNvSpPr/>
          <p:nvPr/>
        </p:nvSpPr>
        <p:spPr>
          <a:xfrm>
            <a:off x="7847013" y="4886325"/>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620" name="文本框 45"/>
          <p:cNvSpPr txBox="1"/>
          <p:nvPr/>
        </p:nvSpPr>
        <p:spPr>
          <a:xfrm>
            <a:off x="2051050" y="5568950"/>
            <a:ext cx="3113088" cy="46037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a:t>
            </a:r>
            <a:r>
              <a:rPr lang="zh-CN" altLang="en-US"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自变量不能视为</a:t>
            </a:r>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0</a:t>
            </a:r>
            <a:r>
              <a:rPr lang="zh-CN" altLang="en-US" b="1">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cxnSp>
        <p:nvCxnSpPr>
          <p:cNvPr id="47" name="直接连接符 46"/>
          <p:cNvCxnSpPr/>
          <p:nvPr/>
        </p:nvCxnSpPr>
        <p:spPr>
          <a:xfrm>
            <a:off x="3952875" y="5114925"/>
            <a:ext cx="258763"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29125" y="5164138"/>
            <a:ext cx="257175"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3812" y="5978525"/>
            <a:ext cx="1944688" cy="460375"/>
          </a:xfrm>
          <a:prstGeom prst="rect">
            <a:avLst/>
          </a:prstGeom>
          <a:noFill/>
        </p:spPr>
        <p:txBody>
          <a:bodyPr wrap="none" rtlCol="0" anchor="t">
            <a:spAutoFit/>
          </a:bodyPr>
          <a:p>
            <a:r>
              <a:rPr lang="en-US" altLang="zh-CN" b="1" noProof="1">
                <a:latin typeface="微软雅黑" panose="020B0503020204020204" pitchFamily="34" charset="-122"/>
                <a:ea typeface="微软雅黑" panose="020B0503020204020204" pitchFamily="34" charset="-122"/>
                <a:cs typeface="+mn-cs"/>
                <a:sym typeface="+mn-ea"/>
              </a:rPr>
              <a:t>[</a:t>
            </a:r>
            <a:r>
              <a:rPr lang="zh-CN" altLang="en-US" b="1" noProof="1">
                <a:latin typeface="微软雅黑" panose="020B0503020204020204" pitchFamily="34" charset="-122"/>
                <a:ea typeface="微软雅黑" panose="020B0503020204020204" pitchFamily="34" charset="-122"/>
                <a:cs typeface="+mn-cs"/>
                <a:sym typeface="+mn-ea"/>
              </a:rPr>
              <a:t>加</a:t>
            </a:r>
            <a:r>
              <a:rPr lang="zh-CN" altLang="en-US"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b="1" noProof="1">
                <a:latin typeface="微软雅黑" panose="020B0503020204020204" pitchFamily="34" charset="-122"/>
                <a:ea typeface="微软雅黑" panose="020B0503020204020204" pitchFamily="34" charset="-122"/>
                <a:cs typeface="+mn-cs"/>
                <a:sym typeface="+mn-ea"/>
              </a:rPr>
              <a:t>]</a:t>
            </a:r>
            <a:endParaRPr lang="zh-CN" altLang="en-US" noProof="1"/>
          </a:p>
        </p:txBody>
      </p:sp>
      <p:grpSp>
        <p:nvGrpSpPr>
          <p:cNvPr id="24624" name="组合 49"/>
          <p:cNvGrpSpPr/>
          <p:nvPr/>
        </p:nvGrpSpPr>
        <p:grpSpPr>
          <a:xfrm>
            <a:off x="1717675" y="5978525"/>
            <a:ext cx="3074988" cy="460375"/>
            <a:chOff x="4764" y="7407"/>
            <a:chExt cx="4843" cy="725"/>
          </a:xfrm>
        </p:grpSpPr>
        <p:sp>
          <p:nvSpPr>
            <p:cNvPr id="24625" name="文本框 50"/>
            <p:cNvSpPr txBox="1"/>
            <p:nvPr/>
          </p:nvSpPr>
          <p:spPr>
            <a:xfrm>
              <a:off x="4764" y="7407"/>
              <a:ext cx="4843" cy="72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取     为加速度自变量</a:t>
              </a:r>
              <a:endParaRPr lang="zh-CN" altLang="en-US">
                <a:latin typeface="Times New Roman" panose="02020603050405020304" pitchFamily="18" charset="0"/>
                <a:ea typeface="宋体" panose="02010600030101010101" pitchFamily="2" charset="-122"/>
              </a:endParaRPr>
            </a:p>
          </p:txBody>
        </p:sp>
        <p:graphicFrame>
          <p:nvGraphicFramePr>
            <p:cNvPr id="24626" name="对象 51">
              <a:hlinkClick r:id="" action="ppaction://ole?verb="/>
            </p:cNvPr>
            <p:cNvGraphicFramePr>
              <a:graphicFrameLocks noChangeAspect="1"/>
            </p:cNvGraphicFramePr>
            <p:nvPr/>
          </p:nvGraphicFramePr>
          <p:xfrm>
            <a:off x="5580" y="7620"/>
            <a:ext cx="326" cy="299"/>
          </p:xfrm>
          <a:graphic>
            <a:graphicData uri="http://schemas.openxmlformats.org/presentationml/2006/ole">
              <mc:AlternateContent xmlns:mc="http://schemas.openxmlformats.org/markup-compatibility/2006">
                <mc:Choice xmlns:v="urn:schemas-microsoft-com:vml" Requires="v">
                  <p:oleObj spid="_x0000_s3093" name="" r:id="rId32" imgW="152400" imgH="139700" progId="Equation.KSEE3">
                    <p:embed/>
                  </p:oleObj>
                </mc:Choice>
                <mc:Fallback>
                  <p:oleObj name="" r:id="rId32" imgW="152400" imgH="139700" progId="Equation.KSEE3">
                    <p:embed/>
                    <p:pic>
                      <p:nvPicPr>
                        <p:cNvPr id="0" name="图片 3092"/>
                        <p:cNvPicPr/>
                        <p:nvPr/>
                      </p:nvPicPr>
                      <p:blipFill>
                        <a:blip r:embed="rId33"/>
                        <a:stretch>
                          <a:fillRect/>
                        </a:stretch>
                      </p:blipFill>
                      <p:spPr>
                        <a:xfrm>
                          <a:off x="5580" y="7620"/>
                          <a:ext cx="326" cy="299"/>
                        </a:xfrm>
                        <a:prstGeom prst="rect">
                          <a:avLst/>
                        </a:prstGeom>
                        <a:noFill/>
                        <a:ln w="9525" cap="flat" cmpd="sng">
                          <a:solidFill>
                            <a:srgbClr val="FF0000"/>
                          </a:solidFill>
                          <a:prstDash val="solid"/>
                          <a:round/>
                          <a:headEnd type="none" w="med" len="med"/>
                          <a:tailEnd type="none" w="med" len="med"/>
                        </a:ln>
                      </p:spPr>
                    </p:pic>
                  </p:oleObj>
                </mc:Fallback>
              </mc:AlternateContent>
            </a:graphicData>
          </a:graphic>
        </p:graphicFrame>
      </p:grpSp>
      <p:graphicFrame>
        <p:nvGraphicFramePr>
          <p:cNvPr id="24627" name="对象 53">
            <a:hlinkClick r:id="" action="ppaction://ole?verb="/>
          </p:cNvPr>
          <p:cNvGraphicFramePr>
            <a:graphicFrameLocks noChangeAspect="1"/>
          </p:cNvGraphicFramePr>
          <p:nvPr/>
        </p:nvGraphicFramePr>
        <p:xfrm>
          <a:off x="4949825" y="5978525"/>
          <a:ext cx="1089025" cy="427038"/>
        </p:xfrm>
        <a:graphic>
          <a:graphicData uri="http://schemas.openxmlformats.org/presentationml/2006/ole">
            <mc:AlternateContent xmlns:mc="http://schemas.openxmlformats.org/markup-compatibility/2006">
              <mc:Choice xmlns:v="urn:schemas-microsoft-com:vml" Requires="v">
                <p:oleObj spid="_x0000_s3094" name="" r:id="rId34" imgW="571500" imgH="241300" progId="Equation.KSEE3">
                  <p:embed/>
                </p:oleObj>
              </mc:Choice>
              <mc:Fallback>
                <p:oleObj name="" r:id="rId34" imgW="571500" imgH="241300" progId="Equation.KSEE3">
                  <p:embed/>
                  <p:pic>
                    <p:nvPicPr>
                      <p:cNvPr id="0" name="图片 3093"/>
                      <p:cNvPicPr/>
                      <p:nvPr/>
                    </p:nvPicPr>
                    <p:blipFill>
                      <a:blip r:embed="rId35"/>
                      <a:stretch>
                        <a:fillRect/>
                      </a:stretch>
                    </p:blipFill>
                    <p:spPr>
                      <a:xfrm>
                        <a:off x="4949825" y="5978525"/>
                        <a:ext cx="1089025" cy="427038"/>
                      </a:xfrm>
                      <a:prstGeom prst="rect">
                        <a:avLst/>
                      </a:prstGeom>
                      <a:noFill/>
                      <a:ln w="38100">
                        <a:noFill/>
                        <a:miter/>
                      </a:ln>
                    </p:spPr>
                  </p:pic>
                </p:oleObj>
              </mc:Fallback>
            </mc:AlternateContent>
          </a:graphicData>
        </a:graphic>
      </p:graphicFrame>
      <p:sp>
        <p:nvSpPr>
          <p:cNvPr id="24628" name="矩形 195603"/>
          <p:cNvSpPr/>
          <p:nvPr/>
        </p:nvSpPr>
        <p:spPr>
          <a:xfrm>
            <a:off x="6038850" y="59309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4629" name="矩形 195603"/>
          <p:cNvSpPr/>
          <p:nvPr/>
        </p:nvSpPr>
        <p:spPr>
          <a:xfrm>
            <a:off x="71438" y="6405563"/>
            <a:ext cx="1900237"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630" name="组合 57"/>
          <p:cNvGrpSpPr/>
          <p:nvPr/>
        </p:nvGrpSpPr>
        <p:grpSpPr>
          <a:xfrm>
            <a:off x="2073275" y="6405563"/>
            <a:ext cx="4384675" cy="427037"/>
            <a:chOff x="2590" y="6521"/>
            <a:chExt cx="6065" cy="674"/>
          </a:xfrm>
        </p:grpSpPr>
        <p:graphicFrame>
          <p:nvGraphicFramePr>
            <p:cNvPr id="24631" name="对象 58">
              <a:hlinkClick r:id="" action="ppaction://ole?verb="/>
            </p:cNvPr>
            <p:cNvGraphicFramePr>
              <a:graphicFrameLocks noChangeAspect="1"/>
            </p:cNvGraphicFramePr>
            <p:nvPr/>
          </p:nvGraphicFramePr>
          <p:xfrm>
            <a:off x="2590" y="6521"/>
            <a:ext cx="2856" cy="636"/>
          </p:xfrm>
          <a:graphic>
            <a:graphicData uri="http://schemas.openxmlformats.org/presentationml/2006/ole">
              <mc:AlternateContent xmlns:mc="http://schemas.openxmlformats.org/markup-compatibility/2006">
                <mc:Choice xmlns:v="urn:schemas-microsoft-com:vml" Requires="v">
                  <p:oleObj spid="_x0000_s3095" name="" r:id="rId36" imgW="1181100" imgH="228600" progId="Equation.KSEE3">
                    <p:embed/>
                  </p:oleObj>
                </mc:Choice>
                <mc:Fallback>
                  <p:oleObj name="" r:id="rId36" imgW="1181100" imgH="228600" progId="Equation.KSEE3">
                    <p:embed/>
                    <p:pic>
                      <p:nvPicPr>
                        <p:cNvPr id="0" name="图片 3094"/>
                        <p:cNvPicPr/>
                        <p:nvPr/>
                      </p:nvPicPr>
                      <p:blipFill>
                        <a:blip r:embed="rId37"/>
                        <a:stretch>
                          <a:fillRect/>
                        </a:stretch>
                      </p:blipFill>
                      <p:spPr>
                        <a:xfrm>
                          <a:off x="2590" y="6521"/>
                          <a:ext cx="2856" cy="636"/>
                        </a:xfrm>
                        <a:prstGeom prst="rect">
                          <a:avLst/>
                        </a:prstGeom>
                        <a:noFill/>
                        <a:ln w="38100">
                          <a:noFill/>
                          <a:miter/>
                        </a:ln>
                      </p:spPr>
                    </p:pic>
                  </p:oleObj>
                </mc:Fallback>
              </mc:AlternateContent>
            </a:graphicData>
          </a:graphic>
        </p:graphicFrame>
        <p:graphicFrame>
          <p:nvGraphicFramePr>
            <p:cNvPr id="24632" name="对象 60">
              <a:hlinkClick r:id="" action="ppaction://ole?verb="/>
            </p:cNvPr>
            <p:cNvGraphicFramePr>
              <a:graphicFrameLocks noChangeAspect="1"/>
            </p:cNvGraphicFramePr>
            <p:nvPr/>
          </p:nvGraphicFramePr>
          <p:xfrm>
            <a:off x="5312" y="6522"/>
            <a:ext cx="3343" cy="673"/>
          </p:xfrm>
          <a:graphic>
            <a:graphicData uri="http://schemas.openxmlformats.org/presentationml/2006/ole">
              <mc:AlternateContent xmlns:mc="http://schemas.openxmlformats.org/markup-compatibility/2006">
                <mc:Choice xmlns:v="urn:schemas-microsoft-com:vml" Requires="v">
                  <p:oleObj spid="_x0000_s3096" name="" r:id="rId38" imgW="1270000" imgH="241300" progId="Equation.KSEE3">
                    <p:embed/>
                  </p:oleObj>
                </mc:Choice>
                <mc:Fallback>
                  <p:oleObj name="" r:id="rId38" imgW="1270000" imgH="241300" progId="Equation.KSEE3">
                    <p:embed/>
                    <p:pic>
                      <p:nvPicPr>
                        <p:cNvPr id="0" name="图片 3095"/>
                        <p:cNvPicPr/>
                        <p:nvPr/>
                      </p:nvPicPr>
                      <p:blipFill>
                        <a:blip r:embed="rId39"/>
                        <a:stretch>
                          <a:fillRect/>
                        </a:stretch>
                      </p:blipFill>
                      <p:spPr>
                        <a:xfrm>
                          <a:off x="5312" y="6522"/>
                          <a:ext cx="3343" cy="673"/>
                        </a:xfrm>
                        <a:prstGeom prst="rect">
                          <a:avLst/>
                        </a:prstGeom>
                        <a:noFill/>
                        <a:ln w="38100">
                          <a:noFill/>
                          <a:miter/>
                        </a:ln>
                      </p:spPr>
                    </p:pic>
                  </p:oleObj>
                </mc:Fallback>
              </mc:AlternateContent>
            </a:graphicData>
          </a:graphic>
        </p:graphicFrame>
      </p:grpSp>
      <p:pic>
        <p:nvPicPr>
          <p:cNvPr id="24633" name="图片 11272">
            <a:hlinkClick r:id="rId40"/>
          </p:cNvPr>
          <p:cNvPicPr>
            <a:picLocks noChangeAspect="1"/>
          </p:cNvPicPr>
          <p:nvPr/>
        </p:nvPicPr>
        <p:blipFill>
          <a:blip r:embed="rId41"/>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5602"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3"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4"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5"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6"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7"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8"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5609"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5610" name="对象 1"/>
          <p:cNvGraphicFramePr/>
          <p:nvPr/>
        </p:nvGraphicFramePr>
        <p:xfrm>
          <a:off x="4137025" y="806450"/>
          <a:ext cx="303213" cy="393700"/>
        </p:xfrm>
        <a:graphic>
          <a:graphicData uri="http://schemas.openxmlformats.org/presentationml/2006/ole">
            <mc:AlternateContent xmlns:mc="http://schemas.openxmlformats.org/markup-compatibility/2006">
              <mc:Choice xmlns:v="urn:schemas-microsoft-com:vml" Requires="v">
                <p:oleObj spid="_x0000_s3097" name="" r:id="rId1" imgW="177165" imgH="228600" progId="Equation.3">
                  <p:embed/>
                </p:oleObj>
              </mc:Choice>
              <mc:Fallback>
                <p:oleObj name="" r:id="rId1" imgW="177165" imgH="228600" progId="Equation.3">
                  <p:embed/>
                  <p:pic>
                    <p:nvPicPr>
                      <p:cNvPr id="0" name="图片 3096"/>
                      <p:cNvPicPr/>
                      <p:nvPr/>
                    </p:nvPicPr>
                    <p:blipFill>
                      <a:blip r:embed="rId2"/>
                      <a:stretch>
                        <a:fillRect/>
                      </a:stretch>
                    </p:blipFill>
                    <p:spPr>
                      <a:xfrm>
                        <a:off x="4137025" y="806450"/>
                        <a:ext cx="303213"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460375"/>
          </a:xfrm>
          <a:prstGeom prst="rect">
            <a:avLst/>
          </a:prstGeom>
          <a:noFill/>
          <a:ln w="9525">
            <a:noFill/>
          </a:ln>
        </p:spPr>
        <p:txBody>
          <a:bodyPr wrap="square" anchor="t">
            <a:spAutoFit/>
          </a:bodyPr>
          <a:p>
            <a:r>
              <a:rPr lang="en-US" altLang="zh-CN" b="1" noProof="1">
                <a:latin typeface="微软雅黑" panose="020B0503020204020204" pitchFamily="34" charset="-122"/>
                <a:ea typeface="微软雅黑" panose="020B0503020204020204" pitchFamily="34" charset="-122"/>
                <a:cs typeface="+mn-cs"/>
              </a:rPr>
              <a:t>[</a:t>
            </a:r>
            <a:r>
              <a:rPr lang="zh-CN" altLang="en-US" b="1" noProof="1">
                <a:solidFill>
                  <a:srgbClr val="FF0000"/>
                </a:solidFill>
                <a:latin typeface="微软雅黑" panose="020B0503020204020204" pitchFamily="34" charset="-122"/>
                <a:ea typeface="微软雅黑" panose="020B0503020204020204" pitchFamily="34" charset="-122"/>
                <a:cs typeface="+mn-cs"/>
              </a:rPr>
              <a:t>解法</a:t>
            </a:r>
            <a:r>
              <a:rPr lang="en-US" altLang="zh-CN" b="1" noProof="1">
                <a:solidFill>
                  <a:srgbClr val="FF0000"/>
                </a:solidFill>
                <a:latin typeface="微软雅黑" panose="020B0503020204020204" pitchFamily="34" charset="-122"/>
                <a:ea typeface="微软雅黑" panose="020B0503020204020204" pitchFamily="34" charset="-122"/>
                <a:cs typeface="+mn-cs"/>
              </a:rPr>
              <a:t>1B</a:t>
            </a:r>
            <a:r>
              <a:rPr lang="zh-CN" altLang="en-US" b="1" noProof="1">
                <a:solidFill>
                  <a:srgbClr val="FF0000"/>
                </a:solidFill>
                <a:latin typeface="微软雅黑" panose="020B0503020204020204" pitchFamily="34" charset="-122"/>
                <a:ea typeface="微软雅黑" panose="020B0503020204020204" pitchFamily="34" charset="-122"/>
                <a:cs typeface="+mn-cs"/>
              </a:rPr>
              <a:t>：</a:t>
            </a:r>
            <a:r>
              <a:rPr lang="zh-CN" altLang="en-US" b="1" noProof="1">
                <a:solidFill>
                  <a:schemeClr val="accent6"/>
                </a:solidFill>
                <a:latin typeface="微软雅黑" panose="020B0503020204020204" pitchFamily="34" charset="-122"/>
                <a:ea typeface="微软雅黑" panose="020B0503020204020204" pitchFamily="34" charset="-122"/>
                <a:cs typeface="+mn-cs"/>
              </a:rPr>
              <a:t>先求导</a:t>
            </a:r>
            <a:r>
              <a:rPr lang="en-US" altLang="zh-CN" b="1" noProof="1">
                <a:solidFill>
                  <a:schemeClr val="accent6"/>
                </a:solidFill>
                <a:latin typeface="微软雅黑" panose="020B0503020204020204" pitchFamily="34" charset="-122"/>
                <a:ea typeface="微软雅黑" panose="020B0503020204020204" pitchFamily="34" charset="-122"/>
                <a:cs typeface="+mn-cs"/>
              </a:rPr>
              <a:t>+</a:t>
            </a:r>
            <a:r>
              <a:rPr lang="zh-CN" altLang="en-US" b="1" noProof="1">
                <a:solidFill>
                  <a:schemeClr val="accent6"/>
                </a:solidFill>
                <a:latin typeface="微软雅黑" panose="020B0503020204020204" pitchFamily="34" charset="-122"/>
                <a:ea typeface="微软雅黑" panose="020B0503020204020204" pitchFamily="34" charset="-122"/>
                <a:cs typeface="+mn-cs"/>
              </a:rPr>
              <a:t>速度瞬心法</a:t>
            </a:r>
            <a:r>
              <a:rPr lang="en-US" altLang="zh-CN" b="1" noProof="1">
                <a:latin typeface="微软雅黑" panose="020B0503020204020204" pitchFamily="34" charset="-122"/>
                <a:ea typeface="微软雅黑" panose="020B0503020204020204" pitchFamily="34" charset="-122"/>
                <a:cs typeface="+mn-cs"/>
              </a:rPr>
              <a:t>] [</a:t>
            </a:r>
            <a:r>
              <a:rPr lang="zh-CN" altLang="en-US" b="1" noProof="1">
                <a:solidFill>
                  <a:srgbClr val="FF0000"/>
                </a:solidFill>
                <a:latin typeface="微软雅黑" panose="020B0503020204020204" pitchFamily="34" charset="-122"/>
                <a:ea typeface="微软雅黑" panose="020B0503020204020204" pitchFamily="34" charset="-122"/>
                <a:cs typeface="+mn-cs"/>
              </a:rPr>
              <a:t>动力学</a:t>
            </a:r>
            <a:r>
              <a:rPr lang="en-US" altLang="zh-CN" b="1" noProof="1">
                <a:latin typeface="微软雅黑" panose="020B0503020204020204" pitchFamily="34" charset="-122"/>
                <a:ea typeface="微软雅黑" panose="020B0503020204020204" pitchFamily="34" charset="-122"/>
                <a:cs typeface="+mn-cs"/>
              </a:rPr>
              <a:t>]</a:t>
            </a:r>
            <a:endParaRPr lang="zh-CN" altLang="en-US" sz="1800" b="1" noProof="1" dirty="0">
              <a:latin typeface="华文琥珀" charset="-122"/>
              <a:ea typeface="华文琥珀" charset="-122"/>
            </a:endParaRPr>
          </a:p>
        </p:txBody>
      </p:sp>
      <p:grpSp>
        <p:nvGrpSpPr>
          <p:cNvPr id="25612" name="组合 12"/>
          <p:cNvGrpSpPr/>
          <p:nvPr/>
        </p:nvGrpSpPr>
        <p:grpSpPr>
          <a:xfrm>
            <a:off x="5680075" y="1508125"/>
            <a:ext cx="3159125" cy="2187575"/>
            <a:chOff x="9153" y="2004"/>
            <a:chExt cx="4976" cy="3444"/>
          </a:xfrm>
        </p:grpSpPr>
        <p:pic>
          <p:nvPicPr>
            <p:cNvPr id="25613" name="图片 195615"/>
            <p:cNvPicPr>
              <a:picLocks noChangeAspect="1"/>
            </p:cNvPicPr>
            <p:nvPr/>
          </p:nvPicPr>
          <p:blipFill>
            <a:blip r:embed="rId3"/>
            <a:stretch>
              <a:fillRect/>
            </a:stretch>
          </p:blipFill>
          <p:spPr>
            <a:xfrm>
              <a:off x="9153"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616"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098" name="" r:id="rId4" imgW="177165" imgH="228600" progId="Equation.KSEE3">
                    <p:embed/>
                  </p:oleObj>
                </mc:Choice>
                <mc:Fallback>
                  <p:oleObj name="" r:id="rId4" imgW="177165" imgH="228600" progId="Equation.KSEE3">
                    <p:embed/>
                    <p:pic>
                      <p:nvPicPr>
                        <p:cNvPr id="0" name="图片 3097"/>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619" name="对象 7">
              <a:hlinkClick r:id="" action="ppaction://ole?verb="/>
            </p:cNvPr>
            <p:cNvGraphicFramePr>
              <a:graphicFrameLocks noChangeAspect="1"/>
            </p:cNvGraphicFramePr>
            <p:nvPr/>
          </p:nvGraphicFramePr>
          <p:xfrm>
            <a:off x="11050" y="2406"/>
            <a:ext cx="651" cy="353"/>
          </p:xfrm>
          <a:graphic>
            <a:graphicData uri="http://schemas.openxmlformats.org/presentationml/2006/ole">
              <mc:AlternateContent xmlns:mc="http://schemas.openxmlformats.org/markup-compatibility/2006">
                <mc:Choice xmlns:v="urn:schemas-microsoft-com:vml" Requires="v">
                  <p:oleObj spid="_x0000_s3099" name="" r:id="rId6" imgW="304800" imgH="165100" progId="Equation.KSEE3">
                    <p:embed/>
                  </p:oleObj>
                </mc:Choice>
                <mc:Fallback>
                  <p:oleObj name="" r:id="rId6" imgW="304800" imgH="165100" progId="Equation.KSEE3">
                    <p:embed/>
                    <p:pic>
                      <p:nvPicPr>
                        <p:cNvPr id="0" name="图片 3098"/>
                        <p:cNvPicPr/>
                        <p:nvPr/>
                      </p:nvPicPr>
                      <p:blipFill>
                        <a:blip r:embed="rId7"/>
                        <a:stretch>
                          <a:fillRect/>
                        </a:stretch>
                      </p:blipFill>
                      <p:spPr>
                        <a:xfrm>
                          <a:off x="11050" y="2406"/>
                          <a:ext cx="651" cy="353"/>
                        </a:xfrm>
                        <a:prstGeom prst="rect">
                          <a:avLst/>
                        </a:prstGeom>
                        <a:noFill/>
                        <a:ln w="38100">
                          <a:noFill/>
                          <a:miter/>
                        </a:ln>
                      </p:spPr>
                    </p:pic>
                  </p:oleObj>
                </mc:Fallback>
              </mc:AlternateContent>
            </a:graphicData>
          </a:graphic>
        </p:graphicFrame>
        <p:graphicFrame>
          <p:nvGraphicFramePr>
            <p:cNvPr id="25620" name="对象 9">
              <a:hlinkClick r:id="" action="ppaction://ole?verb="/>
            </p:cNvPr>
            <p:cNvGraphicFramePr>
              <a:graphicFrameLocks noChangeAspect="1"/>
            </p:cNvGraphicFramePr>
            <p:nvPr/>
          </p:nvGraphicFramePr>
          <p:xfrm>
            <a:off x="12474" y="4014"/>
            <a:ext cx="841" cy="516"/>
          </p:xfrm>
          <a:graphic>
            <a:graphicData uri="http://schemas.openxmlformats.org/presentationml/2006/ole">
              <mc:AlternateContent xmlns:mc="http://schemas.openxmlformats.org/markup-compatibility/2006">
                <mc:Choice xmlns:v="urn:schemas-microsoft-com:vml" Requires="v">
                  <p:oleObj spid="_x0000_s3100" name="" r:id="rId8" imgW="393700" imgH="241300" progId="Equation.KSEE3">
                    <p:embed/>
                  </p:oleObj>
                </mc:Choice>
                <mc:Fallback>
                  <p:oleObj name="" r:id="rId8" imgW="393700" imgH="241300" progId="Equation.KSEE3">
                    <p:embed/>
                    <p:pic>
                      <p:nvPicPr>
                        <p:cNvPr id="0" name="图片 3099"/>
                        <p:cNvPicPr/>
                        <p:nvPr/>
                      </p:nvPicPr>
                      <p:blipFill>
                        <a:blip r:embed="rId9"/>
                        <a:stretch>
                          <a:fillRect/>
                        </a:stretch>
                      </p:blipFill>
                      <p:spPr>
                        <a:xfrm>
                          <a:off x="12474" y="4014"/>
                          <a:ext cx="841" cy="516"/>
                        </a:xfrm>
                        <a:prstGeom prst="rect">
                          <a:avLst/>
                        </a:prstGeom>
                        <a:noFill/>
                        <a:ln w="38100">
                          <a:noFill/>
                          <a:miter/>
                        </a:ln>
                      </p:spPr>
                    </p:pic>
                  </p:oleObj>
                </mc:Fallback>
              </mc:AlternateContent>
            </a:graphicData>
          </a:graphic>
        </p:graphicFrame>
        <p:graphicFrame>
          <p:nvGraphicFramePr>
            <p:cNvPr id="25621" name="对象 11">
              <a:hlinkClick r:id="" action="ppaction://ole?verb="/>
            </p:cNvPr>
            <p:cNvGraphicFramePr>
              <a:graphicFrameLocks noChangeAspect="1"/>
            </p:cNvGraphicFramePr>
            <p:nvPr/>
          </p:nvGraphicFramePr>
          <p:xfrm>
            <a:off x="13315" y="2598"/>
            <a:ext cx="814" cy="489"/>
          </p:xfrm>
          <a:graphic>
            <a:graphicData uri="http://schemas.openxmlformats.org/presentationml/2006/ole">
              <mc:AlternateContent xmlns:mc="http://schemas.openxmlformats.org/markup-compatibility/2006">
                <mc:Choice xmlns:v="urn:schemas-microsoft-com:vml" Requires="v">
                  <p:oleObj spid="_x0000_s3101" name="" r:id="rId10" imgW="381000" imgH="228600" progId="Equation.KSEE3">
                    <p:embed/>
                  </p:oleObj>
                </mc:Choice>
                <mc:Fallback>
                  <p:oleObj name="" r:id="rId10" imgW="381000" imgH="228600" progId="Equation.KSEE3">
                    <p:embed/>
                    <p:pic>
                      <p:nvPicPr>
                        <p:cNvPr id="0" name="图片 3100"/>
                        <p:cNvPicPr/>
                        <p:nvPr/>
                      </p:nvPicPr>
                      <p:blipFill>
                        <a:blip r:embed="rId11"/>
                        <a:stretch>
                          <a:fillRect/>
                        </a:stretch>
                      </p:blipFill>
                      <p:spPr>
                        <a:xfrm>
                          <a:off x="13315" y="2598"/>
                          <a:ext cx="814" cy="489"/>
                        </a:xfrm>
                        <a:prstGeom prst="rect">
                          <a:avLst/>
                        </a:prstGeom>
                        <a:noFill/>
                        <a:ln w="38100">
                          <a:noFill/>
                          <a:miter/>
                        </a:ln>
                      </p:spPr>
                    </p:pic>
                  </p:oleObj>
                </mc:Fallback>
              </mc:AlternateContent>
            </a:graphicData>
          </a:graphic>
        </p:graphicFrame>
      </p:grpSp>
      <p:graphicFrame>
        <p:nvGraphicFramePr>
          <p:cNvPr id="25622" name="对象 14">
            <a:hlinkClick r:id="" action="ppaction://ole?verb="/>
          </p:cNvPr>
          <p:cNvGraphicFramePr>
            <a:graphicFrameLocks noChangeAspect="1"/>
          </p:cNvGraphicFramePr>
          <p:nvPr/>
        </p:nvGraphicFramePr>
        <p:xfrm>
          <a:off x="-6350" y="2195513"/>
          <a:ext cx="5116513" cy="427037"/>
        </p:xfrm>
        <a:graphic>
          <a:graphicData uri="http://schemas.openxmlformats.org/presentationml/2006/ole">
            <mc:AlternateContent xmlns:mc="http://schemas.openxmlformats.org/markup-compatibility/2006">
              <mc:Choice xmlns:v="urn:schemas-microsoft-com:vml" Requires="v">
                <p:oleObj spid="_x0000_s3102" name="" r:id="rId12" imgW="3327400" imgH="241300" progId="Equation.KSEE3">
                  <p:embed/>
                </p:oleObj>
              </mc:Choice>
              <mc:Fallback>
                <p:oleObj name="" r:id="rId12" imgW="3327400" imgH="241300" progId="Equation.KSEE3">
                  <p:embed/>
                  <p:pic>
                    <p:nvPicPr>
                      <p:cNvPr id="0" name="图片 3101"/>
                      <p:cNvPicPr/>
                      <p:nvPr/>
                    </p:nvPicPr>
                    <p:blipFill>
                      <a:blip r:embed="rId13"/>
                      <a:stretch>
                        <a:fillRect/>
                      </a:stretch>
                    </p:blipFill>
                    <p:spPr>
                      <a:xfrm>
                        <a:off x="-6350" y="2195513"/>
                        <a:ext cx="5116513" cy="427037"/>
                      </a:xfrm>
                      <a:prstGeom prst="rect">
                        <a:avLst/>
                      </a:prstGeom>
                      <a:noFill/>
                      <a:ln w="38100">
                        <a:noFill/>
                        <a:miter/>
                      </a:ln>
                    </p:spPr>
                  </p:pic>
                </p:oleObj>
              </mc:Fallback>
            </mc:AlternateContent>
          </a:graphicData>
        </a:graphic>
      </p:graphicFrame>
      <p:graphicFrame>
        <p:nvGraphicFramePr>
          <p:cNvPr id="25623" name="对象 16">
            <a:hlinkClick r:id="" action="ppaction://ole?verb="/>
          </p:cNvPr>
          <p:cNvGraphicFramePr>
            <a:graphicFrameLocks noChangeAspect="1"/>
          </p:cNvGraphicFramePr>
          <p:nvPr/>
        </p:nvGraphicFramePr>
        <p:xfrm>
          <a:off x="169863" y="2516188"/>
          <a:ext cx="1114425" cy="696912"/>
        </p:xfrm>
        <a:graphic>
          <a:graphicData uri="http://schemas.openxmlformats.org/presentationml/2006/ole">
            <mc:AlternateContent xmlns:mc="http://schemas.openxmlformats.org/markup-compatibility/2006">
              <mc:Choice xmlns:v="urn:schemas-microsoft-com:vml" Requires="v">
                <p:oleObj spid="_x0000_s3103" name="" r:id="rId14" imgW="723900" imgH="393700" progId="Equation.KSEE3">
                  <p:embed/>
                </p:oleObj>
              </mc:Choice>
              <mc:Fallback>
                <p:oleObj name="" r:id="rId14" imgW="723900" imgH="393700" progId="Equation.KSEE3">
                  <p:embed/>
                  <p:pic>
                    <p:nvPicPr>
                      <p:cNvPr id="0" name="图片 3102"/>
                      <p:cNvPicPr/>
                      <p:nvPr/>
                    </p:nvPicPr>
                    <p:blipFill>
                      <a:blip r:embed="rId15"/>
                      <a:stretch>
                        <a:fillRect/>
                      </a:stretch>
                    </p:blipFill>
                    <p:spPr>
                      <a:xfrm>
                        <a:off x="169863" y="2516188"/>
                        <a:ext cx="1114425" cy="696912"/>
                      </a:xfrm>
                      <a:prstGeom prst="rect">
                        <a:avLst/>
                      </a:prstGeom>
                      <a:noFill/>
                      <a:ln w="38100">
                        <a:noFill/>
                        <a:miter/>
                      </a:ln>
                    </p:spPr>
                  </p:pic>
                </p:oleObj>
              </mc:Fallback>
            </mc:AlternateContent>
          </a:graphicData>
        </a:graphic>
      </p:graphicFrame>
      <p:sp>
        <p:nvSpPr>
          <p:cNvPr id="25624" name="矩形 195603"/>
          <p:cNvSpPr/>
          <p:nvPr/>
        </p:nvSpPr>
        <p:spPr>
          <a:xfrm>
            <a:off x="2139950" y="2538413"/>
            <a:ext cx="601663"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5625" name="对象 19">
            <a:hlinkClick r:id="" action="ppaction://ole?verb="/>
          </p:cNvPr>
          <p:cNvGraphicFramePr>
            <a:graphicFrameLocks noChangeAspect="1"/>
          </p:cNvGraphicFramePr>
          <p:nvPr/>
        </p:nvGraphicFramePr>
        <p:xfrm>
          <a:off x="71438" y="3111500"/>
          <a:ext cx="3471862" cy="1325563"/>
        </p:xfrm>
        <a:graphic>
          <a:graphicData uri="http://schemas.openxmlformats.org/presentationml/2006/ole">
            <mc:AlternateContent xmlns:mc="http://schemas.openxmlformats.org/markup-compatibility/2006">
              <mc:Choice xmlns:v="urn:schemas-microsoft-com:vml" Requires="v">
                <p:oleObj spid="_x0000_s3104" name="" r:id="rId16" imgW="2324100" imgH="838200" progId="Equation.KSEE3">
                  <p:embed/>
                </p:oleObj>
              </mc:Choice>
              <mc:Fallback>
                <p:oleObj name="" r:id="rId16" imgW="2324100" imgH="838200" progId="Equation.KSEE3">
                  <p:embed/>
                  <p:pic>
                    <p:nvPicPr>
                      <p:cNvPr id="0" name="图片 3103"/>
                      <p:cNvPicPr/>
                      <p:nvPr/>
                    </p:nvPicPr>
                    <p:blipFill>
                      <a:blip r:embed="rId17"/>
                      <a:stretch>
                        <a:fillRect/>
                      </a:stretch>
                    </p:blipFill>
                    <p:spPr>
                      <a:xfrm>
                        <a:off x="71438" y="3111500"/>
                        <a:ext cx="3471862" cy="1325563"/>
                      </a:xfrm>
                      <a:prstGeom prst="rect">
                        <a:avLst/>
                      </a:prstGeom>
                      <a:noFill/>
                      <a:ln w="38100">
                        <a:noFill/>
                        <a:miter/>
                      </a:ln>
                    </p:spPr>
                  </p:pic>
                </p:oleObj>
              </mc:Fallback>
            </mc:AlternateContent>
          </a:graphicData>
        </a:graphic>
      </p:graphicFrame>
      <p:sp>
        <p:nvSpPr>
          <p:cNvPr id="25626" name="矩形 195603"/>
          <p:cNvSpPr/>
          <p:nvPr/>
        </p:nvSpPr>
        <p:spPr>
          <a:xfrm>
            <a:off x="2235200" y="36957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627" name="矩形 195603"/>
          <p:cNvSpPr/>
          <p:nvPr/>
        </p:nvSpPr>
        <p:spPr>
          <a:xfrm>
            <a:off x="4792663" y="3695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628" name="文本框 30"/>
          <p:cNvSpPr txBox="1"/>
          <p:nvPr/>
        </p:nvSpPr>
        <p:spPr>
          <a:xfrm>
            <a:off x="-23812" y="4425950"/>
            <a:ext cx="1335087"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sym typeface="宋体" panose="02010600030101010101" pitchFamily="2" charset="-122"/>
              </a:rPr>
              <a:t>[</a:t>
            </a:r>
            <a:r>
              <a:rPr lang="zh-CN" altLang="en-US"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运动学</a:t>
            </a:r>
            <a:r>
              <a:rPr lang="en-US" altLang="zh-CN" b="1">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32" name="文本框 31"/>
          <p:cNvSpPr txBox="1"/>
          <p:nvPr/>
        </p:nvSpPr>
        <p:spPr>
          <a:xfrm>
            <a:off x="1385888" y="4378325"/>
            <a:ext cx="1639888" cy="460375"/>
          </a:xfrm>
          <a:prstGeom prst="rect">
            <a:avLst/>
          </a:prstGeom>
          <a:noFill/>
        </p:spPr>
        <p:txBody>
          <a:bodyPr wrap="none" rtlCol="0" anchor="t">
            <a:spAutoFit/>
          </a:bodyPr>
          <a:p>
            <a:r>
              <a:rPr lang="en-US" altLang="zh-CN" b="1" noProof="1">
                <a:latin typeface="微软雅黑" panose="020B0503020204020204" pitchFamily="34" charset="-122"/>
                <a:ea typeface="微软雅黑" panose="020B0503020204020204" pitchFamily="34" charset="-122"/>
                <a:cs typeface="+mn-cs"/>
                <a:sym typeface="+mn-ea"/>
              </a:rPr>
              <a:t>[</a:t>
            </a:r>
            <a:r>
              <a:rPr lang="zh-CN" altLang="en-US"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b="1" noProof="1">
                <a:latin typeface="微软雅黑" panose="020B0503020204020204" pitchFamily="34" charset="-122"/>
                <a:ea typeface="微软雅黑" panose="020B0503020204020204" pitchFamily="34" charset="-122"/>
                <a:cs typeface="+mn-cs"/>
                <a:sym typeface="+mn-ea"/>
              </a:rPr>
              <a:t>]</a:t>
            </a:r>
            <a:endParaRPr lang="zh-CN" altLang="en-US" noProof="1"/>
          </a:p>
        </p:txBody>
      </p:sp>
      <p:grpSp>
        <p:nvGrpSpPr>
          <p:cNvPr id="25630" name="组合 34"/>
          <p:cNvGrpSpPr/>
          <p:nvPr/>
        </p:nvGrpSpPr>
        <p:grpSpPr>
          <a:xfrm>
            <a:off x="3051175" y="4425950"/>
            <a:ext cx="2768600" cy="460375"/>
            <a:chOff x="4764" y="7407"/>
            <a:chExt cx="4362" cy="724"/>
          </a:xfrm>
        </p:grpSpPr>
        <p:sp>
          <p:nvSpPr>
            <p:cNvPr id="25631" name="文本框 32"/>
            <p:cNvSpPr txBox="1"/>
            <p:nvPr/>
          </p:nvSpPr>
          <p:spPr>
            <a:xfrm>
              <a:off x="4764" y="7407"/>
              <a:ext cx="4363" cy="72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取     为速度自变量</a:t>
              </a:r>
              <a:endParaRPr lang="zh-CN" altLang="en-US">
                <a:latin typeface="Times New Roman" panose="02020603050405020304" pitchFamily="18" charset="0"/>
                <a:ea typeface="宋体" panose="02010600030101010101" pitchFamily="2" charset="-122"/>
              </a:endParaRPr>
            </a:p>
          </p:txBody>
        </p:sp>
        <p:graphicFrame>
          <p:nvGraphicFramePr>
            <p:cNvPr id="25632" name="对象 33">
              <a:hlinkClick r:id="" action="ppaction://ole?verb="/>
            </p:cNvPr>
            <p:cNvGraphicFramePr>
              <a:graphicFrameLocks noChangeAspect="1"/>
            </p:cNvGraphicFramePr>
            <p:nvPr/>
          </p:nvGraphicFramePr>
          <p:xfrm>
            <a:off x="5580" y="7620"/>
            <a:ext cx="326" cy="299"/>
          </p:xfrm>
          <a:graphic>
            <a:graphicData uri="http://schemas.openxmlformats.org/presentationml/2006/ole">
              <mc:AlternateContent xmlns:mc="http://schemas.openxmlformats.org/markup-compatibility/2006">
                <mc:Choice xmlns:v="urn:schemas-microsoft-com:vml" Requires="v">
                  <p:oleObj spid="_x0000_s3106" name="" r:id="rId18" imgW="152400" imgH="139700" progId="Equation.KSEE3">
                    <p:embed/>
                  </p:oleObj>
                </mc:Choice>
                <mc:Fallback>
                  <p:oleObj name="" r:id="rId18" imgW="152400" imgH="139700" progId="Equation.KSEE3">
                    <p:embed/>
                    <p:pic>
                      <p:nvPicPr>
                        <p:cNvPr id="0" name="图片 3105"/>
                        <p:cNvPicPr/>
                        <p:nvPr/>
                      </p:nvPicPr>
                      <p:blipFill>
                        <a:blip r:embed="rId19"/>
                        <a:stretch>
                          <a:fillRect/>
                        </a:stretch>
                      </p:blipFill>
                      <p:spPr>
                        <a:xfrm>
                          <a:off x="5580" y="7620"/>
                          <a:ext cx="326" cy="299"/>
                        </a:xfrm>
                        <a:prstGeom prst="rect">
                          <a:avLst/>
                        </a:prstGeom>
                        <a:noFill/>
                        <a:ln w="9525" cap="flat" cmpd="sng">
                          <a:solidFill>
                            <a:srgbClr val="FF0000"/>
                          </a:solidFill>
                          <a:prstDash val="solid"/>
                          <a:round/>
                          <a:headEnd type="none" w="med" len="med"/>
                          <a:tailEnd type="none" w="med" len="med"/>
                        </a:ln>
                      </p:spPr>
                    </p:pic>
                  </p:oleObj>
                </mc:Fallback>
              </mc:AlternateContent>
            </a:graphicData>
          </a:graphic>
        </p:graphicFrame>
      </p:grpSp>
      <p:graphicFrame>
        <p:nvGraphicFramePr>
          <p:cNvPr id="25633" name="对象 36">
            <a:hlinkClick r:id="" action="ppaction://ole?verb="/>
          </p:cNvPr>
          <p:cNvGraphicFramePr>
            <a:graphicFrameLocks noChangeAspect="1"/>
          </p:cNvGraphicFramePr>
          <p:nvPr/>
        </p:nvGraphicFramePr>
        <p:xfrm>
          <a:off x="5951538" y="4437063"/>
          <a:ext cx="1836737" cy="403225"/>
        </p:xfrm>
        <a:graphic>
          <a:graphicData uri="http://schemas.openxmlformats.org/presentationml/2006/ole">
            <mc:AlternateContent xmlns:mc="http://schemas.openxmlformats.org/markup-compatibility/2006">
              <mc:Choice xmlns:v="urn:schemas-microsoft-com:vml" Requires="v">
                <p:oleObj spid="_x0000_s3107" name="" r:id="rId20" imgW="1193800" imgH="228600" progId="Equation.KSEE3">
                  <p:embed/>
                </p:oleObj>
              </mc:Choice>
              <mc:Fallback>
                <p:oleObj name="" r:id="rId20" imgW="1193800" imgH="228600" progId="Equation.KSEE3">
                  <p:embed/>
                  <p:pic>
                    <p:nvPicPr>
                      <p:cNvPr id="0" name="图片 3106"/>
                      <p:cNvPicPr/>
                      <p:nvPr/>
                    </p:nvPicPr>
                    <p:blipFill>
                      <a:blip r:embed="rId21"/>
                      <a:stretch>
                        <a:fillRect/>
                      </a:stretch>
                    </p:blipFill>
                    <p:spPr>
                      <a:xfrm>
                        <a:off x="5951538" y="4437063"/>
                        <a:ext cx="1836737" cy="403225"/>
                      </a:xfrm>
                      <a:prstGeom prst="rect">
                        <a:avLst/>
                      </a:prstGeom>
                      <a:noFill/>
                      <a:ln w="38100">
                        <a:noFill/>
                        <a:miter/>
                      </a:ln>
                    </p:spPr>
                  </p:pic>
                </p:oleObj>
              </mc:Fallback>
            </mc:AlternateContent>
          </a:graphicData>
        </a:graphic>
      </p:graphicFrame>
      <p:sp>
        <p:nvSpPr>
          <p:cNvPr id="25634" name="矩形 195603"/>
          <p:cNvSpPr/>
          <p:nvPr/>
        </p:nvSpPr>
        <p:spPr>
          <a:xfrm>
            <a:off x="7110413" y="5164138"/>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635" name="矩形 195603"/>
          <p:cNvSpPr/>
          <p:nvPr/>
        </p:nvSpPr>
        <p:spPr>
          <a:xfrm>
            <a:off x="33338" y="5164138"/>
            <a:ext cx="18986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5636" name="组合 40"/>
          <p:cNvGrpSpPr/>
          <p:nvPr/>
        </p:nvGrpSpPr>
        <p:grpSpPr>
          <a:xfrm>
            <a:off x="1905000" y="5187950"/>
            <a:ext cx="4213225" cy="404813"/>
            <a:chOff x="2358" y="6522"/>
            <a:chExt cx="5829" cy="638"/>
          </a:xfrm>
        </p:grpSpPr>
        <p:graphicFrame>
          <p:nvGraphicFramePr>
            <p:cNvPr id="25637" name="对象 41">
              <a:hlinkClick r:id="" action="ppaction://ole?verb="/>
            </p:cNvPr>
            <p:cNvGraphicFramePr>
              <a:graphicFrameLocks noChangeAspect="1"/>
            </p:cNvGraphicFramePr>
            <p:nvPr/>
          </p:nvGraphicFramePr>
          <p:xfrm>
            <a:off x="2358" y="6522"/>
            <a:ext cx="3321" cy="637"/>
          </p:xfrm>
          <a:graphic>
            <a:graphicData uri="http://schemas.openxmlformats.org/presentationml/2006/ole">
              <mc:AlternateContent xmlns:mc="http://schemas.openxmlformats.org/markup-compatibility/2006">
                <mc:Choice xmlns:v="urn:schemas-microsoft-com:vml" Requires="v">
                  <p:oleObj spid="_x0000_s3108" name="" r:id="rId22" imgW="1371600" imgH="228600" progId="Equation.KSEE3">
                    <p:embed/>
                  </p:oleObj>
                </mc:Choice>
                <mc:Fallback>
                  <p:oleObj name="" r:id="rId22" imgW="1371600" imgH="228600" progId="Equation.KSEE3">
                    <p:embed/>
                    <p:pic>
                      <p:nvPicPr>
                        <p:cNvPr id="0" name="图片 3107"/>
                        <p:cNvPicPr/>
                        <p:nvPr/>
                      </p:nvPicPr>
                      <p:blipFill>
                        <a:blip r:embed="rId23"/>
                        <a:stretch>
                          <a:fillRect/>
                        </a:stretch>
                      </p:blipFill>
                      <p:spPr>
                        <a:xfrm>
                          <a:off x="2358" y="6522"/>
                          <a:ext cx="3321" cy="637"/>
                        </a:xfrm>
                        <a:prstGeom prst="rect">
                          <a:avLst/>
                        </a:prstGeom>
                        <a:noFill/>
                        <a:ln w="38100">
                          <a:noFill/>
                          <a:miter/>
                        </a:ln>
                      </p:spPr>
                    </p:pic>
                  </p:oleObj>
                </mc:Fallback>
              </mc:AlternateContent>
            </a:graphicData>
          </a:graphic>
        </p:graphicFrame>
        <p:graphicFrame>
          <p:nvGraphicFramePr>
            <p:cNvPr id="25638" name="对象 43">
              <a:hlinkClick r:id="" action="ppaction://ole?verb="/>
            </p:cNvPr>
            <p:cNvGraphicFramePr>
              <a:graphicFrameLocks noChangeAspect="1"/>
            </p:cNvGraphicFramePr>
            <p:nvPr/>
          </p:nvGraphicFramePr>
          <p:xfrm>
            <a:off x="5780" y="6557"/>
            <a:ext cx="2407" cy="603"/>
          </p:xfrm>
          <a:graphic>
            <a:graphicData uri="http://schemas.openxmlformats.org/presentationml/2006/ole">
              <mc:AlternateContent xmlns:mc="http://schemas.openxmlformats.org/markup-compatibility/2006">
                <mc:Choice xmlns:v="urn:schemas-microsoft-com:vml" Requires="v">
                  <p:oleObj spid="_x0000_s3109" name="" r:id="rId24" imgW="914400" imgH="215900" progId="Equation.KSEE3">
                    <p:embed/>
                  </p:oleObj>
                </mc:Choice>
                <mc:Fallback>
                  <p:oleObj name="" r:id="rId24" imgW="914400" imgH="215900" progId="Equation.KSEE3">
                    <p:embed/>
                    <p:pic>
                      <p:nvPicPr>
                        <p:cNvPr id="0" name="图片 3108"/>
                        <p:cNvPicPr/>
                        <p:nvPr/>
                      </p:nvPicPr>
                      <p:blipFill>
                        <a:blip r:embed="rId25"/>
                        <a:stretch>
                          <a:fillRect/>
                        </a:stretch>
                      </p:blipFill>
                      <p:spPr>
                        <a:xfrm>
                          <a:off x="5780" y="6557"/>
                          <a:ext cx="2407" cy="603"/>
                        </a:xfrm>
                        <a:prstGeom prst="rect">
                          <a:avLst/>
                        </a:prstGeom>
                        <a:noFill/>
                        <a:ln w="38100">
                          <a:noFill/>
                          <a:miter/>
                        </a:ln>
                      </p:spPr>
                    </p:pic>
                  </p:oleObj>
                </mc:Fallback>
              </mc:AlternateContent>
            </a:graphicData>
          </a:graphic>
        </p:graphicFrame>
      </p:grpSp>
      <p:sp>
        <p:nvSpPr>
          <p:cNvPr id="25639" name="矩形 195603"/>
          <p:cNvSpPr/>
          <p:nvPr/>
        </p:nvSpPr>
        <p:spPr>
          <a:xfrm>
            <a:off x="7950200" y="4437063"/>
            <a:ext cx="601663"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640" name="文本框 46"/>
          <p:cNvSpPr txBox="1"/>
          <p:nvPr/>
        </p:nvSpPr>
        <p:spPr>
          <a:xfrm>
            <a:off x="2051050" y="5568950"/>
            <a:ext cx="3113088" cy="46037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a:t>
            </a:r>
            <a:r>
              <a:rPr lang="zh-CN" altLang="en-US"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自变量不能视为</a:t>
            </a:r>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0</a:t>
            </a:r>
            <a:r>
              <a:rPr lang="zh-CN" altLang="en-US" b="1">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cxnSp>
        <p:nvCxnSpPr>
          <p:cNvPr id="48" name="直接连接符 47"/>
          <p:cNvCxnSpPr/>
          <p:nvPr/>
        </p:nvCxnSpPr>
        <p:spPr>
          <a:xfrm>
            <a:off x="3952875" y="5114925"/>
            <a:ext cx="258763"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29125" y="5164138"/>
            <a:ext cx="257175"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5643" name="对象 63">
            <a:hlinkClick r:id="" action="ppaction://ole?verb="/>
          </p:cNvPr>
          <p:cNvGraphicFramePr>
            <a:graphicFrameLocks noChangeAspect="1"/>
          </p:cNvGraphicFramePr>
          <p:nvPr/>
        </p:nvGraphicFramePr>
        <p:xfrm>
          <a:off x="3836988" y="3473450"/>
          <a:ext cx="849312" cy="696913"/>
        </p:xfrm>
        <a:graphic>
          <a:graphicData uri="http://schemas.openxmlformats.org/presentationml/2006/ole">
            <mc:AlternateContent xmlns:mc="http://schemas.openxmlformats.org/markup-compatibility/2006">
              <mc:Choice xmlns:v="urn:schemas-microsoft-com:vml" Requires="v">
                <p:oleObj spid="_x0000_s3105" name="" r:id="rId26" imgW="508000" imgH="393700" progId="Equation.KSEE3">
                  <p:embed/>
                </p:oleObj>
              </mc:Choice>
              <mc:Fallback>
                <p:oleObj name="" r:id="rId26" imgW="508000" imgH="393700" progId="Equation.KSEE3">
                  <p:embed/>
                  <p:pic>
                    <p:nvPicPr>
                      <p:cNvPr id="0" name="图片 3104"/>
                      <p:cNvPicPr/>
                      <p:nvPr/>
                    </p:nvPicPr>
                    <p:blipFill>
                      <a:blip r:embed="rId27"/>
                      <a:stretch>
                        <a:fillRect/>
                      </a:stretch>
                    </p:blipFill>
                    <p:spPr>
                      <a:xfrm>
                        <a:off x="3836988" y="3473450"/>
                        <a:ext cx="849312" cy="696913"/>
                      </a:xfrm>
                      <a:prstGeom prst="rect">
                        <a:avLst/>
                      </a:prstGeom>
                      <a:noFill/>
                      <a:ln w="38100">
                        <a:noFill/>
                        <a:miter/>
                      </a:ln>
                    </p:spPr>
                  </p:pic>
                </p:oleObj>
              </mc:Fallback>
            </mc:AlternateContent>
          </a:graphicData>
        </a:graphic>
      </p:graphicFrame>
      <p:graphicFrame>
        <p:nvGraphicFramePr>
          <p:cNvPr id="25644" name="对象 65">
            <a:hlinkClick r:id="" action="ppaction://ole?verb="/>
          </p:cNvPr>
          <p:cNvGraphicFramePr>
            <a:graphicFrameLocks noChangeAspect="1"/>
          </p:cNvGraphicFramePr>
          <p:nvPr/>
        </p:nvGraphicFramePr>
        <p:xfrm>
          <a:off x="4262438" y="5040313"/>
          <a:ext cx="1971675" cy="622300"/>
        </p:xfrm>
        <a:graphic>
          <a:graphicData uri="http://schemas.openxmlformats.org/presentationml/2006/ole">
            <mc:AlternateContent xmlns:mc="http://schemas.openxmlformats.org/markup-compatibility/2006">
              <mc:Choice xmlns:v="urn:schemas-microsoft-com:vml" Requires="v">
                <p:oleObj spid="_x0000_s3110" name="" r:id="rId28" imgW="1320165" imgH="393700" progId="Equation.KSEE3">
                  <p:embed/>
                </p:oleObj>
              </mc:Choice>
              <mc:Fallback>
                <p:oleObj name="" r:id="rId28" imgW="1320165" imgH="393700" progId="Equation.KSEE3">
                  <p:embed/>
                  <p:pic>
                    <p:nvPicPr>
                      <p:cNvPr id="0" name="图片 3109"/>
                      <p:cNvPicPr/>
                      <p:nvPr/>
                    </p:nvPicPr>
                    <p:blipFill>
                      <a:blip r:embed="rId29"/>
                      <a:stretch>
                        <a:fillRect/>
                      </a:stretch>
                    </p:blipFill>
                    <p:spPr>
                      <a:xfrm>
                        <a:off x="4262438" y="5040313"/>
                        <a:ext cx="1971675" cy="622300"/>
                      </a:xfrm>
                      <a:prstGeom prst="rect">
                        <a:avLst/>
                      </a:prstGeom>
                      <a:noFill/>
                      <a:ln w="38100">
                        <a:noFill/>
                        <a:miter/>
                      </a:ln>
                    </p:spPr>
                  </p:pic>
                </p:oleObj>
              </mc:Fallback>
            </mc:AlternateContent>
          </a:graphicData>
        </a:graphic>
      </p:graphicFrame>
      <p:grpSp>
        <p:nvGrpSpPr>
          <p:cNvPr id="25645" name="组合 76"/>
          <p:cNvGrpSpPr/>
          <p:nvPr/>
        </p:nvGrpSpPr>
        <p:grpSpPr>
          <a:xfrm>
            <a:off x="5768975" y="5638800"/>
            <a:ext cx="1206500" cy="1268413"/>
            <a:chOff x="9086" y="8880"/>
            <a:chExt cx="1900" cy="1998"/>
          </a:xfrm>
        </p:grpSpPr>
        <p:sp>
          <p:nvSpPr>
            <p:cNvPr id="76" name="矩形 75"/>
            <p:cNvSpPr/>
            <p:nvPr/>
          </p:nvSpPr>
          <p:spPr>
            <a:xfrm>
              <a:off x="9086" y="8880"/>
              <a:ext cx="1901" cy="19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5647" name="对象 69">
              <a:hlinkClick r:id="" action="ppaction://ole?verb="/>
            </p:cNvPr>
            <p:cNvGraphicFramePr>
              <a:graphicFrameLocks noChangeAspect="1"/>
            </p:cNvGraphicFramePr>
            <p:nvPr/>
          </p:nvGraphicFramePr>
          <p:xfrm>
            <a:off x="9374" y="9437"/>
            <a:ext cx="1447" cy="711"/>
          </p:xfrm>
          <a:graphic>
            <a:graphicData uri="http://schemas.openxmlformats.org/presentationml/2006/ole">
              <mc:AlternateContent xmlns:mc="http://schemas.openxmlformats.org/markup-compatibility/2006">
                <mc:Choice xmlns:v="urn:schemas-microsoft-com:vml" Requires="v">
                  <p:oleObj spid="_x0000_s3111" name="" r:id="rId30" imgW="381000" imgH="177165" progId="Equation.KSEE3">
                    <p:embed/>
                  </p:oleObj>
                </mc:Choice>
                <mc:Fallback>
                  <p:oleObj name="" r:id="rId30" imgW="381000" imgH="177165" progId="Equation.KSEE3">
                    <p:embed/>
                    <p:pic>
                      <p:nvPicPr>
                        <p:cNvPr id="0" name="图片 3110"/>
                        <p:cNvPicPr/>
                        <p:nvPr/>
                      </p:nvPicPr>
                      <p:blipFill>
                        <a:blip r:embed="rId31"/>
                        <a:stretch>
                          <a:fillRect/>
                        </a:stretch>
                      </p:blipFill>
                      <p:spPr>
                        <a:xfrm>
                          <a:off x="9374" y="9437"/>
                          <a:ext cx="1447" cy="711"/>
                        </a:xfrm>
                        <a:prstGeom prst="rect">
                          <a:avLst/>
                        </a:prstGeom>
                        <a:noFill/>
                        <a:ln w="38100">
                          <a:noFill/>
                          <a:miter/>
                        </a:ln>
                      </p:spPr>
                    </p:pic>
                  </p:oleObj>
                </mc:Fallback>
              </mc:AlternateContent>
            </a:graphicData>
          </a:graphic>
        </p:graphicFrame>
      </p:grpSp>
      <p:grpSp>
        <p:nvGrpSpPr>
          <p:cNvPr id="25648" name="组合 74"/>
          <p:cNvGrpSpPr/>
          <p:nvPr/>
        </p:nvGrpSpPr>
        <p:grpSpPr>
          <a:xfrm>
            <a:off x="107950" y="5661025"/>
            <a:ext cx="1438275" cy="1196975"/>
            <a:chOff x="170" y="8915"/>
            <a:chExt cx="2266" cy="1884"/>
          </a:xfrm>
        </p:grpSpPr>
        <p:sp>
          <p:nvSpPr>
            <p:cNvPr id="74" name="矩形 73"/>
            <p:cNvSpPr/>
            <p:nvPr/>
          </p:nvSpPr>
          <p:spPr>
            <a:xfrm>
              <a:off x="170" y="8915"/>
              <a:ext cx="2267" cy="18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5650" name="对象 67">
              <a:hlinkClick r:id="" action="ppaction://ole?verb="/>
            </p:cNvPr>
            <p:cNvGraphicFramePr>
              <a:graphicFrameLocks noChangeAspect="1"/>
            </p:cNvGraphicFramePr>
            <p:nvPr/>
          </p:nvGraphicFramePr>
          <p:xfrm>
            <a:off x="507" y="9168"/>
            <a:ext cx="1674" cy="980"/>
          </p:xfrm>
          <a:graphic>
            <a:graphicData uri="http://schemas.openxmlformats.org/presentationml/2006/ole">
              <mc:AlternateContent xmlns:mc="http://schemas.openxmlformats.org/markup-compatibility/2006">
                <mc:Choice xmlns:v="urn:schemas-microsoft-com:vml" Requires="v">
                  <p:oleObj spid="_x0000_s3112" name="" r:id="rId32" imgW="711200" imgH="393700" progId="Equation.KSEE3">
                    <p:embed/>
                  </p:oleObj>
                </mc:Choice>
                <mc:Fallback>
                  <p:oleObj name="" r:id="rId32" imgW="711200" imgH="393700" progId="Equation.KSEE3">
                    <p:embed/>
                    <p:pic>
                      <p:nvPicPr>
                        <p:cNvPr id="0" name="图片 3111"/>
                        <p:cNvPicPr/>
                        <p:nvPr/>
                      </p:nvPicPr>
                      <p:blipFill>
                        <a:blip r:embed="rId33"/>
                        <a:stretch>
                          <a:fillRect/>
                        </a:stretch>
                      </p:blipFill>
                      <p:spPr>
                        <a:xfrm>
                          <a:off x="507" y="9168"/>
                          <a:ext cx="1674" cy="980"/>
                        </a:xfrm>
                        <a:prstGeom prst="rect">
                          <a:avLst/>
                        </a:prstGeom>
                        <a:noFill/>
                        <a:ln w="38100">
                          <a:noFill/>
                          <a:miter/>
                        </a:ln>
                      </p:spPr>
                    </p:pic>
                  </p:oleObj>
                </mc:Fallback>
              </mc:AlternateContent>
            </a:graphicData>
          </a:graphic>
        </p:graphicFrame>
        <p:graphicFrame>
          <p:nvGraphicFramePr>
            <p:cNvPr id="25651" name="对象 71">
              <a:hlinkClick r:id="" action="ppaction://ole?verb="/>
            </p:cNvPr>
            <p:cNvGraphicFramePr>
              <a:graphicFrameLocks noChangeAspect="1"/>
            </p:cNvGraphicFramePr>
            <p:nvPr/>
          </p:nvGraphicFramePr>
          <p:xfrm>
            <a:off x="683" y="10148"/>
            <a:ext cx="923" cy="494"/>
          </p:xfrm>
          <a:graphic>
            <a:graphicData uri="http://schemas.openxmlformats.org/presentationml/2006/ole">
              <mc:AlternateContent xmlns:mc="http://schemas.openxmlformats.org/markup-compatibility/2006">
                <mc:Choice xmlns:v="urn:schemas-microsoft-com:vml" Requires="v">
                  <p:oleObj spid="_x0000_s3113" name="" r:id="rId34" imgW="381000" imgH="177165" progId="Equation.KSEE3">
                    <p:embed/>
                  </p:oleObj>
                </mc:Choice>
                <mc:Fallback>
                  <p:oleObj name="" r:id="rId34" imgW="381000" imgH="177165" progId="Equation.KSEE3">
                    <p:embed/>
                    <p:pic>
                      <p:nvPicPr>
                        <p:cNvPr id="0" name="图片 3112"/>
                        <p:cNvPicPr/>
                        <p:nvPr/>
                      </p:nvPicPr>
                      <p:blipFill>
                        <a:blip r:embed="rId35"/>
                        <a:stretch>
                          <a:fillRect/>
                        </a:stretch>
                      </p:blipFill>
                      <p:spPr>
                        <a:xfrm>
                          <a:off x="683" y="10148"/>
                          <a:ext cx="923" cy="494"/>
                        </a:xfrm>
                        <a:prstGeom prst="rect">
                          <a:avLst/>
                        </a:prstGeom>
                        <a:noFill/>
                        <a:ln w="38100">
                          <a:noFill/>
                          <a:miter/>
                        </a:ln>
                      </p:spPr>
                    </p:pic>
                  </p:oleObj>
                </mc:Fallback>
              </mc:AlternateContent>
            </a:graphicData>
          </a:graphic>
        </p:graphicFrame>
      </p:grpSp>
      <p:graphicFrame>
        <p:nvGraphicFramePr>
          <p:cNvPr id="25652" name="对象 77">
            <a:hlinkClick r:id="" action="ppaction://ole?verb="/>
          </p:cNvPr>
          <p:cNvGraphicFramePr>
            <a:graphicFrameLocks noChangeAspect="1"/>
          </p:cNvGraphicFramePr>
          <p:nvPr/>
        </p:nvGraphicFramePr>
        <p:xfrm>
          <a:off x="2335213" y="6135688"/>
          <a:ext cx="2543175" cy="622300"/>
        </p:xfrm>
        <a:graphic>
          <a:graphicData uri="http://schemas.openxmlformats.org/presentationml/2006/ole">
            <mc:AlternateContent xmlns:mc="http://schemas.openxmlformats.org/markup-compatibility/2006">
              <mc:Choice xmlns:v="urn:schemas-microsoft-com:vml" Requires="v">
                <p:oleObj spid="_x0000_s3114" name="" r:id="rId36" imgW="1701800" imgH="393700" progId="Equation.KSEE3">
                  <p:embed/>
                </p:oleObj>
              </mc:Choice>
              <mc:Fallback>
                <p:oleObj name="" r:id="rId36" imgW="1701800" imgH="393700" progId="Equation.KSEE3">
                  <p:embed/>
                  <p:pic>
                    <p:nvPicPr>
                      <p:cNvPr id="0" name="图片 3113"/>
                      <p:cNvPicPr/>
                      <p:nvPr/>
                    </p:nvPicPr>
                    <p:blipFill>
                      <a:blip r:embed="rId37"/>
                      <a:stretch>
                        <a:fillRect/>
                      </a:stretch>
                    </p:blipFill>
                    <p:spPr>
                      <a:xfrm>
                        <a:off x="2335213" y="6135688"/>
                        <a:ext cx="2543175" cy="622300"/>
                      </a:xfrm>
                      <a:prstGeom prst="rect">
                        <a:avLst/>
                      </a:prstGeom>
                      <a:noFill/>
                      <a:ln w="38100" cap="flat" cmpd="sng">
                        <a:solidFill>
                          <a:srgbClr val="FF0000"/>
                        </a:solidFill>
                        <a:prstDash val="solid"/>
                        <a:round/>
                        <a:headEnd type="none" w="med" len="med"/>
                        <a:tailEnd type="none" w="med" len="med"/>
                      </a:ln>
                    </p:spPr>
                  </p:pic>
                </p:oleObj>
              </mc:Fallback>
            </mc:AlternateContent>
          </a:graphicData>
        </a:graphic>
      </p:graphicFrame>
      <p:cxnSp>
        <p:nvCxnSpPr>
          <p:cNvPr id="80" name="直接箭头连接符 79"/>
          <p:cNvCxnSpPr/>
          <p:nvPr/>
        </p:nvCxnSpPr>
        <p:spPr>
          <a:xfrm flipV="1">
            <a:off x="1619250" y="6416675"/>
            <a:ext cx="717550" cy="36513"/>
          </a:xfrm>
          <a:prstGeom prst="straightConnector1">
            <a:avLst/>
          </a:prstGeom>
          <a:ln w="5715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a:off x="4932363" y="6453188"/>
            <a:ext cx="792163" cy="0"/>
          </a:xfrm>
          <a:prstGeom prst="straightConnector1">
            <a:avLst/>
          </a:prstGeom>
          <a:ln w="5715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25655" name="文本框 81"/>
          <p:cNvSpPr txBox="1"/>
          <p:nvPr/>
        </p:nvSpPr>
        <p:spPr>
          <a:xfrm>
            <a:off x="7124700" y="5821363"/>
            <a:ext cx="1854200" cy="706437"/>
          </a:xfrm>
          <a:prstGeom prst="rect">
            <a:avLst/>
          </a:prstGeom>
          <a:noFill/>
          <a:ln w="9525">
            <a:noFill/>
          </a:ln>
        </p:spPr>
        <p:txBody>
          <a:bodyPr wrap="square" anchor="t" anchorCtr="0">
            <a:spAutoFit/>
          </a:bodyPr>
          <a:p>
            <a:r>
              <a:rPr lang="zh-CN" altLang="en-US" sz="2000" b="1">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与特殊动矩心相同</a:t>
            </a:r>
            <a:r>
              <a:rPr lang="zh-CN" altLang="en-US" sz="2000" b="1">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p:txBody>
      </p:sp>
      <p:pic>
        <p:nvPicPr>
          <p:cNvPr id="25656" name="图片 11272">
            <a:hlinkClick r:id="rId38"/>
          </p:cNvPr>
          <p:cNvPicPr>
            <a:picLocks noChangeAspect="1"/>
          </p:cNvPicPr>
          <p:nvPr/>
        </p:nvPicPr>
        <p:blipFill>
          <a:blip r:embed="rId3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6626"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27"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28"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29"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30"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31"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32"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6633"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6634"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115" name="" r:id="rId1" imgW="177165" imgH="228600" progId="Equation.3">
                  <p:embed/>
                </p:oleObj>
              </mc:Choice>
              <mc:Fallback>
                <p:oleObj name="" r:id="rId1" imgW="177165" imgH="228600" progId="Equation.3">
                  <p:embed/>
                  <p:pic>
                    <p:nvPicPr>
                      <p:cNvPr id="0" name="图片 3114"/>
                      <p:cNvPicPr/>
                      <p:nvPr/>
                    </p:nvPicPr>
                    <p:blipFill>
                      <a:blip r:embed="rId2"/>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398463"/>
          </a:xfrm>
          <a:prstGeom prst="rect">
            <a:avLst/>
          </a:prstGeom>
          <a:noFill/>
          <a:ln w="9525">
            <a:noFill/>
          </a:ln>
        </p:spPr>
        <p:txBody>
          <a:bodyPr wrap="square" anchor="t">
            <a:spAutoFit/>
          </a:bodyPr>
          <a:p>
            <a:r>
              <a:rPr lang="en-US" altLang="zh-CN" sz="2000" b="1" noProof="1">
                <a:latin typeface="微软雅黑" panose="020B0503020204020204" pitchFamily="34" charset="-122"/>
                <a:ea typeface="微软雅黑" panose="020B0503020204020204" pitchFamily="34" charset="-122"/>
                <a:cs typeface="+mn-cs"/>
              </a:rPr>
              <a:t>[</a:t>
            </a:r>
            <a:r>
              <a:rPr lang="zh-CN" altLang="en-US" sz="20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2000" b="1" noProof="1">
                <a:solidFill>
                  <a:srgbClr val="FF0000"/>
                </a:solidFill>
                <a:latin typeface="微软雅黑" panose="020B0503020204020204" pitchFamily="34" charset="-122"/>
                <a:ea typeface="微软雅黑" panose="020B0503020204020204" pitchFamily="34" charset="-122"/>
                <a:cs typeface="+mn-cs"/>
              </a:rPr>
              <a:t>1C</a:t>
            </a:r>
            <a:r>
              <a:rPr lang="zh-CN" altLang="en-US" sz="2000" b="1" noProof="1">
                <a:solidFill>
                  <a:srgbClr val="FF0000"/>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先求导</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坐标求导</a:t>
            </a:r>
            <a:r>
              <a:rPr lang="en-US" altLang="zh-CN" sz="2000" b="1" noProof="1">
                <a:latin typeface="微软雅黑" panose="020B0503020204020204" pitchFamily="34" charset="-122"/>
                <a:ea typeface="微软雅黑" panose="020B0503020204020204" pitchFamily="34" charset="-122"/>
                <a:cs typeface="+mn-cs"/>
              </a:rPr>
              <a:t>] [</a:t>
            </a:r>
            <a:r>
              <a:rPr lang="zh-CN" altLang="en-US" sz="20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2000" b="1" noProof="1">
                <a:latin typeface="微软雅黑" panose="020B0503020204020204" pitchFamily="34" charset="-122"/>
                <a:ea typeface="微软雅黑" panose="020B0503020204020204" pitchFamily="34" charset="-122"/>
                <a:cs typeface="+mn-cs"/>
              </a:rPr>
              <a:t>]</a:t>
            </a:r>
            <a:endParaRPr lang="zh-CN" altLang="en-US" sz="2000" b="1" noProof="1" dirty="0">
              <a:latin typeface="华文琥珀" charset="-122"/>
              <a:ea typeface="华文琥珀" charset="-122"/>
            </a:endParaRPr>
          </a:p>
        </p:txBody>
      </p:sp>
      <p:grpSp>
        <p:nvGrpSpPr>
          <p:cNvPr id="26636" name="组合 12"/>
          <p:cNvGrpSpPr/>
          <p:nvPr/>
        </p:nvGrpSpPr>
        <p:grpSpPr>
          <a:xfrm>
            <a:off x="5630863" y="1493838"/>
            <a:ext cx="3160712" cy="2187575"/>
            <a:chOff x="9153" y="2004"/>
            <a:chExt cx="4976" cy="3445"/>
          </a:xfrm>
        </p:grpSpPr>
        <p:pic>
          <p:nvPicPr>
            <p:cNvPr id="26637" name="图片 195615"/>
            <p:cNvPicPr>
              <a:picLocks noChangeAspect="1"/>
            </p:cNvPicPr>
            <p:nvPr/>
          </p:nvPicPr>
          <p:blipFill>
            <a:blip r:embed="rId3"/>
            <a:stretch>
              <a:fillRect/>
            </a:stretch>
          </p:blipFill>
          <p:spPr>
            <a:xfrm>
              <a:off x="9153" y="2004"/>
              <a:ext cx="4817" cy="3445"/>
            </a:xfrm>
            <a:prstGeom prst="rect">
              <a:avLst/>
            </a:prstGeom>
            <a:noFill/>
            <a:ln w="9525">
              <a:noFill/>
            </a:ln>
          </p:spPr>
        </p:pic>
        <p:cxnSp>
          <p:nvCxnSpPr>
            <p:cNvPr id="2" name="直接箭头连接符 1"/>
            <p:cNvCxnSpPr/>
            <p:nvPr/>
          </p:nvCxnSpPr>
          <p:spPr>
            <a:xfrm flipV="1">
              <a:off x="12474" y="392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640"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116" name="" r:id="rId4" imgW="177165" imgH="228600" progId="Equation.KSEE3">
                    <p:embed/>
                  </p:oleObj>
                </mc:Choice>
                <mc:Fallback>
                  <p:oleObj name="" r:id="rId4" imgW="177165" imgH="228600" progId="Equation.KSEE3">
                    <p:embed/>
                    <p:pic>
                      <p:nvPicPr>
                        <p:cNvPr id="0" name="图片 3115"/>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643" name="对象 7">
              <a:hlinkClick r:id="" action="ppaction://ole?verb="/>
            </p:cNvPr>
            <p:cNvGraphicFramePr>
              <a:graphicFrameLocks noChangeAspect="1"/>
            </p:cNvGraphicFramePr>
            <p:nvPr/>
          </p:nvGraphicFramePr>
          <p:xfrm>
            <a:off x="11050" y="2406"/>
            <a:ext cx="651" cy="353"/>
          </p:xfrm>
          <a:graphic>
            <a:graphicData uri="http://schemas.openxmlformats.org/presentationml/2006/ole">
              <mc:AlternateContent xmlns:mc="http://schemas.openxmlformats.org/markup-compatibility/2006">
                <mc:Choice xmlns:v="urn:schemas-microsoft-com:vml" Requires="v">
                  <p:oleObj spid="_x0000_s3117" name="" r:id="rId6" imgW="304800" imgH="165100" progId="Equation.KSEE3">
                    <p:embed/>
                  </p:oleObj>
                </mc:Choice>
                <mc:Fallback>
                  <p:oleObj name="" r:id="rId6" imgW="304800" imgH="165100" progId="Equation.KSEE3">
                    <p:embed/>
                    <p:pic>
                      <p:nvPicPr>
                        <p:cNvPr id="0" name="图片 3116"/>
                        <p:cNvPicPr/>
                        <p:nvPr/>
                      </p:nvPicPr>
                      <p:blipFill>
                        <a:blip r:embed="rId7"/>
                        <a:stretch>
                          <a:fillRect/>
                        </a:stretch>
                      </p:blipFill>
                      <p:spPr>
                        <a:xfrm>
                          <a:off x="11050" y="2406"/>
                          <a:ext cx="651" cy="353"/>
                        </a:xfrm>
                        <a:prstGeom prst="rect">
                          <a:avLst/>
                        </a:prstGeom>
                        <a:noFill/>
                        <a:ln w="38100">
                          <a:noFill/>
                          <a:miter/>
                        </a:ln>
                      </p:spPr>
                    </p:pic>
                  </p:oleObj>
                </mc:Fallback>
              </mc:AlternateContent>
            </a:graphicData>
          </a:graphic>
        </p:graphicFrame>
        <p:graphicFrame>
          <p:nvGraphicFramePr>
            <p:cNvPr id="26644" name="对象 9">
              <a:hlinkClick r:id="" action="ppaction://ole?verb="/>
            </p:cNvPr>
            <p:cNvGraphicFramePr>
              <a:graphicFrameLocks noChangeAspect="1"/>
            </p:cNvGraphicFramePr>
            <p:nvPr/>
          </p:nvGraphicFramePr>
          <p:xfrm>
            <a:off x="12474" y="4014"/>
            <a:ext cx="841" cy="516"/>
          </p:xfrm>
          <a:graphic>
            <a:graphicData uri="http://schemas.openxmlformats.org/presentationml/2006/ole">
              <mc:AlternateContent xmlns:mc="http://schemas.openxmlformats.org/markup-compatibility/2006">
                <mc:Choice xmlns:v="urn:schemas-microsoft-com:vml" Requires="v">
                  <p:oleObj spid="_x0000_s3118" name="" r:id="rId8" imgW="393700" imgH="241300" progId="Equation.KSEE3">
                    <p:embed/>
                  </p:oleObj>
                </mc:Choice>
                <mc:Fallback>
                  <p:oleObj name="" r:id="rId8" imgW="393700" imgH="241300" progId="Equation.KSEE3">
                    <p:embed/>
                    <p:pic>
                      <p:nvPicPr>
                        <p:cNvPr id="0" name="图片 3117"/>
                        <p:cNvPicPr/>
                        <p:nvPr/>
                      </p:nvPicPr>
                      <p:blipFill>
                        <a:blip r:embed="rId9"/>
                        <a:stretch>
                          <a:fillRect/>
                        </a:stretch>
                      </p:blipFill>
                      <p:spPr>
                        <a:xfrm>
                          <a:off x="12474" y="4014"/>
                          <a:ext cx="841" cy="516"/>
                        </a:xfrm>
                        <a:prstGeom prst="rect">
                          <a:avLst/>
                        </a:prstGeom>
                        <a:noFill/>
                        <a:ln w="38100">
                          <a:noFill/>
                          <a:miter/>
                        </a:ln>
                      </p:spPr>
                    </p:pic>
                  </p:oleObj>
                </mc:Fallback>
              </mc:AlternateContent>
            </a:graphicData>
          </a:graphic>
        </p:graphicFrame>
        <p:graphicFrame>
          <p:nvGraphicFramePr>
            <p:cNvPr id="26645" name="对象 11">
              <a:hlinkClick r:id="" action="ppaction://ole?verb="/>
            </p:cNvPr>
            <p:cNvGraphicFramePr>
              <a:graphicFrameLocks noChangeAspect="1"/>
            </p:cNvGraphicFramePr>
            <p:nvPr/>
          </p:nvGraphicFramePr>
          <p:xfrm>
            <a:off x="13315" y="2598"/>
            <a:ext cx="814" cy="489"/>
          </p:xfrm>
          <a:graphic>
            <a:graphicData uri="http://schemas.openxmlformats.org/presentationml/2006/ole">
              <mc:AlternateContent xmlns:mc="http://schemas.openxmlformats.org/markup-compatibility/2006">
                <mc:Choice xmlns:v="urn:schemas-microsoft-com:vml" Requires="v">
                  <p:oleObj spid="_x0000_s3119" name="" r:id="rId10" imgW="381000" imgH="228600" progId="Equation.KSEE3">
                    <p:embed/>
                  </p:oleObj>
                </mc:Choice>
                <mc:Fallback>
                  <p:oleObj name="" r:id="rId10" imgW="381000" imgH="228600" progId="Equation.KSEE3">
                    <p:embed/>
                    <p:pic>
                      <p:nvPicPr>
                        <p:cNvPr id="0" name="图片 3118"/>
                        <p:cNvPicPr/>
                        <p:nvPr/>
                      </p:nvPicPr>
                      <p:blipFill>
                        <a:blip r:embed="rId11"/>
                        <a:stretch>
                          <a:fillRect/>
                        </a:stretch>
                      </p:blipFill>
                      <p:spPr>
                        <a:xfrm>
                          <a:off x="13315" y="2598"/>
                          <a:ext cx="814" cy="489"/>
                        </a:xfrm>
                        <a:prstGeom prst="rect">
                          <a:avLst/>
                        </a:prstGeom>
                        <a:noFill/>
                        <a:ln w="38100">
                          <a:noFill/>
                          <a:miter/>
                        </a:ln>
                      </p:spPr>
                    </p:pic>
                  </p:oleObj>
                </mc:Fallback>
              </mc:AlternateContent>
            </a:graphicData>
          </a:graphic>
        </p:graphicFrame>
      </p:grpSp>
      <p:graphicFrame>
        <p:nvGraphicFramePr>
          <p:cNvPr id="26646" name="对象 14">
            <a:hlinkClick r:id="" action="ppaction://ole?verb="/>
          </p:cNvPr>
          <p:cNvGraphicFramePr>
            <a:graphicFrameLocks noChangeAspect="1"/>
          </p:cNvGraphicFramePr>
          <p:nvPr/>
        </p:nvGraphicFramePr>
        <p:xfrm>
          <a:off x="-6350" y="2171700"/>
          <a:ext cx="5116513" cy="427038"/>
        </p:xfrm>
        <a:graphic>
          <a:graphicData uri="http://schemas.openxmlformats.org/presentationml/2006/ole">
            <mc:AlternateContent xmlns:mc="http://schemas.openxmlformats.org/markup-compatibility/2006">
              <mc:Choice xmlns:v="urn:schemas-microsoft-com:vml" Requires="v">
                <p:oleObj spid="_x0000_s3120" name="" r:id="rId12" imgW="3327400" imgH="241300" progId="Equation.KSEE3">
                  <p:embed/>
                </p:oleObj>
              </mc:Choice>
              <mc:Fallback>
                <p:oleObj name="" r:id="rId12" imgW="3327400" imgH="241300" progId="Equation.KSEE3">
                  <p:embed/>
                  <p:pic>
                    <p:nvPicPr>
                      <p:cNvPr id="0" name="图片 3119"/>
                      <p:cNvPicPr/>
                      <p:nvPr/>
                    </p:nvPicPr>
                    <p:blipFill>
                      <a:blip r:embed="rId13"/>
                      <a:stretch>
                        <a:fillRect/>
                      </a:stretch>
                    </p:blipFill>
                    <p:spPr>
                      <a:xfrm>
                        <a:off x="-6350" y="2171700"/>
                        <a:ext cx="5116513" cy="427038"/>
                      </a:xfrm>
                      <a:prstGeom prst="rect">
                        <a:avLst/>
                      </a:prstGeom>
                      <a:noFill/>
                      <a:ln w="38100">
                        <a:noFill/>
                        <a:miter/>
                      </a:ln>
                    </p:spPr>
                  </p:pic>
                </p:oleObj>
              </mc:Fallback>
            </mc:AlternateContent>
          </a:graphicData>
        </a:graphic>
      </p:graphicFrame>
      <p:graphicFrame>
        <p:nvGraphicFramePr>
          <p:cNvPr id="26647" name="对象 16">
            <a:hlinkClick r:id="" action="ppaction://ole?verb="/>
          </p:cNvPr>
          <p:cNvGraphicFramePr>
            <a:graphicFrameLocks noChangeAspect="1"/>
          </p:cNvGraphicFramePr>
          <p:nvPr/>
        </p:nvGraphicFramePr>
        <p:xfrm>
          <a:off x="136525" y="2714625"/>
          <a:ext cx="1914525" cy="696913"/>
        </p:xfrm>
        <a:graphic>
          <a:graphicData uri="http://schemas.openxmlformats.org/presentationml/2006/ole">
            <mc:AlternateContent xmlns:mc="http://schemas.openxmlformats.org/markup-compatibility/2006">
              <mc:Choice xmlns:v="urn:schemas-microsoft-com:vml" Requires="v">
                <p:oleObj spid="_x0000_s3121" name="" r:id="rId14" imgW="1244600" imgH="393700" progId="Equation.KSEE3">
                  <p:embed/>
                </p:oleObj>
              </mc:Choice>
              <mc:Fallback>
                <p:oleObj name="" r:id="rId14" imgW="1244600" imgH="393700" progId="Equation.KSEE3">
                  <p:embed/>
                  <p:pic>
                    <p:nvPicPr>
                      <p:cNvPr id="0" name="图片 3120"/>
                      <p:cNvPicPr/>
                      <p:nvPr/>
                    </p:nvPicPr>
                    <p:blipFill>
                      <a:blip r:embed="rId15"/>
                      <a:stretch>
                        <a:fillRect/>
                      </a:stretch>
                    </p:blipFill>
                    <p:spPr>
                      <a:xfrm>
                        <a:off x="136525" y="2714625"/>
                        <a:ext cx="1914525" cy="696913"/>
                      </a:xfrm>
                      <a:prstGeom prst="rect">
                        <a:avLst/>
                      </a:prstGeom>
                      <a:noFill/>
                      <a:ln w="38100">
                        <a:noFill/>
                        <a:miter/>
                      </a:ln>
                    </p:spPr>
                  </p:pic>
                </p:oleObj>
              </mc:Fallback>
            </mc:AlternateContent>
          </a:graphicData>
        </a:graphic>
      </p:graphicFrame>
      <p:sp>
        <p:nvSpPr>
          <p:cNvPr id="26648" name="矩形 195603"/>
          <p:cNvSpPr/>
          <p:nvPr/>
        </p:nvSpPr>
        <p:spPr>
          <a:xfrm>
            <a:off x="2422525" y="282575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6649" name="对象 19">
            <a:hlinkClick r:id="" action="ppaction://ole?verb="/>
          </p:cNvPr>
          <p:cNvGraphicFramePr>
            <a:graphicFrameLocks noChangeAspect="1"/>
          </p:cNvGraphicFramePr>
          <p:nvPr/>
        </p:nvGraphicFramePr>
        <p:xfrm>
          <a:off x="136525" y="3309938"/>
          <a:ext cx="2187575" cy="696912"/>
        </p:xfrm>
        <a:graphic>
          <a:graphicData uri="http://schemas.openxmlformats.org/presentationml/2006/ole">
            <mc:AlternateContent xmlns:mc="http://schemas.openxmlformats.org/markup-compatibility/2006">
              <mc:Choice xmlns:v="urn:schemas-microsoft-com:vml" Requires="v">
                <p:oleObj spid="_x0000_s3122" name="" r:id="rId16" imgW="1308100" imgH="393700" progId="Equation.KSEE3">
                  <p:embed/>
                </p:oleObj>
              </mc:Choice>
              <mc:Fallback>
                <p:oleObj name="" r:id="rId16" imgW="1308100" imgH="393700" progId="Equation.KSEE3">
                  <p:embed/>
                  <p:pic>
                    <p:nvPicPr>
                      <p:cNvPr id="0" name="图片 3121"/>
                      <p:cNvPicPr/>
                      <p:nvPr/>
                    </p:nvPicPr>
                    <p:blipFill>
                      <a:blip r:embed="rId17"/>
                      <a:stretch>
                        <a:fillRect/>
                      </a:stretch>
                    </p:blipFill>
                    <p:spPr>
                      <a:xfrm>
                        <a:off x="136525" y="3309938"/>
                        <a:ext cx="2187575" cy="696912"/>
                      </a:xfrm>
                      <a:prstGeom prst="rect">
                        <a:avLst/>
                      </a:prstGeom>
                      <a:noFill/>
                      <a:ln w="38100">
                        <a:noFill/>
                        <a:miter/>
                      </a:ln>
                    </p:spPr>
                  </p:pic>
                </p:oleObj>
              </mc:Fallback>
            </mc:AlternateContent>
          </a:graphicData>
        </a:graphic>
      </p:graphicFrame>
      <p:sp>
        <p:nvSpPr>
          <p:cNvPr id="26650" name="矩形 195603"/>
          <p:cNvSpPr/>
          <p:nvPr/>
        </p:nvSpPr>
        <p:spPr>
          <a:xfrm>
            <a:off x="2422525" y="3411538"/>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6651" name="对象 22">
            <a:hlinkClick r:id="" action="ppaction://ole?verb="/>
          </p:cNvPr>
          <p:cNvGraphicFramePr>
            <a:graphicFrameLocks noChangeAspect="1"/>
          </p:cNvGraphicFramePr>
          <p:nvPr/>
        </p:nvGraphicFramePr>
        <p:xfrm>
          <a:off x="136525" y="4006850"/>
          <a:ext cx="1147763" cy="696913"/>
        </p:xfrm>
        <a:graphic>
          <a:graphicData uri="http://schemas.openxmlformats.org/presentationml/2006/ole">
            <mc:AlternateContent xmlns:mc="http://schemas.openxmlformats.org/markup-compatibility/2006">
              <mc:Choice xmlns:v="urn:schemas-microsoft-com:vml" Requires="v">
                <p:oleObj spid="_x0000_s3123" name="" r:id="rId18" imgW="685800" imgH="393700" progId="Equation.KSEE3">
                  <p:embed/>
                </p:oleObj>
              </mc:Choice>
              <mc:Fallback>
                <p:oleObj name="" r:id="rId18" imgW="685800" imgH="393700" progId="Equation.KSEE3">
                  <p:embed/>
                  <p:pic>
                    <p:nvPicPr>
                      <p:cNvPr id="0" name="图片 3122"/>
                      <p:cNvPicPr/>
                      <p:nvPr/>
                    </p:nvPicPr>
                    <p:blipFill>
                      <a:blip r:embed="rId19"/>
                      <a:stretch>
                        <a:fillRect/>
                      </a:stretch>
                    </p:blipFill>
                    <p:spPr>
                      <a:xfrm>
                        <a:off x="136525" y="4006850"/>
                        <a:ext cx="1147763" cy="696913"/>
                      </a:xfrm>
                      <a:prstGeom prst="rect">
                        <a:avLst/>
                      </a:prstGeom>
                      <a:noFill/>
                      <a:ln w="38100">
                        <a:noFill/>
                        <a:miter/>
                      </a:ln>
                    </p:spPr>
                  </p:pic>
                </p:oleObj>
              </mc:Fallback>
            </mc:AlternateContent>
          </a:graphicData>
        </a:graphic>
      </p:graphicFrame>
      <p:grpSp>
        <p:nvGrpSpPr>
          <p:cNvPr id="26652" name="组合 27"/>
          <p:cNvGrpSpPr/>
          <p:nvPr/>
        </p:nvGrpSpPr>
        <p:grpSpPr>
          <a:xfrm>
            <a:off x="1487488" y="4141788"/>
            <a:ext cx="3840162" cy="427037"/>
            <a:chOff x="2343" y="6522"/>
            <a:chExt cx="6047" cy="673"/>
          </a:xfrm>
        </p:grpSpPr>
        <p:graphicFrame>
          <p:nvGraphicFramePr>
            <p:cNvPr id="26653" name="对象 24">
              <a:hlinkClick r:id="" action="ppaction://ole?verb="/>
            </p:cNvPr>
            <p:cNvGraphicFramePr>
              <a:graphicFrameLocks noChangeAspect="1"/>
            </p:cNvGraphicFramePr>
            <p:nvPr/>
          </p:nvGraphicFramePr>
          <p:xfrm>
            <a:off x="2343" y="6522"/>
            <a:ext cx="3353" cy="637"/>
          </p:xfrm>
          <a:graphic>
            <a:graphicData uri="http://schemas.openxmlformats.org/presentationml/2006/ole">
              <mc:AlternateContent xmlns:mc="http://schemas.openxmlformats.org/markup-compatibility/2006">
                <mc:Choice xmlns:v="urn:schemas-microsoft-com:vml" Requires="v">
                  <p:oleObj spid="_x0000_s3124" name="" r:id="rId20" imgW="1384300" imgH="228600" progId="Equation.KSEE3">
                    <p:embed/>
                  </p:oleObj>
                </mc:Choice>
                <mc:Fallback>
                  <p:oleObj name="" r:id="rId20" imgW="1384300" imgH="228600" progId="Equation.KSEE3">
                    <p:embed/>
                    <p:pic>
                      <p:nvPicPr>
                        <p:cNvPr id="0" name="图片 3123"/>
                        <p:cNvPicPr/>
                        <p:nvPr/>
                      </p:nvPicPr>
                      <p:blipFill>
                        <a:blip r:embed="rId21"/>
                        <a:stretch>
                          <a:fillRect/>
                        </a:stretch>
                      </p:blipFill>
                      <p:spPr>
                        <a:xfrm>
                          <a:off x="2343" y="6522"/>
                          <a:ext cx="3353" cy="637"/>
                        </a:xfrm>
                        <a:prstGeom prst="rect">
                          <a:avLst/>
                        </a:prstGeom>
                        <a:noFill/>
                        <a:ln w="38100">
                          <a:noFill/>
                          <a:miter/>
                        </a:ln>
                      </p:spPr>
                    </p:pic>
                  </p:oleObj>
                </mc:Fallback>
              </mc:AlternateContent>
            </a:graphicData>
          </a:graphic>
        </p:graphicFrame>
        <p:graphicFrame>
          <p:nvGraphicFramePr>
            <p:cNvPr id="26654" name="对象 26">
              <a:hlinkClick r:id="" action="ppaction://ole?verb="/>
            </p:cNvPr>
            <p:cNvGraphicFramePr>
              <a:graphicFrameLocks noChangeAspect="1"/>
            </p:cNvGraphicFramePr>
            <p:nvPr/>
          </p:nvGraphicFramePr>
          <p:xfrm>
            <a:off x="5580" y="6522"/>
            <a:ext cx="2810" cy="673"/>
          </p:xfrm>
          <a:graphic>
            <a:graphicData uri="http://schemas.openxmlformats.org/presentationml/2006/ole">
              <mc:AlternateContent xmlns:mc="http://schemas.openxmlformats.org/markup-compatibility/2006">
                <mc:Choice xmlns:v="urn:schemas-microsoft-com:vml" Requires="v">
                  <p:oleObj spid="_x0000_s3126" name="" r:id="rId22" imgW="1066800" imgH="241300" progId="Equation.KSEE3">
                    <p:embed/>
                  </p:oleObj>
                </mc:Choice>
                <mc:Fallback>
                  <p:oleObj name="" r:id="rId22" imgW="1066800" imgH="241300" progId="Equation.KSEE3">
                    <p:embed/>
                    <p:pic>
                      <p:nvPicPr>
                        <p:cNvPr id="0" name="图片 3125"/>
                        <p:cNvPicPr/>
                        <p:nvPr/>
                      </p:nvPicPr>
                      <p:blipFill>
                        <a:blip r:embed="rId23"/>
                        <a:stretch>
                          <a:fillRect/>
                        </a:stretch>
                      </p:blipFill>
                      <p:spPr>
                        <a:xfrm>
                          <a:off x="5580" y="6522"/>
                          <a:ext cx="2810" cy="673"/>
                        </a:xfrm>
                        <a:prstGeom prst="rect">
                          <a:avLst/>
                        </a:prstGeom>
                        <a:noFill/>
                        <a:ln w="38100">
                          <a:noFill/>
                          <a:miter/>
                        </a:ln>
                      </p:spPr>
                    </p:pic>
                  </p:oleObj>
                </mc:Fallback>
              </mc:AlternateContent>
            </a:graphicData>
          </a:graphic>
        </p:graphicFrame>
      </p:grpSp>
      <p:sp>
        <p:nvSpPr>
          <p:cNvPr id="26655" name="矩形 195603"/>
          <p:cNvSpPr/>
          <p:nvPr/>
        </p:nvSpPr>
        <p:spPr>
          <a:xfrm>
            <a:off x="5588000" y="42291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656" name="文本框 30"/>
          <p:cNvSpPr txBox="1"/>
          <p:nvPr/>
        </p:nvSpPr>
        <p:spPr>
          <a:xfrm>
            <a:off x="-50800" y="4703763"/>
            <a:ext cx="1335088"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sym typeface="宋体" panose="02010600030101010101" pitchFamily="2" charset="-122"/>
              </a:rPr>
              <a:t>[</a:t>
            </a:r>
            <a:r>
              <a:rPr lang="zh-CN" altLang="en-US"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运动学</a:t>
            </a:r>
            <a:r>
              <a:rPr lang="en-US" altLang="zh-CN" b="1">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32" name="文本框 31"/>
          <p:cNvSpPr txBox="1"/>
          <p:nvPr/>
        </p:nvSpPr>
        <p:spPr>
          <a:xfrm>
            <a:off x="1284288" y="4703763"/>
            <a:ext cx="6994525" cy="398463"/>
          </a:xfrm>
          <a:prstGeom prst="rect">
            <a:avLst/>
          </a:prstGeom>
          <a:noFill/>
        </p:spPr>
        <p:txBody>
          <a:bodyPr wrap="square" rtlCol="0" anchor="t">
            <a:spAutoFit/>
          </a:bodyPr>
          <a:p>
            <a:r>
              <a:rPr lang="en-US" altLang="zh-CN" sz="2000" b="1" noProof="1">
                <a:latin typeface="微软雅黑" panose="020B0503020204020204" pitchFamily="34" charset="-122"/>
                <a:ea typeface="微软雅黑" panose="020B0503020204020204" pitchFamily="34" charset="-122"/>
                <a:cs typeface="+mn-cs"/>
                <a:sym typeface="+mn-ea"/>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sz="2000" b="1" noProof="1">
                <a:latin typeface="微软雅黑" panose="020B0503020204020204" pitchFamily="34" charset="-122"/>
                <a:ea typeface="微软雅黑" panose="020B0503020204020204" pitchFamily="34" charset="-122"/>
                <a:cs typeface="+mn-cs"/>
                <a:sym typeface="+mn-ea"/>
              </a:rPr>
              <a:t>]</a:t>
            </a:r>
            <a:r>
              <a:rPr lang="zh-CN" altLang="en-US" sz="2000" b="1" noProof="1">
                <a:latin typeface="微软雅黑" panose="020B0503020204020204" pitchFamily="34" charset="-122"/>
                <a:ea typeface="微软雅黑" panose="020B0503020204020204" pitchFamily="34" charset="-122"/>
                <a:cs typeface="+mn-cs"/>
                <a:sym typeface="+mn-ea"/>
              </a:rPr>
              <a:t>取</a:t>
            </a:r>
            <a:r>
              <a:rPr lang="en-US" altLang="zh-CN" sz="2000" b="1" noProof="1">
                <a:latin typeface="微软雅黑" panose="020B0503020204020204" pitchFamily="34" charset="-122"/>
                <a:ea typeface="微软雅黑" panose="020B0503020204020204" pitchFamily="34" charset="-122"/>
                <a:cs typeface="+mn-cs"/>
                <a:sym typeface="+mn-ea"/>
              </a:rPr>
              <a:t>D</a:t>
            </a:r>
            <a:r>
              <a:rPr lang="zh-CN" altLang="en-US" sz="2000" b="1" noProof="1">
                <a:latin typeface="微软雅黑" panose="020B0503020204020204" pitchFamily="34" charset="-122"/>
                <a:ea typeface="微软雅黑" panose="020B0503020204020204" pitchFamily="34" charset="-122"/>
                <a:cs typeface="+mn-cs"/>
                <a:sym typeface="+mn-ea"/>
              </a:rPr>
              <a:t>在地面时为</a:t>
            </a:r>
            <a:r>
              <a:rPr lang="en-US" altLang="zh-CN" sz="2000" b="1" noProof="1">
                <a:latin typeface="微软雅黑" panose="020B0503020204020204" pitchFamily="34" charset="-122"/>
                <a:ea typeface="微软雅黑" panose="020B0503020204020204" pitchFamily="34" charset="-122"/>
                <a:cs typeface="+mn-cs"/>
                <a:sym typeface="+mn-ea"/>
              </a:rPr>
              <a:t>x</a:t>
            </a:r>
            <a:r>
              <a:rPr lang="zh-CN" altLang="en-US" sz="2000" b="1" noProof="1">
                <a:latin typeface="微软雅黑" panose="020B0503020204020204" pitchFamily="34" charset="-122"/>
                <a:ea typeface="微软雅黑" panose="020B0503020204020204" pitchFamily="34" charset="-122"/>
                <a:cs typeface="+mn-cs"/>
                <a:sym typeface="+mn-ea"/>
              </a:rPr>
              <a:t>的原点</a:t>
            </a:r>
            <a:endParaRPr lang="zh-CN" altLang="en-US" sz="2000" b="1" noProof="1">
              <a:latin typeface="微软雅黑" panose="020B0503020204020204" pitchFamily="34" charset="-122"/>
              <a:ea typeface="微软雅黑" panose="020B0503020204020204" pitchFamily="34" charset="-122"/>
              <a:sym typeface="+mn-ea"/>
            </a:endParaRPr>
          </a:p>
        </p:txBody>
      </p:sp>
      <p:graphicFrame>
        <p:nvGraphicFramePr>
          <p:cNvPr id="26658" name="对象 36">
            <a:hlinkClick r:id="" action="ppaction://ole?verb="/>
          </p:cNvPr>
          <p:cNvGraphicFramePr>
            <a:graphicFrameLocks noChangeAspect="1"/>
          </p:cNvGraphicFramePr>
          <p:nvPr/>
        </p:nvGraphicFramePr>
        <p:xfrm>
          <a:off x="5327650" y="4697413"/>
          <a:ext cx="2500313" cy="404812"/>
        </p:xfrm>
        <a:graphic>
          <a:graphicData uri="http://schemas.openxmlformats.org/presentationml/2006/ole">
            <mc:AlternateContent xmlns:mc="http://schemas.openxmlformats.org/markup-compatibility/2006">
              <mc:Choice xmlns:v="urn:schemas-microsoft-com:vml" Requires="v">
                <p:oleObj spid="_x0000_s3127" name="" r:id="rId24" imgW="1625600" imgH="228600" progId="Equation.KSEE3">
                  <p:embed/>
                </p:oleObj>
              </mc:Choice>
              <mc:Fallback>
                <p:oleObj name="" r:id="rId24" imgW="1625600" imgH="228600" progId="Equation.KSEE3">
                  <p:embed/>
                  <p:pic>
                    <p:nvPicPr>
                      <p:cNvPr id="0" name="图片 3126"/>
                      <p:cNvPicPr/>
                      <p:nvPr/>
                    </p:nvPicPr>
                    <p:blipFill>
                      <a:blip r:embed="rId25"/>
                      <a:stretch>
                        <a:fillRect/>
                      </a:stretch>
                    </p:blipFill>
                    <p:spPr>
                      <a:xfrm>
                        <a:off x="5327650" y="4697413"/>
                        <a:ext cx="2500313" cy="404812"/>
                      </a:xfrm>
                      <a:prstGeom prst="rect">
                        <a:avLst/>
                      </a:prstGeom>
                      <a:noFill/>
                      <a:ln w="38100">
                        <a:noFill/>
                        <a:miter/>
                      </a:ln>
                    </p:spPr>
                  </p:pic>
                </p:oleObj>
              </mc:Fallback>
            </mc:AlternateContent>
          </a:graphicData>
        </a:graphic>
      </p:graphicFrame>
      <p:sp>
        <p:nvSpPr>
          <p:cNvPr id="26659" name="矩形 195603"/>
          <p:cNvSpPr/>
          <p:nvPr/>
        </p:nvSpPr>
        <p:spPr>
          <a:xfrm>
            <a:off x="6375400" y="5783263"/>
            <a:ext cx="601663"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660" name="矩形 195603"/>
          <p:cNvSpPr/>
          <p:nvPr/>
        </p:nvSpPr>
        <p:spPr>
          <a:xfrm>
            <a:off x="33338" y="5300663"/>
            <a:ext cx="18986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求导</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6661" name="组合 40"/>
          <p:cNvGrpSpPr/>
          <p:nvPr/>
        </p:nvGrpSpPr>
        <p:grpSpPr>
          <a:xfrm>
            <a:off x="1971675" y="5761038"/>
            <a:ext cx="4354513" cy="427037"/>
            <a:chOff x="2451" y="6522"/>
            <a:chExt cx="6023" cy="673"/>
          </a:xfrm>
        </p:grpSpPr>
        <p:graphicFrame>
          <p:nvGraphicFramePr>
            <p:cNvPr id="26662" name="对象 41">
              <a:hlinkClick r:id="" action="ppaction://ole?verb="/>
            </p:cNvPr>
            <p:cNvGraphicFramePr>
              <a:graphicFrameLocks noChangeAspect="1"/>
            </p:cNvGraphicFramePr>
            <p:nvPr/>
          </p:nvGraphicFramePr>
          <p:xfrm>
            <a:off x="2451" y="6557"/>
            <a:ext cx="3137" cy="567"/>
          </p:xfrm>
          <a:graphic>
            <a:graphicData uri="http://schemas.openxmlformats.org/presentationml/2006/ole">
              <mc:AlternateContent xmlns:mc="http://schemas.openxmlformats.org/markup-compatibility/2006">
                <mc:Choice xmlns:v="urn:schemas-microsoft-com:vml" Requires="v">
                  <p:oleObj spid="_x0000_s3128" name="" r:id="rId26" imgW="1295400" imgH="203200" progId="Equation.KSEE3">
                    <p:embed/>
                  </p:oleObj>
                </mc:Choice>
                <mc:Fallback>
                  <p:oleObj name="" r:id="rId26" imgW="1295400" imgH="203200" progId="Equation.KSEE3">
                    <p:embed/>
                    <p:pic>
                      <p:nvPicPr>
                        <p:cNvPr id="0" name="图片 3127"/>
                        <p:cNvPicPr/>
                        <p:nvPr/>
                      </p:nvPicPr>
                      <p:blipFill>
                        <a:blip r:embed="rId27"/>
                        <a:stretch>
                          <a:fillRect/>
                        </a:stretch>
                      </p:blipFill>
                      <p:spPr>
                        <a:xfrm>
                          <a:off x="2451" y="6557"/>
                          <a:ext cx="3137" cy="567"/>
                        </a:xfrm>
                        <a:prstGeom prst="rect">
                          <a:avLst/>
                        </a:prstGeom>
                        <a:noFill/>
                        <a:ln w="38100">
                          <a:noFill/>
                          <a:miter/>
                        </a:ln>
                      </p:spPr>
                    </p:pic>
                  </p:oleObj>
                </mc:Fallback>
              </mc:AlternateContent>
            </a:graphicData>
          </a:graphic>
        </p:graphicFrame>
        <p:graphicFrame>
          <p:nvGraphicFramePr>
            <p:cNvPr id="26663" name="对象 43">
              <a:hlinkClick r:id="" action="ppaction://ole?verb="/>
            </p:cNvPr>
            <p:cNvGraphicFramePr>
              <a:graphicFrameLocks noChangeAspect="1"/>
            </p:cNvGraphicFramePr>
            <p:nvPr/>
          </p:nvGraphicFramePr>
          <p:xfrm>
            <a:off x="5496" y="6522"/>
            <a:ext cx="2978" cy="673"/>
          </p:xfrm>
          <a:graphic>
            <a:graphicData uri="http://schemas.openxmlformats.org/presentationml/2006/ole">
              <mc:AlternateContent xmlns:mc="http://schemas.openxmlformats.org/markup-compatibility/2006">
                <mc:Choice xmlns:v="urn:schemas-microsoft-com:vml" Requires="v">
                  <p:oleObj spid="_x0000_s3129" name="" r:id="rId28" imgW="1130300" imgH="241300" progId="Equation.KSEE3">
                    <p:embed/>
                  </p:oleObj>
                </mc:Choice>
                <mc:Fallback>
                  <p:oleObj name="" r:id="rId28" imgW="1130300" imgH="241300" progId="Equation.KSEE3">
                    <p:embed/>
                    <p:pic>
                      <p:nvPicPr>
                        <p:cNvPr id="0" name="图片 3128"/>
                        <p:cNvPicPr/>
                        <p:nvPr/>
                      </p:nvPicPr>
                      <p:blipFill>
                        <a:blip r:embed="rId29"/>
                        <a:stretch>
                          <a:fillRect/>
                        </a:stretch>
                      </p:blipFill>
                      <p:spPr>
                        <a:xfrm>
                          <a:off x="5496" y="6522"/>
                          <a:ext cx="2978" cy="673"/>
                        </a:xfrm>
                        <a:prstGeom prst="rect">
                          <a:avLst/>
                        </a:prstGeom>
                        <a:noFill/>
                        <a:ln w="38100">
                          <a:noFill/>
                          <a:miter/>
                        </a:ln>
                      </p:spPr>
                    </p:pic>
                  </p:oleObj>
                </mc:Fallback>
              </mc:AlternateContent>
            </a:graphicData>
          </a:graphic>
        </p:graphicFrame>
      </p:grpSp>
      <p:sp>
        <p:nvSpPr>
          <p:cNvPr id="26664" name="矩形 195603"/>
          <p:cNvSpPr/>
          <p:nvPr/>
        </p:nvSpPr>
        <p:spPr>
          <a:xfrm>
            <a:off x="8274050" y="45466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8" name="直接连接符 47"/>
          <p:cNvCxnSpPr/>
          <p:nvPr/>
        </p:nvCxnSpPr>
        <p:spPr>
          <a:xfrm>
            <a:off x="3952875" y="5688013"/>
            <a:ext cx="258763"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29125" y="5737225"/>
            <a:ext cx="257175" cy="476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6667" name="组合 58"/>
          <p:cNvGrpSpPr/>
          <p:nvPr/>
        </p:nvGrpSpPr>
        <p:grpSpPr>
          <a:xfrm>
            <a:off x="5662613" y="6251575"/>
            <a:ext cx="3481387" cy="427038"/>
            <a:chOff x="2590" y="6521"/>
            <a:chExt cx="6065" cy="674"/>
          </a:xfrm>
        </p:grpSpPr>
        <p:graphicFrame>
          <p:nvGraphicFramePr>
            <p:cNvPr id="26668" name="对象 59">
              <a:hlinkClick r:id="" action="ppaction://ole?verb="/>
            </p:cNvPr>
            <p:cNvGraphicFramePr>
              <a:graphicFrameLocks noChangeAspect="1"/>
            </p:cNvGraphicFramePr>
            <p:nvPr/>
          </p:nvGraphicFramePr>
          <p:xfrm>
            <a:off x="2590" y="6521"/>
            <a:ext cx="2856" cy="636"/>
          </p:xfrm>
          <a:graphic>
            <a:graphicData uri="http://schemas.openxmlformats.org/presentationml/2006/ole">
              <mc:AlternateContent xmlns:mc="http://schemas.openxmlformats.org/markup-compatibility/2006">
                <mc:Choice xmlns:v="urn:schemas-microsoft-com:vml" Requires="v">
                  <p:oleObj spid="_x0000_s3125" name="" r:id="rId30" imgW="1181100" imgH="228600" progId="Equation.KSEE3">
                    <p:embed/>
                  </p:oleObj>
                </mc:Choice>
                <mc:Fallback>
                  <p:oleObj name="" r:id="rId30" imgW="1181100" imgH="228600" progId="Equation.KSEE3">
                    <p:embed/>
                    <p:pic>
                      <p:nvPicPr>
                        <p:cNvPr id="0" name="图片 3124"/>
                        <p:cNvPicPr/>
                        <p:nvPr/>
                      </p:nvPicPr>
                      <p:blipFill>
                        <a:blip r:embed="rId31"/>
                        <a:stretch>
                          <a:fillRect/>
                        </a:stretch>
                      </p:blipFill>
                      <p:spPr>
                        <a:xfrm>
                          <a:off x="2590" y="6521"/>
                          <a:ext cx="2856" cy="636"/>
                        </a:xfrm>
                        <a:prstGeom prst="rect">
                          <a:avLst/>
                        </a:prstGeom>
                        <a:noFill/>
                        <a:ln w="38100">
                          <a:noFill/>
                          <a:miter/>
                        </a:ln>
                      </p:spPr>
                    </p:pic>
                  </p:oleObj>
                </mc:Fallback>
              </mc:AlternateContent>
            </a:graphicData>
          </a:graphic>
        </p:graphicFrame>
        <p:graphicFrame>
          <p:nvGraphicFramePr>
            <p:cNvPr id="26669" name="对象 61">
              <a:hlinkClick r:id="" action="ppaction://ole?verb="/>
            </p:cNvPr>
            <p:cNvGraphicFramePr>
              <a:graphicFrameLocks noChangeAspect="1"/>
            </p:cNvGraphicFramePr>
            <p:nvPr/>
          </p:nvGraphicFramePr>
          <p:xfrm>
            <a:off x="5312" y="6522"/>
            <a:ext cx="3343" cy="673"/>
          </p:xfrm>
          <a:graphic>
            <a:graphicData uri="http://schemas.openxmlformats.org/presentationml/2006/ole">
              <mc:AlternateContent xmlns:mc="http://schemas.openxmlformats.org/markup-compatibility/2006">
                <mc:Choice xmlns:v="urn:schemas-microsoft-com:vml" Requires="v">
                  <p:oleObj spid="_x0000_s3130" name="" r:id="rId32" imgW="1270000" imgH="241300" progId="Equation.KSEE3">
                    <p:embed/>
                  </p:oleObj>
                </mc:Choice>
                <mc:Fallback>
                  <p:oleObj name="" r:id="rId32" imgW="1270000" imgH="241300" progId="Equation.KSEE3">
                    <p:embed/>
                    <p:pic>
                      <p:nvPicPr>
                        <p:cNvPr id="0" name="图片 3129"/>
                        <p:cNvPicPr/>
                        <p:nvPr/>
                      </p:nvPicPr>
                      <p:blipFill>
                        <a:blip r:embed="rId33"/>
                        <a:stretch>
                          <a:fillRect/>
                        </a:stretch>
                      </p:blipFill>
                      <p:spPr>
                        <a:xfrm>
                          <a:off x="5312" y="6522"/>
                          <a:ext cx="3343" cy="673"/>
                        </a:xfrm>
                        <a:prstGeom prst="rect">
                          <a:avLst/>
                        </a:prstGeom>
                        <a:noFill/>
                        <a:ln w="38100">
                          <a:noFill/>
                          <a:miter/>
                        </a:ln>
                      </p:spPr>
                    </p:pic>
                  </p:oleObj>
                </mc:Fallback>
              </mc:AlternateContent>
            </a:graphicData>
          </a:graphic>
        </p:graphicFrame>
      </p:grpSp>
      <p:cxnSp>
        <p:nvCxnSpPr>
          <p:cNvPr id="64" name="直接连接符 63"/>
          <p:cNvCxnSpPr/>
          <p:nvPr/>
        </p:nvCxnSpPr>
        <p:spPr>
          <a:xfrm flipH="1">
            <a:off x="7235825" y="2770188"/>
            <a:ext cx="449263" cy="442913"/>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683500" y="2574925"/>
            <a:ext cx="57150" cy="92710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685088" y="2770188"/>
            <a:ext cx="1208088" cy="142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6673" name="对象 66">
            <a:hlinkClick r:id="" action="ppaction://ole?verb="/>
          </p:cNvPr>
          <p:cNvGraphicFramePr>
            <a:graphicFrameLocks noChangeAspect="1"/>
          </p:cNvGraphicFramePr>
          <p:nvPr/>
        </p:nvGraphicFramePr>
        <p:xfrm>
          <a:off x="8789988" y="2943225"/>
          <a:ext cx="173037" cy="188913"/>
        </p:xfrm>
        <a:graphic>
          <a:graphicData uri="http://schemas.openxmlformats.org/presentationml/2006/ole">
            <mc:AlternateContent xmlns:mc="http://schemas.openxmlformats.org/markup-compatibility/2006">
              <mc:Choice xmlns:v="urn:schemas-microsoft-com:vml" Requires="v">
                <p:oleObj spid="_x0000_s3131" name="" r:id="rId34" imgW="127000" imgH="139700" progId="Equation.KSEE3">
                  <p:embed/>
                </p:oleObj>
              </mc:Choice>
              <mc:Fallback>
                <p:oleObj name="" r:id="rId34" imgW="127000" imgH="139700" progId="Equation.KSEE3">
                  <p:embed/>
                  <p:pic>
                    <p:nvPicPr>
                      <p:cNvPr id="0" name="图片 3130"/>
                      <p:cNvPicPr/>
                      <p:nvPr/>
                    </p:nvPicPr>
                    <p:blipFill>
                      <a:blip r:embed="rId35"/>
                      <a:stretch>
                        <a:fillRect/>
                      </a:stretch>
                    </p:blipFill>
                    <p:spPr>
                      <a:xfrm>
                        <a:off x="8789988" y="2943225"/>
                        <a:ext cx="173037" cy="188913"/>
                      </a:xfrm>
                      <a:prstGeom prst="rect">
                        <a:avLst/>
                      </a:prstGeom>
                      <a:noFill/>
                      <a:ln w="38100">
                        <a:noFill/>
                        <a:miter/>
                      </a:ln>
                    </p:spPr>
                  </p:pic>
                </p:oleObj>
              </mc:Fallback>
            </mc:AlternateContent>
          </a:graphicData>
        </a:graphic>
      </p:graphicFrame>
      <p:sp>
        <p:nvSpPr>
          <p:cNvPr id="69" name="椭圆 68"/>
          <p:cNvSpPr/>
          <p:nvPr/>
        </p:nvSpPr>
        <p:spPr>
          <a:xfrm>
            <a:off x="7173913" y="3159125"/>
            <a:ext cx="74613" cy="74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6675" name="对象 69">
            <a:hlinkClick r:id="" action="ppaction://ole?verb="/>
          </p:cNvPr>
          <p:cNvGraphicFramePr>
            <a:graphicFrameLocks noChangeAspect="1"/>
          </p:cNvGraphicFramePr>
          <p:nvPr/>
        </p:nvGraphicFramePr>
        <p:xfrm>
          <a:off x="7023100" y="3121025"/>
          <a:ext cx="223838" cy="225425"/>
        </p:xfrm>
        <a:graphic>
          <a:graphicData uri="http://schemas.openxmlformats.org/presentationml/2006/ole">
            <mc:AlternateContent xmlns:mc="http://schemas.openxmlformats.org/markup-compatibility/2006">
              <mc:Choice xmlns:v="urn:schemas-microsoft-com:vml" Requires="v">
                <p:oleObj spid="_x0000_s3132" name="" r:id="rId36" imgW="165100" imgH="165100" progId="Equation.KSEE3">
                  <p:embed/>
                </p:oleObj>
              </mc:Choice>
              <mc:Fallback>
                <p:oleObj name="" r:id="rId36" imgW="165100" imgH="165100" progId="Equation.KSEE3">
                  <p:embed/>
                  <p:pic>
                    <p:nvPicPr>
                      <p:cNvPr id="0" name="图片 3131"/>
                      <p:cNvPicPr/>
                      <p:nvPr/>
                    </p:nvPicPr>
                    <p:blipFill>
                      <a:blip r:embed="rId37"/>
                      <a:stretch>
                        <a:fillRect/>
                      </a:stretch>
                    </p:blipFill>
                    <p:spPr>
                      <a:xfrm>
                        <a:off x="7023100" y="3121025"/>
                        <a:ext cx="223838" cy="225425"/>
                      </a:xfrm>
                      <a:prstGeom prst="rect">
                        <a:avLst/>
                      </a:prstGeom>
                      <a:noFill/>
                      <a:ln w="38100">
                        <a:noFill/>
                        <a:miter/>
                      </a:ln>
                    </p:spPr>
                  </p:pic>
                </p:oleObj>
              </mc:Fallback>
            </mc:AlternateContent>
          </a:graphicData>
        </a:graphic>
      </p:graphicFrame>
      <p:sp>
        <p:nvSpPr>
          <p:cNvPr id="72" name="任意多边形 71"/>
          <p:cNvSpPr/>
          <p:nvPr/>
        </p:nvSpPr>
        <p:spPr>
          <a:xfrm>
            <a:off x="7418388" y="3019425"/>
            <a:ext cx="265113" cy="150813"/>
          </a:xfrm>
          <a:custGeom>
            <a:avLst/>
            <a:gdLst>
              <a:gd name="connisteX0" fmla="*/ 0 w 264795"/>
              <a:gd name="connsiteY0" fmla="*/ 0 h 150416"/>
              <a:gd name="connisteX1" fmla="*/ 73660 w 264795"/>
              <a:gd name="connsiteY1" fmla="*/ 132080 h 150416"/>
              <a:gd name="connisteX2" fmla="*/ 264795 w 264795"/>
              <a:gd name="connsiteY2" fmla="*/ 147320 h 150416"/>
            </a:gdLst>
            <a:ahLst/>
            <a:cxnLst>
              <a:cxn ang="0">
                <a:pos x="connisteX0" y="connsiteY0"/>
              </a:cxn>
              <a:cxn ang="0">
                <a:pos x="connisteX1" y="connsiteY1"/>
              </a:cxn>
              <a:cxn ang="0">
                <a:pos x="connisteX2" y="connsiteY2"/>
              </a:cxn>
            </a:cxnLst>
            <a:rect l="l" t="t" r="r" b="b"/>
            <a:pathLst>
              <a:path w="264795" h="150417">
                <a:moveTo>
                  <a:pt x="0" y="0"/>
                </a:moveTo>
                <a:cubicBezTo>
                  <a:pt x="10795" y="26035"/>
                  <a:pt x="20955" y="102870"/>
                  <a:pt x="73660" y="132080"/>
                </a:cubicBezTo>
                <a:cubicBezTo>
                  <a:pt x="126365" y="161290"/>
                  <a:pt x="227965" y="146685"/>
                  <a:pt x="264795" y="1473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6677" name="对象 72">
            <a:hlinkClick r:id="" action="ppaction://ole?verb="/>
          </p:cNvPr>
          <p:cNvGraphicFramePr>
            <a:graphicFrameLocks noChangeAspect="1"/>
          </p:cNvGraphicFramePr>
          <p:nvPr/>
        </p:nvGraphicFramePr>
        <p:xfrm>
          <a:off x="7356475" y="3159125"/>
          <a:ext cx="190500" cy="223838"/>
        </p:xfrm>
        <a:graphic>
          <a:graphicData uri="http://schemas.openxmlformats.org/presentationml/2006/ole">
            <mc:AlternateContent xmlns:mc="http://schemas.openxmlformats.org/markup-compatibility/2006">
              <mc:Choice xmlns:v="urn:schemas-microsoft-com:vml" Requires="v">
                <p:oleObj spid="_x0000_s3133" name="" r:id="rId38" imgW="139700" imgH="165100" progId="Equation.KSEE3">
                  <p:embed/>
                </p:oleObj>
              </mc:Choice>
              <mc:Fallback>
                <p:oleObj name="" r:id="rId38" imgW="139700" imgH="165100" progId="Equation.KSEE3">
                  <p:embed/>
                  <p:pic>
                    <p:nvPicPr>
                      <p:cNvPr id="0" name="图片 3132"/>
                      <p:cNvPicPr/>
                      <p:nvPr/>
                    </p:nvPicPr>
                    <p:blipFill>
                      <a:blip r:embed="rId39"/>
                      <a:stretch>
                        <a:fillRect/>
                      </a:stretch>
                    </p:blipFill>
                    <p:spPr>
                      <a:xfrm>
                        <a:off x="7356475" y="3159125"/>
                        <a:ext cx="190500" cy="223838"/>
                      </a:xfrm>
                      <a:prstGeom prst="rect">
                        <a:avLst/>
                      </a:prstGeom>
                      <a:noFill/>
                      <a:ln w="38100">
                        <a:noFill/>
                        <a:miter/>
                      </a:ln>
                    </p:spPr>
                  </p:pic>
                </p:oleObj>
              </mc:Fallback>
            </mc:AlternateContent>
          </a:graphicData>
        </a:graphic>
      </p:graphicFrame>
      <p:graphicFrame>
        <p:nvGraphicFramePr>
          <p:cNvPr id="26678" name="对象 74">
            <a:hlinkClick r:id="" action="ppaction://ole?verb="/>
          </p:cNvPr>
          <p:cNvGraphicFramePr>
            <a:graphicFrameLocks noChangeAspect="1"/>
          </p:cNvGraphicFramePr>
          <p:nvPr/>
        </p:nvGraphicFramePr>
        <p:xfrm>
          <a:off x="1284288" y="5164138"/>
          <a:ext cx="3419475" cy="560387"/>
        </p:xfrm>
        <a:graphic>
          <a:graphicData uri="http://schemas.openxmlformats.org/presentationml/2006/ole">
            <mc:AlternateContent xmlns:mc="http://schemas.openxmlformats.org/markup-compatibility/2006">
              <mc:Choice xmlns:v="urn:schemas-microsoft-com:vml" Requires="v">
                <p:oleObj spid="_x0000_s3134" name="" r:id="rId40" imgW="2222500" imgH="316865" progId="Equation.KSEE3">
                  <p:embed/>
                </p:oleObj>
              </mc:Choice>
              <mc:Fallback>
                <p:oleObj name="" r:id="rId40" imgW="2222500" imgH="316865" progId="Equation.KSEE3">
                  <p:embed/>
                  <p:pic>
                    <p:nvPicPr>
                      <p:cNvPr id="0" name="图片 3133"/>
                      <p:cNvPicPr/>
                      <p:nvPr/>
                    </p:nvPicPr>
                    <p:blipFill>
                      <a:blip r:embed="rId41"/>
                      <a:stretch>
                        <a:fillRect/>
                      </a:stretch>
                    </p:blipFill>
                    <p:spPr>
                      <a:xfrm>
                        <a:off x="1284288" y="5164138"/>
                        <a:ext cx="3419475" cy="560387"/>
                      </a:xfrm>
                      <a:prstGeom prst="rect">
                        <a:avLst/>
                      </a:prstGeom>
                      <a:noFill/>
                      <a:ln w="38100">
                        <a:noFill/>
                        <a:miter/>
                      </a:ln>
                    </p:spPr>
                  </p:pic>
                </p:oleObj>
              </mc:Fallback>
            </mc:AlternateContent>
          </a:graphicData>
        </a:graphic>
      </p:graphicFrame>
      <p:sp>
        <p:nvSpPr>
          <p:cNvPr id="26679" name="矩形 195603"/>
          <p:cNvSpPr/>
          <p:nvPr/>
        </p:nvSpPr>
        <p:spPr>
          <a:xfrm>
            <a:off x="4948238" y="5300663"/>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6680" name="对象 77">
            <a:hlinkClick r:id="" action="ppaction://ole?verb="/>
          </p:cNvPr>
          <p:cNvGraphicFramePr>
            <a:graphicFrameLocks noChangeAspect="1"/>
          </p:cNvGraphicFramePr>
          <p:nvPr/>
        </p:nvGraphicFramePr>
        <p:xfrm>
          <a:off x="5588000" y="5300663"/>
          <a:ext cx="684213" cy="292100"/>
        </p:xfrm>
        <a:graphic>
          <a:graphicData uri="http://schemas.openxmlformats.org/presentationml/2006/ole">
            <mc:AlternateContent xmlns:mc="http://schemas.openxmlformats.org/markup-compatibility/2006">
              <mc:Choice xmlns:v="urn:schemas-microsoft-com:vml" Requires="v">
                <p:oleObj spid="_x0000_s3135" name="" r:id="rId42" imgW="444500" imgH="165100" progId="Equation.KSEE3">
                  <p:embed/>
                </p:oleObj>
              </mc:Choice>
              <mc:Fallback>
                <p:oleObj name="" r:id="rId42" imgW="444500" imgH="165100" progId="Equation.KSEE3">
                  <p:embed/>
                  <p:pic>
                    <p:nvPicPr>
                      <p:cNvPr id="0" name="图片 3134"/>
                      <p:cNvPicPr/>
                      <p:nvPr/>
                    </p:nvPicPr>
                    <p:blipFill>
                      <a:blip r:embed="rId43"/>
                      <a:stretch>
                        <a:fillRect/>
                      </a:stretch>
                    </p:blipFill>
                    <p:spPr>
                      <a:xfrm>
                        <a:off x="5588000" y="5300663"/>
                        <a:ext cx="684213" cy="292100"/>
                      </a:xfrm>
                      <a:prstGeom prst="rect">
                        <a:avLst/>
                      </a:prstGeom>
                      <a:noFill/>
                      <a:ln w="38100">
                        <a:noFill/>
                        <a:miter/>
                      </a:ln>
                    </p:spPr>
                  </p:pic>
                </p:oleObj>
              </mc:Fallback>
            </mc:AlternateContent>
          </a:graphicData>
        </a:graphic>
      </p:graphicFrame>
      <p:graphicFrame>
        <p:nvGraphicFramePr>
          <p:cNvPr id="26681" name="对象 79">
            <a:hlinkClick r:id="" action="ppaction://ole?verb="/>
          </p:cNvPr>
          <p:cNvGraphicFramePr>
            <a:graphicFrameLocks noChangeAspect="1"/>
          </p:cNvGraphicFramePr>
          <p:nvPr/>
        </p:nvGraphicFramePr>
        <p:xfrm>
          <a:off x="6300788" y="5187950"/>
          <a:ext cx="2501900" cy="406400"/>
        </p:xfrm>
        <a:graphic>
          <a:graphicData uri="http://schemas.openxmlformats.org/presentationml/2006/ole">
            <mc:AlternateContent xmlns:mc="http://schemas.openxmlformats.org/markup-compatibility/2006">
              <mc:Choice xmlns:v="urn:schemas-microsoft-com:vml" Requires="v">
                <p:oleObj spid="_x0000_s3136" name="" r:id="rId44" imgW="1625600" imgH="228600" progId="Equation.KSEE3">
                  <p:embed/>
                </p:oleObj>
              </mc:Choice>
              <mc:Fallback>
                <p:oleObj name="" r:id="rId44" imgW="1625600" imgH="228600" progId="Equation.KSEE3">
                  <p:embed/>
                  <p:pic>
                    <p:nvPicPr>
                      <p:cNvPr id="0" name="图片 3135"/>
                      <p:cNvPicPr/>
                      <p:nvPr/>
                    </p:nvPicPr>
                    <p:blipFill>
                      <a:blip r:embed="rId45"/>
                      <a:stretch>
                        <a:fillRect/>
                      </a:stretch>
                    </p:blipFill>
                    <p:spPr>
                      <a:xfrm>
                        <a:off x="6300788" y="5187950"/>
                        <a:ext cx="2501900" cy="406400"/>
                      </a:xfrm>
                      <a:prstGeom prst="rect">
                        <a:avLst/>
                      </a:prstGeom>
                      <a:noFill/>
                      <a:ln w="38100">
                        <a:noFill/>
                        <a:miter/>
                      </a:ln>
                    </p:spPr>
                  </p:pic>
                </p:oleObj>
              </mc:Fallback>
            </mc:AlternateContent>
          </a:graphicData>
        </a:graphic>
      </p:graphicFrame>
      <p:sp>
        <p:nvSpPr>
          <p:cNvPr id="26682" name="矩形 195603"/>
          <p:cNvSpPr/>
          <p:nvPr/>
        </p:nvSpPr>
        <p:spPr>
          <a:xfrm>
            <a:off x="8689975" y="5164138"/>
            <a:ext cx="601663"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683" name="矩形 195603"/>
          <p:cNvSpPr/>
          <p:nvPr/>
        </p:nvSpPr>
        <p:spPr>
          <a:xfrm>
            <a:off x="33338" y="5775325"/>
            <a:ext cx="1898650"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684" name="矩形 195603"/>
          <p:cNvSpPr/>
          <p:nvPr/>
        </p:nvSpPr>
        <p:spPr>
          <a:xfrm>
            <a:off x="71438" y="6257925"/>
            <a:ext cx="1900237"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求导</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6685" name="对象 93">
            <a:hlinkClick r:id="" action="ppaction://ole?verb="/>
          </p:cNvPr>
          <p:cNvGraphicFramePr>
            <a:graphicFrameLocks noChangeAspect="1"/>
          </p:cNvGraphicFramePr>
          <p:nvPr/>
        </p:nvGraphicFramePr>
        <p:xfrm>
          <a:off x="1184275" y="6105525"/>
          <a:ext cx="2024063" cy="644525"/>
        </p:xfrm>
        <a:graphic>
          <a:graphicData uri="http://schemas.openxmlformats.org/presentationml/2006/ole">
            <mc:AlternateContent xmlns:mc="http://schemas.openxmlformats.org/markup-compatibility/2006">
              <mc:Choice xmlns:v="urn:schemas-microsoft-com:vml" Requires="v">
                <p:oleObj spid="_x0000_s3137" name="" r:id="rId46" imgW="1422400" imgH="393700" progId="Equation.KSEE3">
                  <p:embed/>
                </p:oleObj>
              </mc:Choice>
              <mc:Fallback>
                <p:oleObj name="" r:id="rId46" imgW="1422400" imgH="393700" progId="Equation.KSEE3">
                  <p:embed/>
                  <p:pic>
                    <p:nvPicPr>
                      <p:cNvPr id="0" name="图片 3136"/>
                      <p:cNvPicPr/>
                      <p:nvPr/>
                    </p:nvPicPr>
                    <p:blipFill>
                      <a:blip r:embed="rId47"/>
                      <a:stretch>
                        <a:fillRect/>
                      </a:stretch>
                    </p:blipFill>
                    <p:spPr>
                      <a:xfrm>
                        <a:off x="1184275" y="6105525"/>
                        <a:ext cx="2024063" cy="644525"/>
                      </a:xfrm>
                      <a:prstGeom prst="rect">
                        <a:avLst/>
                      </a:prstGeom>
                      <a:noFill/>
                      <a:ln w="38100">
                        <a:noFill/>
                        <a:miter/>
                      </a:ln>
                    </p:spPr>
                  </p:pic>
                </p:oleObj>
              </mc:Fallback>
            </mc:AlternateContent>
          </a:graphicData>
        </a:graphic>
      </p:graphicFrame>
      <p:sp>
        <p:nvSpPr>
          <p:cNvPr id="26686" name="矩形 195603"/>
          <p:cNvSpPr/>
          <p:nvPr/>
        </p:nvSpPr>
        <p:spPr>
          <a:xfrm>
            <a:off x="3284538" y="6229350"/>
            <a:ext cx="668337" cy="371475"/>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(8)</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687" name="矩形 195603"/>
          <p:cNvSpPr/>
          <p:nvPr/>
        </p:nvSpPr>
        <p:spPr>
          <a:xfrm>
            <a:off x="3952875" y="6257925"/>
            <a:ext cx="1900238"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(8)</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6688" name="图片 11272">
            <a:hlinkClick r:id="rId48"/>
          </p:cNvPr>
          <p:cNvPicPr>
            <a:picLocks noChangeAspect="1"/>
          </p:cNvPicPr>
          <p:nvPr/>
        </p:nvPicPr>
        <p:blipFill>
          <a:blip r:embed="rId4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7650"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1"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2"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3"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4"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5"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6"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7657"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7658" name="对象 1"/>
          <p:cNvGraphicFramePr/>
          <p:nvPr/>
        </p:nvGraphicFramePr>
        <p:xfrm>
          <a:off x="4135438" y="822325"/>
          <a:ext cx="303212" cy="393700"/>
        </p:xfrm>
        <a:graphic>
          <a:graphicData uri="http://schemas.openxmlformats.org/presentationml/2006/ole">
            <mc:AlternateContent xmlns:mc="http://schemas.openxmlformats.org/markup-compatibility/2006">
              <mc:Choice xmlns:v="urn:schemas-microsoft-com:vml" Requires="v">
                <p:oleObj spid="_x0000_s3138" name="" r:id="rId1" imgW="177165" imgH="228600" progId="Equation.3">
                  <p:embed/>
                </p:oleObj>
              </mc:Choice>
              <mc:Fallback>
                <p:oleObj name="" r:id="rId1" imgW="177165" imgH="228600" progId="Equation.3">
                  <p:embed/>
                  <p:pic>
                    <p:nvPicPr>
                      <p:cNvPr id="0" name="图片 3137"/>
                      <p:cNvPicPr/>
                      <p:nvPr/>
                    </p:nvPicPr>
                    <p:blipFill>
                      <a:blip r:embed="rId2"/>
                      <a:stretch>
                        <a:fillRect/>
                      </a:stretch>
                    </p:blipFill>
                    <p:spPr>
                      <a:xfrm>
                        <a:off x="4135438" y="822325"/>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398463"/>
          </a:xfrm>
          <a:prstGeom prst="rect">
            <a:avLst/>
          </a:prstGeom>
          <a:noFill/>
          <a:ln w="9525">
            <a:noFill/>
          </a:ln>
        </p:spPr>
        <p:txBody>
          <a:bodyPr wrap="square" anchor="t">
            <a:spAutoFit/>
          </a:bodyPr>
          <a:p>
            <a:r>
              <a:rPr lang="en-US" altLang="zh-CN" sz="2000" b="1" noProof="1">
                <a:latin typeface="微软雅黑" panose="020B0503020204020204" pitchFamily="34" charset="-122"/>
                <a:ea typeface="微软雅黑" panose="020B0503020204020204" pitchFamily="34" charset="-122"/>
                <a:cs typeface="+mn-cs"/>
              </a:rPr>
              <a:t>[</a:t>
            </a:r>
            <a:r>
              <a:rPr lang="zh-CN" altLang="en-US" sz="20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2000" b="1" noProof="1">
                <a:solidFill>
                  <a:srgbClr val="FF0000"/>
                </a:solidFill>
                <a:latin typeface="微软雅黑" panose="020B0503020204020204" pitchFamily="34" charset="-122"/>
                <a:ea typeface="微软雅黑" panose="020B0503020204020204" pitchFamily="34" charset="-122"/>
                <a:cs typeface="+mn-cs"/>
              </a:rPr>
              <a:t>1D</a:t>
            </a:r>
            <a:r>
              <a:rPr lang="zh-CN" altLang="en-US" sz="2000" b="1" noProof="1">
                <a:solidFill>
                  <a:srgbClr val="FF0000"/>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先求导</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速度求导</a:t>
            </a:r>
            <a:r>
              <a:rPr lang="en-US" altLang="zh-CN" sz="2000" b="1" noProof="1">
                <a:latin typeface="微软雅黑" panose="020B0503020204020204" pitchFamily="34" charset="-122"/>
                <a:ea typeface="微软雅黑" panose="020B0503020204020204" pitchFamily="34" charset="-122"/>
                <a:cs typeface="+mn-cs"/>
              </a:rPr>
              <a:t>] [</a:t>
            </a:r>
            <a:r>
              <a:rPr lang="zh-CN" altLang="en-US" sz="20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2000" b="1" noProof="1">
                <a:latin typeface="微软雅黑" panose="020B0503020204020204" pitchFamily="34" charset="-122"/>
                <a:ea typeface="微软雅黑" panose="020B0503020204020204" pitchFamily="34" charset="-122"/>
                <a:cs typeface="+mn-cs"/>
              </a:rPr>
              <a:t>]</a:t>
            </a:r>
            <a:endParaRPr lang="zh-CN" altLang="en-US" sz="2000" b="1" noProof="1" dirty="0">
              <a:latin typeface="华文琥珀" charset="-122"/>
              <a:ea typeface="华文琥珀" charset="-122"/>
            </a:endParaRPr>
          </a:p>
        </p:txBody>
      </p:sp>
      <p:grpSp>
        <p:nvGrpSpPr>
          <p:cNvPr id="27660" name="组合 12"/>
          <p:cNvGrpSpPr/>
          <p:nvPr/>
        </p:nvGrpSpPr>
        <p:grpSpPr>
          <a:xfrm>
            <a:off x="5630863" y="1493838"/>
            <a:ext cx="3160712" cy="2187575"/>
            <a:chOff x="9153" y="2004"/>
            <a:chExt cx="4976" cy="3445"/>
          </a:xfrm>
        </p:grpSpPr>
        <p:pic>
          <p:nvPicPr>
            <p:cNvPr id="27661" name="图片 195615"/>
            <p:cNvPicPr>
              <a:picLocks noChangeAspect="1"/>
            </p:cNvPicPr>
            <p:nvPr/>
          </p:nvPicPr>
          <p:blipFill>
            <a:blip r:embed="rId3"/>
            <a:stretch>
              <a:fillRect/>
            </a:stretch>
          </p:blipFill>
          <p:spPr>
            <a:xfrm>
              <a:off x="9153" y="2004"/>
              <a:ext cx="4817" cy="3445"/>
            </a:xfrm>
            <a:prstGeom prst="rect">
              <a:avLst/>
            </a:prstGeom>
            <a:noFill/>
            <a:ln w="9525">
              <a:noFill/>
            </a:ln>
          </p:spPr>
        </p:pic>
        <p:cxnSp>
          <p:nvCxnSpPr>
            <p:cNvPr id="2" name="直接箭头连接符 1"/>
            <p:cNvCxnSpPr/>
            <p:nvPr/>
          </p:nvCxnSpPr>
          <p:spPr>
            <a:xfrm flipV="1">
              <a:off x="12474" y="392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664"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139" name="" r:id="rId4" imgW="177165" imgH="228600" progId="Equation.KSEE3">
                    <p:embed/>
                  </p:oleObj>
                </mc:Choice>
                <mc:Fallback>
                  <p:oleObj name="" r:id="rId4" imgW="177165" imgH="228600" progId="Equation.KSEE3">
                    <p:embed/>
                    <p:pic>
                      <p:nvPicPr>
                        <p:cNvPr id="0" name="图片 3138"/>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667" name="对象 7">
              <a:hlinkClick r:id="" action="ppaction://ole?verb="/>
            </p:cNvPr>
            <p:cNvGraphicFramePr>
              <a:graphicFrameLocks noChangeAspect="1"/>
            </p:cNvGraphicFramePr>
            <p:nvPr/>
          </p:nvGraphicFramePr>
          <p:xfrm>
            <a:off x="11050" y="2406"/>
            <a:ext cx="651" cy="353"/>
          </p:xfrm>
          <a:graphic>
            <a:graphicData uri="http://schemas.openxmlformats.org/presentationml/2006/ole">
              <mc:AlternateContent xmlns:mc="http://schemas.openxmlformats.org/markup-compatibility/2006">
                <mc:Choice xmlns:v="urn:schemas-microsoft-com:vml" Requires="v">
                  <p:oleObj spid="_x0000_s3140" name="" r:id="rId6" imgW="304800" imgH="165100" progId="Equation.KSEE3">
                    <p:embed/>
                  </p:oleObj>
                </mc:Choice>
                <mc:Fallback>
                  <p:oleObj name="" r:id="rId6" imgW="304800" imgH="165100" progId="Equation.KSEE3">
                    <p:embed/>
                    <p:pic>
                      <p:nvPicPr>
                        <p:cNvPr id="0" name="图片 3139"/>
                        <p:cNvPicPr/>
                        <p:nvPr/>
                      </p:nvPicPr>
                      <p:blipFill>
                        <a:blip r:embed="rId7"/>
                        <a:stretch>
                          <a:fillRect/>
                        </a:stretch>
                      </p:blipFill>
                      <p:spPr>
                        <a:xfrm>
                          <a:off x="11050" y="2406"/>
                          <a:ext cx="651" cy="353"/>
                        </a:xfrm>
                        <a:prstGeom prst="rect">
                          <a:avLst/>
                        </a:prstGeom>
                        <a:noFill/>
                        <a:ln w="38100">
                          <a:noFill/>
                          <a:miter/>
                        </a:ln>
                      </p:spPr>
                    </p:pic>
                  </p:oleObj>
                </mc:Fallback>
              </mc:AlternateContent>
            </a:graphicData>
          </a:graphic>
        </p:graphicFrame>
        <p:graphicFrame>
          <p:nvGraphicFramePr>
            <p:cNvPr id="27668" name="对象 9">
              <a:hlinkClick r:id="" action="ppaction://ole?verb="/>
            </p:cNvPr>
            <p:cNvGraphicFramePr>
              <a:graphicFrameLocks noChangeAspect="1"/>
            </p:cNvGraphicFramePr>
            <p:nvPr/>
          </p:nvGraphicFramePr>
          <p:xfrm>
            <a:off x="12474" y="4014"/>
            <a:ext cx="841" cy="516"/>
          </p:xfrm>
          <a:graphic>
            <a:graphicData uri="http://schemas.openxmlformats.org/presentationml/2006/ole">
              <mc:AlternateContent xmlns:mc="http://schemas.openxmlformats.org/markup-compatibility/2006">
                <mc:Choice xmlns:v="urn:schemas-microsoft-com:vml" Requires="v">
                  <p:oleObj spid="_x0000_s3141" name="" r:id="rId8" imgW="393700" imgH="241300" progId="Equation.KSEE3">
                    <p:embed/>
                  </p:oleObj>
                </mc:Choice>
                <mc:Fallback>
                  <p:oleObj name="" r:id="rId8" imgW="393700" imgH="241300" progId="Equation.KSEE3">
                    <p:embed/>
                    <p:pic>
                      <p:nvPicPr>
                        <p:cNvPr id="0" name="图片 3140"/>
                        <p:cNvPicPr/>
                        <p:nvPr/>
                      </p:nvPicPr>
                      <p:blipFill>
                        <a:blip r:embed="rId9"/>
                        <a:stretch>
                          <a:fillRect/>
                        </a:stretch>
                      </p:blipFill>
                      <p:spPr>
                        <a:xfrm>
                          <a:off x="12474" y="4014"/>
                          <a:ext cx="841" cy="516"/>
                        </a:xfrm>
                        <a:prstGeom prst="rect">
                          <a:avLst/>
                        </a:prstGeom>
                        <a:noFill/>
                        <a:ln w="38100">
                          <a:noFill/>
                          <a:miter/>
                        </a:ln>
                      </p:spPr>
                    </p:pic>
                  </p:oleObj>
                </mc:Fallback>
              </mc:AlternateContent>
            </a:graphicData>
          </a:graphic>
        </p:graphicFrame>
        <p:graphicFrame>
          <p:nvGraphicFramePr>
            <p:cNvPr id="27669" name="对象 11">
              <a:hlinkClick r:id="" action="ppaction://ole?verb="/>
            </p:cNvPr>
            <p:cNvGraphicFramePr>
              <a:graphicFrameLocks noChangeAspect="1"/>
            </p:cNvGraphicFramePr>
            <p:nvPr/>
          </p:nvGraphicFramePr>
          <p:xfrm>
            <a:off x="13315" y="2598"/>
            <a:ext cx="814" cy="489"/>
          </p:xfrm>
          <a:graphic>
            <a:graphicData uri="http://schemas.openxmlformats.org/presentationml/2006/ole">
              <mc:AlternateContent xmlns:mc="http://schemas.openxmlformats.org/markup-compatibility/2006">
                <mc:Choice xmlns:v="urn:schemas-microsoft-com:vml" Requires="v">
                  <p:oleObj spid="_x0000_s3142" name="" r:id="rId10" imgW="381000" imgH="228600" progId="Equation.KSEE3">
                    <p:embed/>
                  </p:oleObj>
                </mc:Choice>
                <mc:Fallback>
                  <p:oleObj name="" r:id="rId10" imgW="381000" imgH="228600" progId="Equation.KSEE3">
                    <p:embed/>
                    <p:pic>
                      <p:nvPicPr>
                        <p:cNvPr id="0" name="图片 3141"/>
                        <p:cNvPicPr/>
                        <p:nvPr/>
                      </p:nvPicPr>
                      <p:blipFill>
                        <a:blip r:embed="rId11"/>
                        <a:stretch>
                          <a:fillRect/>
                        </a:stretch>
                      </p:blipFill>
                      <p:spPr>
                        <a:xfrm>
                          <a:off x="13315" y="2598"/>
                          <a:ext cx="814" cy="489"/>
                        </a:xfrm>
                        <a:prstGeom prst="rect">
                          <a:avLst/>
                        </a:prstGeom>
                        <a:noFill/>
                        <a:ln w="38100">
                          <a:noFill/>
                          <a:miter/>
                        </a:ln>
                      </p:spPr>
                    </p:pic>
                  </p:oleObj>
                </mc:Fallback>
              </mc:AlternateContent>
            </a:graphicData>
          </a:graphic>
        </p:graphicFrame>
      </p:grpSp>
      <p:graphicFrame>
        <p:nvGraphicFramePr>
          <p:cNvPr id="27670" name="对象 14">
            <a:hlinkClick r:id="" action="ppaction://ole?verb="/>
          </p:cNvPr>
          <p:cNvGraphicFramePr>
            <a:graphicFrameLocks noChangeAspect="1"/>
          </p:cNvGraphicFramePr>
          <p:nvPr/>
        </p:nvGraphicFramePr>
        <p:xfrm>
          <a:off x="33338" y="2195513"/>
          <a:ext cx="5037137" cy="427037"/>
        </p:xfrm>
        <a:graphic>
          <a:graphicData uri="http://schemas.openxmlformats.org/presentationml/2006/ole">
            <mc:AlternateContent xmlns:mc="http://schemas.openxmlformats.org/markup-compatibility/2006">
              <mc:Choice xmlns:v="urn:schemas-microsoft-com:vml" Requires="v">
                <p:oleObj spid="_x0000_s3143" name="" r:id="rId12" imgW="3276600" imgH="241300" progId="Equation.KSEE3">
                  <p:embed/>
                </p:oleObj>
              </mc:Choice>
              <mc:Fallback>
                <p:oleObj name="" r:id="rId12" imgW="3276600" imgH="241300" progId="Equation.KSEE3">
                  <p:embed/>
                  <p:pic>
                    <p:nvPicPr>
                      <p:cNvPr id="0" name="图片 3142"/>
                      <p:cNvPicPr/>
                      <p:nvPr/>
                    </p:nvPicPr>
                    <p:blipFill>
                      <a:blip r:embed="rId13"/>
                      <a:stretch>
                        <a:fillRect/>
                      </a:stretch>
                    </p:blipFill>
                    <p:spPr>
                      <a:xfrm>
                        <a:off x="33338" y="2195513"/>
                        <a:ext cx="5037137" cy="427037"/>
                      </a:xfrm>
                      <a:prstGeom prst="rect">
                        <a:avLst/>
                      </a:prstGeom>
                      <a:noFill/>
                      <a:ln w="38100">
                        <a:noFill/>
                        <a:miter/>
                      </a:ln>
                    </p:spPr>
                  </p:pic>
                </p:oleObj>
              </mc:Fallback>
            </mc:AlternateContent>
          </a:graphicData>
        </a:graphic>
      </p:graphicFrame>
      <p:graphicFrame>
        <p:nvGraphicFramePr>
          <p:cNvPr id="27671" name="对象 16">
            <a:hlinkClick r:id="" action="ppaction://ole?verb="/>
          </p:cNvPr>
          <p:cNvGraphicFramePr>
            <a:graphicFrameLocks noChangeAspect="1"/>
          </p:cNvGraphicFramePr>
          <p:nvPr/>
        </p:nvGraphicFramePr>
        <p:xfrm>
          <a:off x="136525" y="2714625"/>
          <a:ext cx="1914525" cy="696913"/>
        </p:xfrm>
        <a:graphic>
          <a:graphicData uri="http://schemas.openxmlformats.org/presentationml/2006/ole">
            <mc:AlternateContent xmlns:mc="http://schemas.openxmlformats.org/markup-compatibility/2006">
              <mc:Choice xmlns:v="urn:schemas-microsoft-com:vml" Requires="v">
                <p:oleObj spid="_x0000_s3144" name="" r:id="rId14" imgW="1244600" imgH="393700" progId="Equation.KSEE3">
                  <p:embed/>
                </p:oleObj>
              </mc:Choice>
              <mc:Fallback>
                <p:oleObj name="" r:id="rId14" imgW="1244600" imgH="393700" progId="Equation.KSEE3">
                  <p:embed/>
                  <p:pic>
                    <p:nvPicPr>
                      <p:cNvPr id="0" name="图片 3143"/>
                      <p:cNvPicPr/>
                      <p:nvPr/>
                    </p:nvPicPr>
                    <p:blipFill>
                      <a:blip r:embed="rId15"/>
                      <a:stretch>
                        <a:fillRect/>
                      </a:stretch>
                    </p:blipFill>
                    <p:spPr>
                      <a:xfrm>
                        <a:off x="136525" y="2714625"/>
                        <a:ext cx="1914525" cy="696913"/>
                      </a:xfrm>
                      <a:prstGeom prst="rect">
                        <a:avLst/>
                      </a:prstGeom>
                      <a:noFill/>
                      <a:ln w="38100">
                        <a:noFill/>
                        <a:miter/>
                      </a:ln>
                    </p:spPr>
                  </p:pic>
                </p:oleObj>
              </mc:Fallback>
            </mc:AlternateContent>
          </a:graphicData>
        </a:graphic>
      </p:graphicFrame>
      <p:sp>
        <p:nvSpPr>
          <p:cNvPr id="27672" name="矩形 195603"/>
          <p:cNvSpPr/>
          <p:nvPr/>
        </p:nvSpPr>
        <p:spPr>
          <a:xfrm>
            <a:off x="2422525" y="282575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7673" name="对象 19">
            <a:hlinkClick r:id="" action="ppaction://ole?verb="/>
          </p:cNvPr>
          <p:cNvGraphicFramePr>
            <a:graphicFrameLocks noChangeAspect="1"/>
          </p:cNvGraphicFramePr>
          <p:nvPr/>
        </p:nvGraphicFramePr>
        <p:xfrm>
          <a:off x="136525" y="3309938"/>
          <a:ext cx="2187575" cy="696912"/>
        </p:xfrm>
        <a:graphic>
          <a:graphicData uri="http://schemas.openxmlformats.org/presentationml/2006/ole">
            <mc:AlternateContent xmlns:mc="http://schemas.openxmlformats.org/markup-compatibility/2006">
              <mc:Choice xmlns:v="urn:schemas-microsoft-com:vml" Requires="v">
                <p:oleObj spid="_x0000_s3145" name="" r:id="rId16" imgW="1308100" imgH="393700" progId="Equation.KSEE3">
                  <p:embed/>
                </p:oleObj>
              </mc:Choice>
              <mc:Fallback>
                <p:oleObj name="" r:id="rId16" imgW="1308100" imgH="393700" progId="Equation.KSEE3">
                  <p:embed/>
                  <p:pic>
                    <p:nvPicPr>
                      <p:cNvPr id="0" name="图片 3144"/>
                      <p:cNvPicPr/>
                      <p:nvPr/>
                    </p:nvPicPr>
                    <p:blipFill>
                      <a:blip r:embed="rId17"/>
                      <a:stretch>
                        <a:fillRect/>
                      </a:stretch>
                    </p:blipFill>
                    <p:spPr>
                      <a:xfrm>
                        <a:off x="136525" y="3309938"/>
                        <a:ext cx="2187575" cy="696912"/>
                      </a:xfrm>
                      <a:prstGeom prst="rect">
                        <a:avLst/>
                      </a:prstGeom>
                      <a:noFill/>
                      <a:ln w="38100">
                        <a:noFill/>
                        <a:miter/>
                      </a:ln>
                    </p:spPr>
                  </p:pic>
                </p:oleObj>
              </mc:Fallback>
            </mc:AlternateContent>
          </a:graphicData>
        </a:graphic>
      </p:graphicFrame>
      <p:sp>
        <p:nvSpPr>
          <p:cNvPr id="27674" name="矩形 195603"/>
          <p:cNvSpPr/>
          <p:nvPr/>
        </p:nvSpPr>
        <p:spPr>
          <a:xfrm>
            <a:off x="2422525" y="3411538"/>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7675" name="对象 22">
            <a:hlinkClick r:id="" action="ppaction://ole?verb="/>
          </p:cNvPr>
          <p:cNvGraphicFramePr>
            <a:graphicFrameLocks noChangeAspect="1"/>
          </p:cNvGraphicFramePr>
          <p:nvPr/>
        </p:nvGraphicFramePr>
        <p:xfrm>
          <a:off x="136525" y="4006850"/>
          <a:ext cx="1147763" cy="696913"/>
        </p:xfrm>
        <a:graphic>
          <a:graphicData uri="http://schemas.openxmlformats.org/presentationml/2006/ole">
            <mc:AlternateContent xmlns:mc="http://schemas.openxmlformats.org/markup-compatibility/2006">
              <mc:Choice xmlns:v="urn:schemas-microsoft-com:vml" Requires="v">
                <p:oleObj spid="_x0000_s3146" name="" r:id="rId18" imgW="685800" imgH="393700" progId="Equation.KSEE3">
                  <p:embed/>
                </p:oleObj>
              </mc:Choice>
              <mc:Fallback>
                <p:oleObj name="" r:id="rId18" imgW="685800" imgH="393700" progId="Equation.KSEE3">
                  <p:embed/>
                  <p:pic>
                    <p:nvPicPr>
                      <p:cNvPr id="0" name="图片 3145"/>
                      <p:cNvPicPr/>
                      <p:nvPr/>
                    </p:nvPicPr>
                    <p:blipFill>
                      <a:blip r:embed="rId19"/>
                      <a:stretch>
                        <a:fillRect/>
                      </a:stretch>
                    </p:blipFill>
                    <p:spPr>
                      <a:xfrm>
                        <a:off x="136525" y="4006850"/>
                        <a:ext cx="1147763" cy="696913"/>
                      </a:xfrm>
                      <a:prstGeom prst="rect">
                        <a:avLst/>
                      </a:prstGeom>
                      <a:noFill/>
                      <a:ln w="38100">
                        <a:noFill/>
                        <a:miter/>
                      </a:ln>
                    </p:spPr>
                  </p:pic>
                </p:oleObj>
              </mc:Fallback>
            </mc:AlternateContent>
          </a:graphicData>
        </a:graphic>
      </p:graphicFrame>
      <p:grpSp>
        <p:nvGrpSpPr>
          <p:cNvPr id="27676" name="组合 27"/>
          <p:cNvGrpSpPr/>
          <p:nvPr/>
        </p:nvGrpSpPr>
        <p:grpSpPr>
          <a:xfrm>
            <a:off x="1487488" y="4141788"/>
            <a:ext cx="3840162" cy="427037"/>
            <a:chOff x="2343" y="6522"/>
            <a:chExt cx="6047" cy="673"/>
          </a:xfrm>
        </p:grpSpPr>
        <p:graphicFrame>
          <p:nvGraphicFramePr>
            <p:cNvPr id="27677" name="对象 24">
              <a:hlinkClick r:id="" action="ppaction://ole?verb="/>
            </p:cNvPr>
            <p:cNvGraphicFramePr>
              <a:graphicFrameLocks noChangeAspect="1"/>
            </p:cNvGraphicFramePr>
            <p:nvPr/>
          </p:nvGraphicFramePr>
          <p:xfrm>
            <a:off x="2343" y="6522"/>
            <a:ext cx="3353" cy="637"/>
          </p:xfrm>
          <a:graphic>
            <a:graphicData uri="http://schemas.openxmlformats.org/presentationml/2006/ole">
              <mc:AlternateContent xmlns:mc="http://schemas.openxmlformats.org/markup-compatibility/2006">
                <mc:Choice xmlns:v="urn:schemas-microsoft-com:vml" Requires="v">
                  <p:oleObj spid="_x0000_s3147" name="" r:id="rId20" imgW="1384300" imgH="228600" progId="Equation.KSEE3">
                    <p:embed/>
                  </p:oleObj>
                </mc:Choice>
                <mc:Fallback>
                  <p:oleObj name="" r:id="rId20" imgW="1384300" imgH="228600" progId="Equation.KSEE3">
                    <p:embed/>
                    <p:pic>
                      <p:nvPicPr>
                        <p:cNvPr id="0" name="图片 3146"/>
                        <p:cNvPicPr/>
                        <p:nvPr/>
                      </p:nvPicPr>
                      <p:blipFill>
                        <a:blip r:embed="rId21"/>
                        <a:stretch>
                          <a:fillRect/>
                        </a:stretch>
                      </p:blipFill>
                      <p:spPr>
                        <a:xfrm>
                          <a:off x="2343" y="6522"/>
                          <a:ext cx="3353" cy="637"/>
                        </a:xfrm>
                        <a:prstGeom prst="rect">
                          <a:avLst/>
                        </a:prstGeom>
                        <a:noFill/>
                        <a:ln w="38100">
                          <a:noFill/>
                          <a:miter/>
                        </a:ln>
                      </p:spPr>
                    </p:pic>
                  </p:oleObj>
                </mc:Fallback>
              </mc:AlternateContent>
            </a:graphicData>
          </a:graphic>
        </p:graphicFrame>
        <p:graphicFrame>
          <p:nvGraphicFramePr>
            <p:cNvPr id="27678" name="对象 26">
              <a:hlinkClick r:id="" action="ppaction://ole?verb="/>
            </p:cNvPr>
            <p:cNvGraphicFramePr>
              <a:graphicFrameLocks noChangeAspect="1"/>
            </p:cNvGraphicFramePr>
            <p:nvPr/>
          </p:nvGraphicFramePr>
          <p:xfrm>
            <a:off x="5580" y="6522"/>
            <a:ext cx="2810" cy="673"/>
          </p:xfrm>
          <a:graphic>
            <a:graphicData uri="http://schemas.openxmlformats.org/presentationml/2006/ole">
              <mc:AlternateContent xmlns:mc="http://schemas.openxmlformats.org/markup-compatibility/2006">
                <mc:Choice xmlns:v="urn:schemas-microsoft-com:vml" Requires="v">
                  <p:oleObj spid="_x0000_s3149" name="" r:id="rId22" imgW="1066800" imgH="241300" progId="Equation.KSEE3">
                    <p:embed/>
                  </p:oleObj>
                </mc:Choice>
                <mc:Fallback>
                  <p:oleObj name="" r:id="rId22" imgW="1066800" imgH="241300" progId="Equation.KSEE3">
                    <p:embed/>
                    <p:pic>
                      <p:nvPicPr>
                        <p:cNvPr id="0" name="图片 3148"/>
                        <p:cNvPicPr/>
                        <p:nvPr/>
                      </p:nvPicPr>
                      <p:blipFill>
                        <a:blip r:embed="rId23"/>
                        <a:stretch>
                          <a:fillRect/>
                        </a:stretch>
                      </p:blipFill>
                      <p:spPr>
                        <a:xfrm>
                          <a:off x="5580" y="6522"/>
                          <a:ext cx="2810" cy="673"/>
                        </a:xfrm>
                        <a:prstGeom prst="rect">
                          <a:avLst/>
                        </a:prstGeom>
                        <a:noFill/>
                        <a:ln w="38100">
                          <a:noFill/>
                          <a:miter/>
                        </a:ln>
                      </p:spPr>
                    </p:pic>
                  </p:oleObj>
                </mc:Fallback>
              </mc:AlternateContent>
            </a:graphicData>
          </a:graphic>
        </p:graphicFrame>
      </p:grpSp>
      <p:sp>
        <p:nvSpPr>
          <p:cNvPr id="27679" name="矩形 195603"/>
          <p:cNvSpPr/>
          <p:nvPr/>
        </p:nvSpPr>
        <p:spPr>
          <a:xfrm>
            <a:off x="5588000" y="4229100"/>
            <a:ext cx="601663"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80" name="文本框 30"/>
          <p:cNvSpPr txBox="1"/>
          <p:nvPr/>
        </p:nvSpPr>
        <p:spPr>
          <a:xfrm>
            <a:off x="-50800" y="4703763"/>
            <a:ext cx="1335088"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sym typeface="宋体" panose="02010600030101010101" pitchFamily="2" charset="-122"/>
              </a:rPr>
              <a:t>[</a:t>
            </a:r>
            <a:r>
              <a:rPr lang="zh-CN" altLang="en-US"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运动学</a:t>
            </a:r>
            <a:r>
              <a:rPr lang="en-US" altLang="zh-CN" b="1">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32" name="文本框 31"/>
          <p:cNvSpPr txBox="1"/>
          <p:nvPr/>
        </p:nvSpPr>
        <p:spPr>
          <a:xfrm>
            <a:off x="1284288" y="4703763"/>
            <a:ext cx="2606675" cy="398463"/>
          </a:xfrm>
          <a:prstGeom prst="rect">
            <a:avLst/>
          </a:prstGeom>
          <a:noFill/>
        </p:spPr>
        <p:txBody>
          <a:bodyPr wrap="square" rtlCol="0" anchor="t">
            <a:spAutoFit/>
          </a:bodyPr>
          <a:p>
            <a:r>
              <a:rPr lang="en-US" altLang="zh-CN" sz="2000" b="1" noProof="1">
                <a:latin typeface="微软雅黑" panose="020B0503020204020204" pitchFamily="34" charset="-122"/>
                <a:ea typeface="微软雅黑" panose="020B0503020204020204" pitchFamily="34" charset="-122"/>
                <a:cs typeface="+mn-cs"/>
                <a:sym typeface="+mn-ea"/>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sz="2000" b="1" noProof="1">
                <a:latin typeface="微软雅黑" panose="020B0503020204020204" pitchFamily="34" charset="-122"/>
                <a:ea typeface="微软雅黑" panose="020B0503020204020204" pitchFamily="34" charset="-122"/>
                <a:cs typeface="+mn-cs"/>
                <a:sym typeface="+mn-ea"/>
              </a:rPr>
              <a:t>]</a:t>
            </a:r>
            <a:endParaRPr lang="zh-CN" altLang="en-US" sz="2000" b="1" noProof="1">
              <a:latin typeface="微软雅黑" panose="020B0503020204020204" pitchFamily="34" charset="-122"/>
              <a:ea typeface="微软雅黑" panose="020B0503020204020204" pitchFamily="34" charset="-122"/>
              <a:sym typeface="+mn-ea"/>
            </a:endParaRPr>
          </a:p>
        </p:txBody>
      </p:sp>
      <p:sp>
        <p:nvSpPr>
          <p:cNvPr id="27682" name="矩形 195603"/>
          <p:cNvSpPr/>
          <p:nvPr/>
        </p:nvSpPr>
        <p:spPr>
          <a:xfrm>
            <a:off x="2735263" y="5805488"/>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683" name="组合 40"/>
          <p:cNvGrpSpPr/>
          <p:nvPr/>
        </p:nvGrpSpPr>
        <p:grpSpPr>
          <a:xfrm>
            <a:off x="2641600" y="5310188"/>
            <a:ext cx="4421188" cy="427037"/>
            <a:chOff x="2359" y="6522"/>
            <a:chExt cx="6115" cy="673"/>
          </a:xfrm>
        </p:grpSpPr>
        <p:graphicFrame>
          <p:nvGraphicFramePr>
            <p:cNvPr id="27684" name="对象 41">
              <a:hlinkClick r:id="" action="ppaction://ole?verb="/>
            </p:cNvPr>
            <p:cNvGraphicFramePr>
              <a:graphicFrameLocks noChangeAspect="1"/>
            </p:cNvGraphicFramePr>
            <p:nvPr/>
          </p:nvGraphicFramePr>
          <p:xfrm>
            <a:off x="2359" y="6522"/>
            <a:ext cx="3319" cy="635"/>
          </p:xfrm>
          <a:graphic>
            <a:graphicData uri="http://schemas.openxmlformats.org/presentationml/2006/ole">
              <mc:AlternateContent xmlns:mc="http://schemas.openxmlformats.org/markup-compatibility/2006">
                <mc:Choice xmlns:v="urn:schemas-microsoft-com:vml" Requires="v">
                  <p:oleObj spid="_x0000_s3150" name="" r:id="rId24" imgW="1371600" imgH="228600" progId="Equation.KSEE3">
                    <p:embed/>
                  </p:oleObj>
                </mc:Choice>
                <mc:Fallback>
                  <p:oleObj name="" r:id="rId24" imgW="1371600" imgH="228600" progId="Equation.KSEE3">
                    <p:embed/>
                    <p:pic>
                      <p:nvPicPr>
                        <p:cNvPr id="0" name="图片 3149"/>
                        <p:cNvPicPr/>
                        <p:nvPr/>
                      </p:nvPicPr>
                      <p:blipFill>
                        <a:blip r:embed="rId25"/>
                        <a:stretch>
                          <a:fillRect/>
                        </a:stretch>
                      </p:blipFill>
                      <p:spPr>
                        <a:xfrm>
                          <a:off x="2359" y="6522"/>
                          <a:ext cx="3319" cy="635"/>
                        </a:xfrm>
                        <a:prstGeom prst="rect">
                          <a:avLst/>
                        </a:prstGeom>
                        <a:noFill/>
                        <a:ln w="38100">
                          <a:noFill/>
                          <a:miter/>
                        </a:ln>
                      </p:spPr>
                    </p:pic>
                  </p:oleObj>
                </mc:Fallback>
              </mc:AlternateContent>
            </a:graphicData>
          </a:graphic>
        </p:graphicFrame>
        <p:graphicFrame>
          <p:nvGraphicFramePr>
            <p:cNvPr id="27685" name="对象 43">
              <a:hlinkClick r:id="" action="ppaction://ole?verb="/>
            </p:cNvPr>
            <p:cNvGraphicFramePr>
              <a:graphicFrameLocks noChangeAspect="1"/>
            </p:cNvGraphicFramePr>
            <p:nvPr/>
          </p:nvGraphicFramePr>
          <p:xfrm>
            <a:off x="5496" y="6522"/>
            <a:ext cx="2978" cy="673"/>
          </p:xfrm>
          <a:graphic>
            <a:graphicData uri="http://schemas.openxmlformats.org/presentationml/2006/ole">
              <mc:AlternateContent xmlns:mc="http://schemas.openxmlformats.org/markup-compatibility/2006">
                <mc:Choice xmlns:v="urn:schemas-microsoft-com:vml" Requires="v">
                  <p:oleObj spid="_x0000_s3151" name="" r:id="rId26" imgW="1130300" imgH="241300" progId="Equation.KSEE3">
                    <p:embed/>
                  </p:oleObj>
                </mc:Choice>
                <mc:Fallback>
                  <p:oleObj name="" r:id="rId26" imgW="1130300" imgH="241300" progId="Equation.KSEE3">
                    <p:embed/>
                    <p:pic>
                      <p:nvPicPr>
                        <p:cNvPr id="0" name="图片 3150"/>
                        <p:cNvPicPr/>
                        <p:nvPr/>
                      </p:nvPicPr>
                      <p:blipFill>
                        <a:blip r:embed="rId27"/>
                        <a:stretch>
                          <a:fillRect/>
                        </a:stretch>
                      </p:blipFill>
                      <p:spPr>
                        <a:xfrm>
                          <a:off x="5496" y="6522"/>
                          <a:ext cx="2978" cy="673"/>
                        </a:xfrm>
                        <a:prstGeom prst="rect">
                          <a:avLst/>
                        </a:prstGeom>
                        <a:noFill/>
                        <a:ln w="38100">
                          <a:noFill/>
                          <a:miter/>
                        </a:ln>
                      </p:spPr>
                    </p:pic>
                  </p:oleObj>
                </mc:Fallback>
              </mc:AlternateContent>
            </a:graphicData>
          </a:graphic>
        </p:graphicFrame>
      </p:grpSp>
      <p:sp>
        <p:nvSpPr>
          <p:cNvPr id="27686" name="矩形 195603"/>
          <p:cNvSpPr/>
          <p:nvPr/>
        </p:nvSpPr>
        <p:spPr>
          <a:xfrm>
            <a:off x="3638550" y="4695825"/>
            <a:ext cx="1689100" cy="468313"/>
          </a:xfrm>
          <a:prstGeom prst="rect">
            <a:avLst/>
          </a:prstGeom>
          <a:noFill/>
          <a:ln w="9525">
            <a:noFill/>
          </a:ln>
        </p:spPr>
        <p:txBody>
          <a:bodyPr anchor="t" anchorCtr="0"/>
          <a:p>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任意位置</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8" name="直接连接符 47"/>
          <p:cNvCxnSpPr/>
          <p:nvPr/>
        </p:nvCxnSpPr>
        <p:spPr>
          <a:xfrm>
            <a:off x="4716463" y="5275263"/>
            <a:ext cx="258763" cy="474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67313" y="5260975"/>
            <a:ext cx="257175" cy="476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689" name="组合 58"/>
          <p:cNvGrpSpPr/>
          <p:nvPr/>
        </p:nvGrpSpPr>
        <p:grpSpPr>
          <a:xfrm>
            <a:off x="1990725" y="6297613"/>
            <a:ext cx="3481388" cy="428625"/>
            <a:chOff x="2590" y="6521"/>
            <a:chExt cx="6065" cy="674"/>
          </a:xfrm>
        </p:grpSpPr>
        <p:graphicFrame>
          <p:nvGraphicFramePr>
            <p:cNvPr id="27690" name="对象 59">
              <a:hlinkClick r:id="" action="ppaction://ole?verb="/>
            </p:cNvPr>
            <p:cNvGraphicFramePr>
              <a:graphicFrameLocks noChangeAspect="1"/>
            </p:cNvGraphicFramePr>
            <p:nvPr/>
          </p:nvGraphicFramePr>
          <p:xfrm>
            <a:off x="2590" y="6521"/>
            <a:ext cx="2856" cy="636"/>
          </p:xfrm>
          <a:graphic>
            <a:graphicData uri="http://schemas.openxmlformats.org/presentationml/2006/ole">
              <mc:AlternateContent xmlns:mc="http://schemas.openxmlformats.org/markup-compatibility/2006">
                <mc:Choice xmlns:v="urn:schemas-microsoft-com:vml" Requires="v">
                  <p:oleObj spid="_x0000_s3152" name="" r:id="rId28" imgW="1181100" imgH="228600" progId="Equation.KSEE3">
                    <p:embed/>
                  </p:oleObj>
                </mc:Choice>
                <mc:Fallback>
                  <p:oleObj name="" r:id="rId28" imgW="1181100" imgH="228600" progId="Equation.KSEE3">
                    <p:embed/>
                    <p:pic>
                      <p:nvPicPr>
                        <p:cNvPr id="0" name="图片 3151"/>
                        <p:cNvPicPr/>
                        <p:nvPr/>
                      </p:nvPicPr>
                      <p:blipFill>
                        <a:blip r:embed="rId29"/>
                        <a:stretch>
                          <a:fillRect/>
                        </a:stretch>
                      </p:blipFill>
                      <p:spPr>
                        <a:xfrm>
                          <a:off x="2590" y="6521"/>
                          <a:ext cx="2856" cy="636"/>
                        </a:xfrm>
                        <a:prstGeom prst="rect">
                          <a:avLst/>
                        </a:prstGeom>
                        <a:noFill/>
                        <a:ln w="38100">
                          <a:noFill/>
                          <a:miter/>
                        </a:ln>
                      </p:spPr>
                    </p:pic>
                  </p:oleObj>
                </mc:Fallback>
              </mc:AlternateContent>
            </a:graphicData>
          </a:graphic>
        </p:graphicFrame>
        <p:graphicFrame>
          <p:nvGraphicFramePr>
            <p:cNvPr id="27691" name="对象 61">
              <a:hlinkClick r:id="" action="ppaction://ole?verb="/>
            </p:cNvPr>
            <p:cNvGraphicFramePr>
              <a:graphicFrameLocks noChangeAspect="1"/>
            </p:cNvGraphicFramePr>
            <p:nvPr/>
          </p:nvGraphicFramePr>
          <p:xfrm>
            <a:off x="5312" y="6522"/>
            <a:ext cx="3343" cy="673"/>
          </p:xfrm>
          <a:graphic>
            <a:graphicData uri="http://schemas.openxmlformats.org/presentationml/2006/ole">
              <mc:AlternateContent xmlns:mc="http://schemas.openxmlformats.org/markup-compatibility/2006">
                <mc:Choice xmlns:v="urn:schemas-microsoft-com:vml" Requires="v">
                  <p:oleObj spid="_x0000_s3148" name="" r:id="rId30" imgW="1270000" imgH="241300" progId="Equation.KSEE3">
                    <p:embed/>
                  </p:oleObj>
                </mc:Choice>
                <mc:Fallback>
                  <p:oleObj name="" r:id="rId30" imgW="1270000" imgH="241300" progId="Equation.KSEE3">
                    <p:embed/>
                    <p:pic>
                      <p:nvPicPr>
                        <p:cNvPr id="0" name="图片 3147"/>
                        <p:cNvPicPr/>
                        <p:nvPr/>
                      </p:nvPicPr>
                      <p:blipFill>
                        <a:blip r:embed="rId31"/>
                        <a:stretch>
                          <a:fillRect/>
                        </a:stretch>
                      </p:blipFill>
                      <p:spPr>
                        <a:xfrm>
                          <a:off x="5312" y="6522"/>
                          <a:ext cx="3343" cy="673"/>
                        </a:xfrm>
                        <a:prstGeom prst="rect">
                          <a:avLst/>
                        </a:prstGeom>
                        <a:noFill/>
                        <a:ln w="38100">
                          <a:noFill/>
                          <a:miter/>
                        </a:ln>
                      </p:spPr>
                    </p:pic>
                  </p:oleObj>
                </mc:Fallback>
              </mc:AlternateContent>
            </a:graphicData>
          </a:graphic>
        </p:graphicFrame>
      </p:grpSp>
      <p:cxnSp>
        <p:nvCxnSpPr>
          <p:cNvPr id="64" name="直接连接符 63"/>
          <p:cNvCxnSpPr/>
          <p:nvPr/>
        </p:nvCxnSpPr>
        <p:spPr>
          <a:xfrm flipH="1">
            <a:off x="7235825" y="2770188"/>
            <a:ext cx="449263" cy="442913"/>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683500" y="2574925"/>
            <a:ext cx="57150" cy="92710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685088" y="2770188"/>
            <a:ext cx="1208088" cy="142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695" name="对象 66">
            <a:hlinkClick r:id="" action="ppaction://ole?verb="/>
          </p:cNvPr>
          <p:cNvGraphicFramePr>
            <a:graphicFrameLocks noChangeAspect="1"/>
          </p:cNvGraphicFramePr>
          <p:nvPr/>
        </p:nvGraphicFramePr>
        <p:xfrm>
          <a:off x="8789988" y="2943225"/>
          <a:ext cx="173037" cy="188913"/>
        </p:xfrm>
        <a:graphic>
          <a:graphicData uri="http://schemas.openxmlformats.org/presentationml/2006/ole">
            <mc:AlternateContent xmlns:mc="http://schemas.openxmlformats.org/markup-compatibility/2006">
              <mc:Choice xmlns:v="urn:schemas-microsoft-com:vml" Requires="v">
                <p:oleObj spid="_x0000_s3153" name="" r:id="rId32" imgW="127000" imgH="139700" progId="Equation.KSEE3">
                  <p:embed/>
                </p:oleObj>
              </mc:Choice>
              <mc:Fallback>
                <p:oleObj name="" r:id="rId32" imgW="127000" imgH="139700" progId="Equation.KSEE3">
                  <p:embed/>
                  <p:pic>
                    <p:nvPicPr>
                      <p:cNvPr id="0" name="图片 3152"/>
                      <p:cNvPicPr/>
                      <p:nvPr/>
                    </p:nvPicPr>
                    <p:blipFill>
                      <a:blip r:embed="rId33"/>
                      <a:stretch>
                        <a:fillRect/>
                      </a:stretch>
                    </p:blipFill>
                    <p:spPr>
                      <a:xfrm>
                        <a:off x="8789988" y="2943225"/>
                        <a:ext cx="173037" cy="188913"/>
                      </a:xfrm>
                      <a:prstGeom prst="rect">
                        <a:avLst/>
                      </a:prstGeom>
                      <a:noFill/>
                      <a:ln w="38100">
                        <a:noFill/>
                        <a:miter/>
                      </a:ln>
                    </p:spPr>
                  </p:pic>
                </p:oleObj>
              </mc:Fallback>
            </mc:AlternateContent>
          </a:graphicData>
        </a:graphic>
      </p:graphicFrame>
      <p:sp>
        <p:nvSpPr>
          <p:cNvPr id="69" name="椭圆 68"/>
          <p:cNvSpPr/>
          <p:nvPr/>
        </p:nvSpPr>
        <p:spPr>
          <a:xfrm>
            <a:off x="7173913" y="3159125"/>
            <a:ext cx="74613" cy="74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7697" name="对象 69">
            <a:hlinkClick r:id="" action="ppaction://ole?verb="/>
          </p:cNvPr>
          <p:cNvGraphicFramePr>
            <a:graphicFrameLocks noChangeAspect="1"/>
          </p:cNvGraphicFramePr>
          <p:nvPr/>
        </p:nvGraphicFramePr>
        <p:xfrm>
          <a:off x="7023100" y="3121025"/>
          <a:ext cx="223838" cy="225425"/>
        </p:xfrm>
        <a:graphic>
          <a:graphicData uri="http://schemas.openxmlformats.org/presentationml/2006/ole">
            <mc:AlternateContent xmlns:mc="http://schemas.openxmlformats.org/markup-compatibility/2006">
              <mc:Choice xmlns:v="urn:schemas-microsoft-com:vml" Requires="v">
                <p:oleObj spid="_x0000_s3154" name="" r:id="rId34" imgW="165100" imgH="165100" progId="Equation.KSEE3">
                  <p:embed/>
                </p:oleObj>
              </mc:Choice>
              <mc:Fallback>
                <p:oleObj name="" r:id="rId34" imgW="165100" imgH="165100" progId="Equation.KSEE3">
                  <p:embed/>
                  <p:pic>
                    <p:nvPicPr>
                      <p:cNvPr id="0" name="图片 3153"/>
                      <p:cNvPicPr/>
                      <p:nvPr/>
                    </p:nvPicPr>
                    <p:blipFill>
                      <a:blip r:embed="rId35"/>
                      <a:stretch>
                        <a:fillRect/>
                      </a:stretch>
                    </p:blipFill>
                    <p:spPr>
                      <a:xfrm>
                        <a:off x="7023100" y="3121025"/>
                        <a:ext cx="223838" cy="225425"/>
                      </a:xfrm>
                      <a:prstGeom prst="rect">
                        <a:avLst/>
                      </a:prstGeom>
                      <a:noFill/>
                      <a:ln w="38100">
                        <a:noFill/>
                        <a:miter/>
                      </a:ln>
                    </p:spPr>
                  </p:pic>
                </p:oleObj>
              </mc:Fallback>
            </mc:AlternateContent>
          </a:graphicData>
        </a:graphic>
      </p:graphicFrame>
      <p:sp>
        <p:nvSpPr>
          <p:cNvPr id="72" name="任意多边形 71"/>
          <p:cNvSpPr/>
          <p:nvPr/>
        </p:nvSpPr>
        <p:spPr>
          <a:xfrm>
            <a:off x="7418388" y="3019425"/>
            <a:ext cx="265113" cy="150813"/>
          </a:xfrm>
          <a:custGeom>
            <a:avLst/>
            <a:gdLst>
              <a:gd name="connisteX0" fmla="*/ 0 w 264795"/>
              <a:gd name="connsiteY0" fmla="*/ 0 h 150416"/>
              <a:gd name="connisteX1" fmla="*/ 73660 w 264795"/>
              <a:gd name="connsiteY1" fmla="*/ 132080 h 150416"/>
              <a:gd name="connisteX2" fmla="*/ 264795 w 264795"/>
              <a:gd name="connsiteY2" fmla="*/ 147320 h 150416"/>
            </a:gdLst>
            <a:ahLst/>
            <a:cxnLst>
              <a:cxn ang="0">
                <a:pos x="connisteX0" y="connsiteY0"/>
              </a:cxn>
              <a:cxn ang="0">
                <a:pos x="connisteX1" y="connsiteY1"/>
              </a:cxn>
              <a:cxn ang="0">
                <a:pos x="connisteX2" y="connsiteY2"/>
              </a:cxn>
            </a:cxnLst>
            <a:rect l="l" t="t" r="r" b="b"/>
            <a:pathLst>
              <a:path w="264795" h="150417">
                <a:moveTo>
                  <a:pt x="0" y="0"/>
                </a:moveTo>
                <a:cubicBezTo>
                  <a:pt x="10795" y="26035"/>
                  <a:pt x="20955" y="102870"/>
                  <a:pt x="73660" y="132080"/>
                </a:cubicBezTo>
                <a:cubicBezTo>
                  <a:pt x="126365" y="161290"/>
                  <a:pt x="227965" y="146685"/>
                  <a:pt x="264795" y="1473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27699" name="对象 72">
            <a:hlinkClick r:id="" action="ppaction://ole?verb="/>
          </p:cNvPr>
          <p:cNvGraphicFramePr>
            <a:graphicFrameLocks noChangeAspect="1"/>
          </p:cNvGraphicFramePr>
          <p:nvPr/>
        </p:nvGraphicFramePr>
        <p:xfrm>
          <a:off x="7356475" y="3159125"/>
          <a:ext cx="190500" cy="223838"/>
        </p:xfrm>
        <a:graphic>
          <a:graphicData uri="http://schemas.openxmlformats.org/presentationml/2006/ole">
            <mc:AlternateContent xmlns:mc="http://schemas.openxmlformats.org/markup-compatibility/2006">
              <mc:Choice xmlns:v="urn:schemas-microsoft-com:vml" Requires="v">
                <p:oleObj spid="_x0000_s3155" name="" r:id="rId36" imgW="139700" imgH="165100" progId="Equation.KSEE3">
                  <p:embed/>
                </p:oleObj>
              </mc:Choice>
              <mc:Fallback>
                <p:oleObj name="" r:id="rId36" imgW="139700" imgH="165100" progId="Equation.KSEE3">
                  <p:embed/>
                  <p:pic>
                    <p:nvPicPr>
                      <p:cNvPr id="0" name="图片 3154"/>
                      <p:cNvPicPr/>
                      <p:nvPr/>
                    </p:nvPicPr>
                    <p:blipFill>
                      <a:blip r:embed="rId37"/>
                      <a:stretch>
                        <a:fillRect/>
                      </a:stretch>
                    </p:blipFill>
                    <p:spPr>
                      <a:xfrm>
                        <a:off x="7356475" y="3159125"/>
                        <a:ext cx="190500" cy="223838"/>
                      </a:xfrm>
                      <a:prstGeom prst="rect">
                        <a:avLst/>
                      </a:prstGeom>
                      <a:noFill/>
                      <a:ln w="38100">
                        <a:noFill/>
                        <a:miter/>
                      </a:ln>
                    </p:spPr>
                  </p:pic>
                </p:oleObj>
              </mc:Fallback>
            </mc:AlternateContent>
          </a:graphicData>
        </a:graphic>
      </p:graphicFrame>
      <p:graphicFrame>
        <p:nvGraphicFramePr>
          <p:cNvPr id="27700" name="对象 74">
            <a:hlinkClick r:id="" action="ppaction://ole?verb="/>
          </p:cNvPr>
          <p:cNvGraphicFramePr>
            <a:graphicFrameLocks noChangeAspect="1"/>
          </p:cNvGraphicFramePr>
          <p:nvPr/>
        </p:nvGraphicFramePr>
        <p:xfrm>
          <a:off x="2687638" y="4699000"/>
          <a:ext cx="860425" cy="404813"/>
        </p:xfrm>
        <a:graphic>
          <a:graphicData uri="http://schemas.openxmlformats.org/presentationml/2006/ole">
            <mc:AlternateContent xmlns:mc="http://schemas.openxmlformats.org/markup-compatibility/2006">
              <mc:Choice xmlns:v="urn:schemas-microsoft-com:vml" Requires="v">
                <p:oleObj spid="_x0000_s3156" name="" r:id="rId38" imgW="558800" imgH="228600" progId="Equation.KSEE3">
                  <p:embed/>
                </p:oleObj>
              </mc:Choice>
              <mc:Fallback>
                <p:oleObj name="" r:id="rId38" imgW="558800" imgH="228600" progId="Equation.KSEE3">
                  <p:embed/>
                  <p:pic>
                    <p:nvPicPr>
                      <p:cNvPr id="0" name="图片 3155"/>
                      <p:cNvPicPr/>
                      <p:nvPr/>
                    </p:nvPicPr>
                    <p:blipFill>
                      <a:blip r:embed="rId39"/>
                      <a:stretch>
                        <a:fillRect/>
                      </a:stretch>
                    </p:blipFill>
                    <p:spPr>
                      <a:xfrm>
                        <a:off x="2687638" y="4699000"/>
                        <a:ext cx="860425" cy="404813"/>
                      </a:xfrm>
                      <a:prstGeom prst="rect">
                        <a:avLst/>
                      </a:prstGeom>
                      <a:noFill/>
                      <a:ln w="38100">
                        <a:noFill/>
                        <a:miter/>
                      </a:ln>
                    </p:spPr>
                  </p:pic>
                </p:oleObj>
              </mc:Fallback>
            </mc:AlternateContent>
          </a:graphicData>
        </a:graphic>
      </p:graphicFrame>
      <p:sp>
        <p:nvSpPr>
          <p:cNvPr id="27701" name="矩形 195603"/>
          <p:cNvSpPr/>
          <p:nvPr/>
        </p:nvSpPr>
        <p:spPr>
          <a:xfrm>
            <a:off x="6859588" y="4627563"/>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7702" name="对象 79">
            <a:hlinkClick r:id="" action="ppaction://ole?verb="/>
          </p:cNvPr>
          <p:cNvGraphicFramePr>
            <a:graphicFrameLocks noChangeAspect="1"/>
          </p:cNvGraphicFramePr>
          <p:nvPr/>
        </p:nvGraphicFramePr>
        <p:xfrm>
          <a:off x="5715000" y="4697413"/>
          <a:ext cx="976313" cy="384175"/>
        </p:xfrm>
        <a:graphic>
          <a:graphicData uri="http://schemas.openxmlformats.org/presentationml/2006/ole">
            <mc:AlternateContent xmlns:mc="http://schemas.openxmlformats.org/markup-compatibility/2006">
              <mc:Choice xmlns:v="urn:schemas-microsoft-com:vml" Requires="v">
                <p:oleObj spid="_x0000_s3157" name="" r:id="rId40" imgW="634365" imgH="215900" progId="Equation.KSEE3">
                  <p:embed/>
                </p:oleObj>
              </mc:Choice>
              <mc:Fallback>
                <p:oleObj name="" r:id="rId40" imgW="634365" imgH="215900" progId="Equation.KSEE3">
                  <p:embed/>
                  <p:pic>
                    <p:nvPicPr>
                      <p:cNvPr id="0" name="图片 3156"/>
                      <p:cNvPicPr/>
                      <p:nvPr/>
                    </p:nvPicPr>
                    <p:blipFill>
                      <a:blip r:embed="rId41"/>
                      <a:stretch>
                        <a:fillRect/>
                      </a:stretch>
                    </p:blipFill>
                    <p:spPr>
                      <a:xfrm>
                        <a:off x="5715000" y="4697413"/>
                        <a:ext cx="976313" cy="384175"/>
                      </a:xfrm>
                      <a:prstGeom prst="rect">
                        <a:avLst/>
                      </a:prstGeom>
                      <a:noFill/>
                      <a:ln w="38100">
                        <a:noFill/>
                        <a:miter/>
                      </a:ln>
                    </p:spPr>
                  </p:pic>
                </p:oleObj>
              </mc:Fallback>
            </mc:AlternateContent>
          </a:graphicData>
        </a:graphic>
      </p:graphicFrame>
      <p:sp>
        <p:nvSpPr>
          <p:cNvPr id="27703" name="矩形 195603"/>
          <p:cNvSpPr/>
          <p:nvPr/>
        </p:nvSpPr>
        <p:spPr>
          <a:xfrm>
            <a:off x="7173913" y="5332413"/>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704" name="矩形 195603"/>
          <p:cNvSpPr/>
          <p:nvPr/>
        </p:nvSpPr>
        <p:spPr>
          <a:xfrm>
            <a:off x="136525" y="5307013"/>
            <a:ext cx="2522538"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705" name="矩形 195603"/>
          <p:cNvSpPr/>
          <p:nvPr/>
        </p:nvSpPr>
        <p:spPr>
          <a:xfrm>
            <a:off x="33338" y="5819775"/>
            <a:ext cx="1238250"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求导</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7706" name="对象 93">
            <a:hlinkClick r:id="" action="ppaction://ole?verb="/>
          </p:cNvPr>
          <p:cNvGraphicFramePr>
            <a:graphicFrameLocks noChangeAspect="1"/>
          </p:cNvGraphicFramePr>
          <p:nvPr/>
        </p:nvGraphicFramePr>
        <p:xfrm>
          <a:off x="1271588" y="5697538"/>
          <a:ext cx="1374775" cy="646112"/>
        </p:xfrm>
        <a:graphic>
          <a:graphicData uri="http://schemas.openxmlformats.org/presentationml/2006/ole">
            <mc:AlternateContent xmlns:mc="http://schemas.openxmlformats.org/markup-compatibility/2006">
              <mc:Choice xmlns:v="urn:schemas-microsoft-com:vml" Requires="v">
                <p:oleObj spid="_x0000_s3158" name="" r:id="rId42" imgW="965200" imgH="393700" progId="Equation.KSEE3">
                  <p:embed/>
                </p:oleObj>
              </mc:Choice>
              <mc:Fallback>
                <p:oleObj name="" r:id="rId42" imgW="965200" imgH="393700" progId="Equation.KSEE3">
                  <p:embed/>
                  <p:pic>
                    <p:nvPicPr>
                      <p:cNvPr id="0" name="图片 3157"/>
                      <p:cNvPicPr/>
                      <p:nvPr/>
                    </p:nvPicPr>
                    <p:blipFill>
                      <a:blip r:embed="rId43"/>
                      <a:stretch>
                        <a:fillRect/>
                      </a:stretch>
                    </p:blipFill>
                    <p:spPr>
                      <a:xfrm>
                        <a:off x="1271588" y="5697538"/>
                        <a:ext cx="1374775" cy="646112"/>
                      </a:xfrm>
                      <a:prstGeom prst="rect">
                        <a:avLst/>
                      </a:prstGeom>
                      <a:noFill/>
                      <a:ln w="38100">
                        <a:noFill/>
                        <a:miter/>
                      </a:ln>
                    </p:spPr>
                  </p:pic>
                </p:oleObj>
              </mc:Fallback>
            </mc:AlternateContent>
          </a:graphicData>
        </a:graphic>
      </p:graphicFrame>
      <p:sp>
        <p:nvSpPr>
          <p:cNvPr id="27707" name="矩形 195603"/>
          <p:cNvSpPr/>
          <p:nvPr/>
        </p:nvSpPr>
        <p:spPr>
          <a:xfrm>
            <a:off x="150813" y="6343650"/>
            <a:ext cx="1900237"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7708" name="图片 11272">
            <a:hlinkClick r:id="rId44"/>
          </p:cNvPr>
          <p:cNvPicPr>
            <a:picLocks noChangeAspect="1"/>
          </p:cNvPicPr>
          <p:nvPr/>
        </p:nvPicPr>
        <p:blipFill>
          <a:blip r:embed="rId45"/>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nvSpPr>
        <p:spPr>
          <a:xfrm>
            <a:off x="179388" y="3717925"/>
            <a:ext cx="1655763" cy="431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674"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8675"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76"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77"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78"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79"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80"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81"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8682"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8683" name="对象 1"/>
          <p:cNvGraphicFramePr/>
          <p:nvPr/>
        </p:nvGraphicFramePr>
        <p:xfrm>
          <a:off x="4052888" y="822325"/>
          <a:ext cx="303212" cy="393700"/>
        </p:xfrm>
        <a:graphic>
          <a:graphicData uri="http://schemas.openxmlformats.org/presentationml/2006/ole">
            <mc:AlternateContent xmlns:mc="http://schemas.openxmlformats.org/markup-compatibility/2006">
              <mc:Choice xmlns:v="urn:schemas-microsoft-com:vml" Requires="v">
                <p:oleObj spid="_x0000_s3159" name="" r:id="rId1" imgW="177165" imgH="228600" progId="Equation.3">
                  <p:embed/>
                </p:oleObj>
              </mc:Choice>
              <mc:Fallback>
                <p:oleObj name="" r:id="rId1" imgW="177165" imgH="228600" progId="Equation.3">
                  <p:embed/>
                  <p:pic>
                    <p:nvPicPr>
                      <p:cNvPr id="0" name="图片 3158"/>
                      <p:cNvPicPr/>
                      <p:nvPr/>
                    </p:nvPicPr>
                    <p:blipFill>
                      <a:blip r:embed="rId2"/>
                      <a:stretch>
                        <a:fillRect/>
                      </a:stretch>
                    </p:blipFill>
                    <p:spPr>
                      <a:xfrm>
                        <a:off x="4052888" y="822325"/>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398463"/>
          </a:xfrm>
          <a:prstGeom prst="rect">
            <a:avLst/>
          </a:prstGeom>
          <a:noFill/>
          <a:ln w="9525">
            <a:noFill/>
          </a:ln>
        </p:spPr>
        <p:txBody>
          <a:bodyPr wrap="square" anchor="t">
            <a:spAutoFit/>
          </a:bodyPr>
          <a:p>
            <a:r>
              <a:rPr lang="en-US" altLang="zh-CN" sz="2000" b="1" noProof="1">
                <a:latin typeface="微软雅黑" panose="020B0503020204020204" pitchFamily="34" charset="-122"/>
                <a:ea typeface="微软雅黑" panose="020B0503020204020204" pitchFamily="34" charset="-122"/>
                <a:cs typeface="+mn-cs"/>
              </a:rPr>
              <a:t>[</a:t>
            </a:r>
            <a:r>
              <a:rPr lang="zh-CN" altLang="en-US" sz="20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2000" b="1" noProof="1">
                <a:solidFill>
                  <a:srgbClr val="FF0000"/>
                </a:solidFill>
                <a:latin typeface="微软雅黑" panose="020B0503020204020204" pitchFamily="34" charset="-122"/>
                <a:ea typeface="微软雅黑" panose="020B0503020204020204" pitchFamily="34" charset="-122"/>
                <a:cs typeface="+mn-cs"/>
              </a:rPr>
              <a:t>2</a:t>
            </a:r>
            <a:r>
              <a:rPr lang="zh-CN" altLang="en-US" sz="2000" b="1" noProof="1">
                <a:solidFill>
                  <a:srgbClr val="FF0000"/>
                </a:solidFill>
                <a:latin typeface="微软雅黑" panose="020B0503020204020204" pitchFamily="34" charset="-122"/>
                <a:ea typeface="微软雅黑" panose="020B0503020204020204" pitchFamily="34" charset="-122"/>
                <a:cs typeface="+mn-cs"/>
              </a:rPr>
              <a:t>：后求导</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合成运动</a:t>
            </a:r>
            <a:r>
              <a:rPr lang="en-US" altLang="zh-CN" sz="2000" b="1" noProof="1">
                <a:latin typeface="微软雅黑" panose="020B0503020204020204" pitchFamily="34" charset="-122"/>
                <a:ea typeface="微软雅黑" panose="020B0503020204020204" pitchFamily="34" charset="-122"/>
                <a:cs typeface="+mn-cs"/>
              </a:rPr>
              <a:t>] [</a:t>
            </a:r>
            <a:r>
              <a:rPr lang="zh-CN" altLang="en-US" sz="20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2000" b="1" noProof="1">
                <a:latin typeface="微软雅黑" panose="020B0503020204020204" pitchFamily="34" charset="-122"/>
                <a:ea typeface="微软雅黑" panose="020B0503020204020204" pitchFamily="34" charset="-122"/>
                <a:cs typeface="+mn-cs"/>
              </a:rPr>
              <a:t>]</a:t>
            </a:r>
            <a:endParaRPr lang="zh-CN" altLang="en-US" sz="2000" b="1" noProof="1" dirty="0">
              <a:latin typeface="华文琥珀" charset="-122"/>
              <a:ea typeface="华文琥珀" charset="-122"/>
            </a:endParaRPr>
          </a:p>
        </p:txBody>
      </p:sp>
      <p:grpSp>
        <p:nvGrpSpPr>
          <p:cNvPr id="28685" name="组合 12"/>
          <p:cNvGrpSpPr/>
          <p:nvPr/>
        </p:nvGrpSpPr>
        <p:grpSpPr>
          <a:xfrm>
            <a:off x="5680075" y="1508125"/>
            <a:ext cx="3159125" cy="2187575"/>
            <a:chOff x="9153" y="2004"/>
            <a:chExt cx="4976" cy="3444"/>
          </a:xfrm>
        </p:grpSpPr>
        <p:pic>
          <p:nvPicPr>
            <p:cNvPr id="28686"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689"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160" name="" r:id="rId4" imgW="177165" imgH="228600" progId="Equation.KSEE3">
                    <p:embed/>
                  </p:oleObj>
                </mc:Choice>
                <mc:Fallback>
                  <p:oleObj name="" r:id="rId4" imgW="177165" imgH="228600" progId="Equation.KSEE3">
                    <p:embed/>
                    <p:pic>
                      <p:nvPicPr>
                        <p:cNvPr id="0" name="图片 3159"/>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692"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161" name="" r:id="rId6" imgW="304800" imgH="165100" progId="Equation.KSEE3">
                    <p:embed/>
                  </p:oleObj>
                </mc:Choice>
                <mc:Fallback>
                  <p:oleObj name="" r:id="rId6" imgW="304800" imgH="165100" progId="Equation.KSEE3">
                    <p:embed/>
                    <p:pic>
                      <p:nvPicPr>
                        <p:cNvPr id="0" name="图片 3160"/>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28693"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162" name="" r:id="rId8" imgW="393700" imgH="241300" progId="Equation.KSEE3">
                    <p:embed/>
                  </p:oleObj>
                </mc:Choice>
                <mc:Fallback>
                  <p:oleObj name="" r:id="rId8" imgW="393700" imgH="241300" progId="Equation.KSEE3">
                    <p:embed/>
                    <p:pic>
                      <p:nvPicPr>
                        <p:cNvPr id="0" name="图片 3161"/>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28694"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163" name="" r:id="rId10" imgW="381000" imgH="228600" progId="Equation.KSEE3">
                    <p:embed/>
                  </p:oleObj>
                </mc:Choice>
                <mc:Fallback>
                  <p:oleObj name="" r:id="rId10" imgW="381000" imgH="228600" progId="Equation.KSEE3">
                    <p:embed/>
                    <p:pic>
                      <p:nvPicPr>
                        <p:cNvPr id="0" name="图片 3162"/>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28695" name="对象 13">
            <a:hlinkClick r:id="" action="ppaction://ole?verb="/>
          </p:cNvPr>
          <p:cNvGraphicFramePr>
            <a:graphicFrameLocks noChangeAspect="1"/>
          </p:cNvGraphicFramePr>
          <p:nvPr/>
        </p:nvGraphicFramePr>
        <p:xfrm>
          <a:off x="-6350" y="2195513"/>
          <a:ext cx="5116513" cy="427037"/>
        </p:xfrm>
        <a:graphic>
          <a:graphicData uri="http://schemas.openxmlformats.org/presentationml/2006/ole">
            <mc:AlternateContent xmlns:mc="http://schemas.openxmlformats.org/markup-compatibility/2006">
              <mc:Choice xmlns:v="urn:schemas-microsoft-com:vml" Requires="v">
                <p:oleObj spid="_x0000_s3164" name="" r:id="rId12" imgW="3327400" imgH="241300" progId="Equation.KSEE3">
                  <p:embed/>
                </p:oleObj>
              </mc:Choice>
              <mc:Fallback>
                <p:oleObj name="" r:id="rId12" imgW="3327400" imgH="241300" progId="Equation.KSEE3">
                  <p:embed/>
                  <p:pic>
                    <p:nvPicPr>
                      <p:cNvPr id="0" name="图片 3163"/>
                      <p:cNvPicPr/>
                      <p:nvPr/>
                    </p:nvPicPr>
                    <p:blipFill>
                      <a:blip r:embed="rId13"/>
                      <a:stretch>
                        <a:fillRect/>
                      </a:stretch>
                    </p:blipFill>
                    <p:spPr>
                      <a:xfrm>
                        <a:off x="-6350" y="2195513"/>
                        <a:ext cx="5116513" cy="427037"/>
                      </a:xfrm>
                      <a:prstGeom prst="rect">
                        <a:avLst/>
                      </a:prstGeom>
                      <a:noFill/>
                      <a:ln w="38100">
                        <a:noFill/>
                        <a:miter/>
                      </a:ln>
                    </p:spPr>
                  </p:pic>
                </p:oleObj>
              </mc:Fallback>
            </mc:AlternateContent>
          </a:graphicData>
        </a:graphic>
      </p:graphicFrame>
      <p:graphicFrame>
        <p:nvGraphicFramePr>
          <p:cNvPr id="28696" name="对象 15">
            <a:hlinkClick r:id="" action="ppaction://ole?verb="/>
          </p:cNvPr>
          <p:cNvGraphicFramePr>
            <a:graphicFrameLocks noChangeAspect="1"/>
          </p:cNvGraphicFramePr>
          <p:nvPr/>
        </p:nvGraphicFramePr>
        <p:xfrm>
          <a:off x="95250" y="2536825"/>
          <a:ext cx="1914525" cy="696913"/>
        </p:xfrm>
        <a:graphic>
          <a:graphicData uri="http://schemas.openxmlformats.org/presentationml/2006/ole">
            <mc:AlternateContent xmlns:mc="http://schemas.openxmlformats.org/markup-compatibility/2006">
              <mc:Choice xmlns:v="urn:schemas-microsoft-com:vml" Requires="v">
                <p:oleObj spid="_x0000_s3165" name="" r:id="rId14" imgW="1244600" imgH="393700" progId="Equation.KSEE3">
                  <p:embed/>
                </p:oleObj>
              </mc:Choice>
              <mc:Fallback>
                <p:oleObj name="" r:id="rId14" imgW="1244600" imgH="393700" progId="Equation.KSEE3">
                  <p:embed/>
                  <p:pic>
                    <p:nvPicPr>
                      <p:cNvPr id="0" name="图片 3164"/>
                      <p:cNvPicPr/>
                      <p:nvPr/>
                    </p:nvPicPr>
                    <p:blipFill>
                      <a:blip r:embed="rId15"/>
                      <a:stretch>
                        <a:fillRect/>
                      </a:stretch>
                    </p:blipFill>
                    <p:spPr>
                      <a:xfrm>
                        <a:off x="95250" y="2536825"/>
                        <a:ext cx="1914525" cy="696913"/>
                      </a:xfrm>
                      <a:prstGeom prst="rect">
                        <a:avLst/>
                      </a:prstGeom>
                      <a:noFill/>
                      <a:ln w="38100">
                        <a:noFill/>
                        <a:miter/>
                      </a:ln>
                    </p:spPr>
                  </p:pic>
                </p:oleObj>
              </mc:Fallback>
            </mc:AlternateContent>
          </a:graphicData>
        </a:graphic>
      </p:graphicFrame>
      <p:sp>
        <p:nvSpPr>
          <p:cNvPr id="28697" name="矩形 195603"/>
          <p:cNvSpPr/>
          <p:nvPr/>
        </p:nvSpPr>
        <p:spPr>
          <a:xfrm>
            <a:off x="2422525" y="282575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8698" name="对象 21">
            <a:hlinkClick r:id="" action="ppaction://ole?verb="/>
          </p:cNvPr>
          <p:cNvGraphicFramePr>
            <a:graphicFrameLocks noChangeAspect="1"/>
          </p:cNvGraphicFramePr>
          <p:nvPr/>
        </p:nvGraphicFramePr>
        <p:xfrm>
          <a:off x="2568575" y="5508625"/>
          <a:ext cx="1146175" cy="696913"/>
        </p:xfrm>
        <a:graphic>
          <a:graphicData uri="http://schemas.openxmlformats.org/presentationml/2006/ole">
            <mc:AlternateContent xmlns:mc="http://schemas.openxmlformats.org/markup-compatibility/2006">
              <mc:Choice xmlns:v="urn:schemas-microsoft-com:vml" Requires="v">
                <p:oleObj spid="_x0000_s3166" name="" r:id="rId16" imgW="685800" imgH="393700" progId="Equation.KSEE3">
                  <p:embed/>
                </p:oleObj>
              </mc:Choice>
              <mc:Fallback>
                <p:oleObj name="" r:id="rId16" imgW="685800" imgH="393700" progId="Equation.KSEE3">
                  <p:embed/>
                  <p:pic>
                    <p:nvPicPr>
                      <p:cNvPr id="0" name="图片 3165"/>
                      <p:cNvPicPr/>
                      <p:nvPr/>
                    </p:nvPicPr>
                    <p:blipFill>
                      <a:blip r:embed="rId17"/>
                      <a:stretch>
                        <a:fillRect/>
                      </a:stretch>
                    </p:blipFill>
                    <p:spPr>
                      <a:xfrm>
                        <a:off x="2568575" y="5508625"/>
                        <a:ext cx="1146175" cy="696913"/>
                      </a:xfrm>
                      <a:prstGeom prst="rect">
                        <a:avLst/>
                      </a:prstGeom>
                      <a:noFill/>
                      <a:ln w="38100">
                        <a:noFill/>
                        <a:miter/>
                      </a:ln>
                    </p:spPr>
                  </p:pic>
                </p:oleObj>
              </mc:Fallback>
            </mc:AlternateContent>
          </a:graphicData>
        </a:graphic>
      </p:graphicFrame>
      <p:sp>
        <p:nvSpPr>
          <p:cNvPr id="28699" name="文本框 29"/>
          <p:cNvSpPr txBox="1"/>
          <p:nvPr/>
        </p:nvSpPr>
        <p:spPr>
          <a:xfrm>
            <a:off x="42863" y="3300413"/>
            <a:ext cx="1335087"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运动学</a:t>
            </a:r>
            <a:r>
              <a:rPr lang="en-US" altLang="zh-CN"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sp>
        <p:nvSpPr>
          <p:cNvPr id="31" name="文本框 30"/>
          <p:cNvSpPr txBox="1"/>
          <p:nvPr/>
        </p:nvSpPr>
        <p:spPr>
          <a:xfrm>
            <a:off x="1471613" y="3341688"/>
            <a:ext cx="1639888" cy="460375"/>
          </a:xfrm>
          <a:prstGeom prst="rect">
            <a:avLst/>
          </a:prstGeom>
          <a:noFill/>
        </p:spPr>
        <p:txBody>
          <a:bodyPr wrap="none" rtlCol="0" anchor="t">
            <a:spAutoFit/>
          </a:bodyPr>
          <a:p>
            <a:r>
              <a:rPr lang="en-US" altLang="zh-CN" b="1" noProof="1">
                <a:latin typeface="微软雅黑" panose="020B0503020204020204" pitchFamily="34" charset="-122"/>
                <a:ea typeface="微软雅黑" panose="020B0503020204020204" pitchFamily="34" charset="-122"/>
                <a:cs typeface="+mn-cs"/>
                <a:sym typeface="+mn-ea"/>
              </a:rPr>
              <a:t>[</a:t>
            </a:r>
            <a:r>
              <a:rPr lang="zh-CN" altLang="en-US" b="1" noProof="1">
                <a:solidFill>
                  <a:schemeClr val="accent6"/>
                </a:solidFill>
                <a:latin typeface="微软雅黑" panose="020B0503020204020204" pitchFamily="34" charset="-122"/>
                <a:ea typeface="微软雅黑" panose="020B0503020204020204" pitchFamily="34" charset="-122"/>
                <a:cs typeface="+mn-cs"/>
                <a:sym typeface="+mn-ea"/>
              </a:rPr>
              <a:t>速度关系</a:t>
            </a:r>
            <a:r>
              <a:rPr lang="en-US" altLang="zh-CN" b="1" noProof="1">
                <a:latin typeface="微软雅黑" panose="020B0503020204020204" pitchFamily="34" charset="-122"/>
                <a:ea typeface="微软雅黑" panose="020B0503020204020204" pitchFamily="34" charset="-122"/>
                <a:cs typeface="+mn-cs"/>
                <a:sym typeface="+mn-ea"/>
              </a:rPr>
              <a:t>]</a:t>
            </a:r>
            <a:endParaRPr lang="zh-CN" altLang="en-US" noProof="1"/>
          </a:p>
        </p:txBody>
      </p:sp>
      <p:grpSp>
        <p:nvGrpSpPr>
          <p:cNvPr id="28701" name="组合 34"/>
          <p:cNvGrpSpPr/>
          <p:nvPr/>
        </p:nvGrpSpPr>
        <p:grpSpPr>
          <a:xfrm>
            <a:off x="3268663" y="3343275"/>
            <a:ext cx="2770187" cy="460375"/>
            <a:chOff x="7510" y="7407"/>
            <a:chExt cx="4363" cy="725"/>
          </a:xfrm>
        </p:grpSpPr>
        <p:sp>
          <p:nvSpPr>
            <p:cNvPr id="28702" name="文本框 31"/>
            <p:cNvSpPr txBox="1"/>
            <p:nvPr/>
          </p:nvSpPr>
          <p:spPr>
            <a:xfrm>
              <a:off x="7510" y="7407"/>
              <a:ext cx="4363" cy="725"/>
            </a:xfrm>
            <a:prstGeom prst="rect">
              <a:avLst/>
            </a:prstGeom>
            <a:noFill/>
            <a:ln w="9525">
              <a:noFill/>
            </a:ln>
          </p:spPr>
          <p:txBody>
            <a:bodyPr wrap="none" anchor="t" anchorCtr="0">
              <a:spAutoFit/>
            </a:bodyPr>
            <a:p>
              <a:r>
                <a:rPr lang="zh-CN" altLang="en-US" b="1">
                  <a:latin typeface="微软雅黑" panose="020B0503020204020204" pitchFamily="34" charset="-122"/>
                  <a:ea typeface="微软雅黑" panose="020B0503020204020204" pitchFamily="34" charset="-122"/>
                  <a:sym typeface="宋体" panose="02010600030101010101" pitchFamily="2" charset="-122"/>
                </a:rPr>
                <a:t>取     为速度自变量</a:t>
              </a:r>
              <a:endParaRPr lang="zh-CN" altLang="en-US">
                <a:latin typeface="Times New Roman" panose="02020603050405020304" pitchFamily="18" charset="0"/>
                <a:ea typeface="宋体" panose="02010600030101010101" pitchFamily="2" charset="-122"/>
              </a:endParaRPr>
            </a:p>
          </p:txBody>
        </p:sp>
        <p:graphicFrame>
          <p:nvGraphicFramePr>
            <p:cNvPr id="28703" name="对象 32">
              <a:hlinkClick r:id="" action="ppaction://ole?verb="/>
            </p:cNvPr>
            <p:cNvGraphicFramePr>
              <a:graphicFrameLocks noChangeAspect="1"/>
            </p:cNvGraphicFramePr>
            <p:nvPr/>
          </p:nvGraphicFramePr>
          <p:xfrm>
            <a:off x="8399" y="7553"/>
            <a:ext cx="326" cy="299"/>
          </p:xfrm>
          <a:graphic>
            <a:graphicData uri="http://schemas.openxmlformats.org/presentationml/2006/ole">
              <mc:AlternateContent xmlns:mc="http://schemas.openxmlformats.org/markup-compatibility/2006">
                <mc:Choice xmlns:v="urn:schemas-microsoft-com:vml" Requires="v">
                  <p:oleObj spid="_x0000_s3168" name="" r:id="rId18" imgW="152400" imgH="139700" progId="Equation.KSEE3">
                    <p:embed/>
                  </p:oleObj>
                </mc:Choice>
                <mc:Fallback>
                  <p:oleObj name="" r:id="rId18" imgW="152400" imgH="139700" progId="Equation.KSEE3">
                    <p:embed/>
                    <p:pic>
                      <p:nvPicPr>
                        <p:cNvPr id="0" name="图片 3167"/>
                        <p:cNvPicPr/>
                        <p:nvPr/>
                      </p:nvPicPr>
                      <p:blipFill>
                        <a:blip r:embed="rId19"/>
                        <a:stretch>
                          <a:fillRect/>
                        </a:stretch>
                      </p:blipFill>
                      <p:spPr>
                        <a:xfrm>
                          <a:off x="8399" y="7553"/>
                          <a:ext cx="326" cy="299"/>
                        </a:xfrm>
                        <a:prstGeom prst="rect">
                          <a:avLst/>
                        </a:prstGeom>
                        <a:noFill/>
                        <a:ln w="9525" cap="flat" cmpd="sng">
                          <a:solidFill>
                            <a:srgbClr val="FF0000"/>
                          </a:solidFill>
                          <a:prstDash val="solid"/>
                          <a:round/>
                          <a:headEnd type="none" w="med" len="med"/>
                          <a:tailEnd type="none" w="med" len="med"/>
                        </a:ln>
                      </p:spPr>
                    </p:pic>
                  </p:oleObj>
                </mc:Fallback>
              </mc:AlternateContent>
            </a:graphicData>
          </a:graphic>
        </p:graphicFrame>
      </p:grpSp>
      <p:graphicFrame>
        <p:nvGraphicFramePr>
          <p:cNvPr id="28704" name="对象 35">
            <a:hlinkClick r:id="" action="ppaction://ole?verb="/>
          </p:cNvPr>
          <p:cNvGraphicFramePr>
            <a:graphicFrameLocks noChangeAspect="1"/>
          </p:cNvGraphicFramePr>
          <p:nvPr/>
        </p:nvGraphicFramePr>
        <p:xfrm>
          <a:off x="303213" y="3760788"/>
          <a:ext cx="858837" cy="404812"/>
        </p:xfrm>
        <a:graphic>
          <a:graphicData uri="http://schemas.openxmlformats.org/presentationml/2006/ole">
            <mc:AlternateContent xmlns:mc="http://schemas.openxmlformats.org/markup-compatibility/2006">
              <mc:Choice xmlns:v="urn:schemas-microsoft-com:vml" Requires="v">
                <p:oleObj spid="_x0000_s3169" name="" r:id="rId20" imgW="558800" imgH="228600" progId="Equation.KSEE3">
                  <p:embed/>
                </p:oleObj>
              </mc:Choice>
              <mc:Fallback>
                <p:oleObj name="" r:id="rId20" imgW="558800" imgH="228600" progId="Equation.KSEE3">
                  <p:embed/>
                  <p:pic>
                    <p:nvPicPr>
                      <p:cNvPr id="0" name="图片 3168"/>
                      <p:cNvPicPr/>
                      <p:nvPr/>
                    </p:nvPicPr>
                    <p:blipFill>
                      <a:blip r:embed="rId21"/>
                      <a:stretch>
                        <a:fillRect/>
                      </a:stretch>
                    </p:blipFill>
                    <p:spPr>
                      <a:xfrm>
                        <a:off x="303213" y="3760788"/>
                        <a:ext cx="858837" cy="404812"/>
                      </a:xfrm>
                      <a:prstGeom prst="rect">
                        <a:avLst/>
                      </a:prstGeom>
                      <a:noFill/>
                      <a:ln w="38100">
                        <a:noFill/>
                        <a:miter/>
                      </a:ln>
                    </p:spPr>
                  </p:pic>
                </p:oleObj>
              </mc:Fallback>
            </mc:AlternateContent>
          </a:graphicData>
        </a:graphic>
      </p:graphicFrame>
      <p:grpSp>
        <p:nvGrpSpPr>
          <p:cNvPr id="28705" name="组合 39"/>
          <p:cNvGrpSpPr/>
          <p:nvPr/>
        </p:nvGrpSpPr>
        <p:grpSpPr>
          <a:xfrm>
            <a:off x="303213" y="6094413"/>
            <a:ext cx="4119562" cy="414337"/>
            <a:chOff x="2358" y="6522"/>
            <a:chExt cx="5697" cy="653"/>
          </a:xfrm>
        </p:grpSpPr>
        <p:graphicFrame>
          <p:nvGraphicFramePr>
            <p:cNvPr id="28706" name="对象 40">
              <a:hlinkClick r:id="" action="ppaction://ole?verb="/>
            </p:cNvPr>
            <p:cNvGraphicFramePr>
              <a:graphicFrameLocks noChangeAspect="1"/>
            </p:cNvGraphicFramePr>
            <p:nvPr/>
          </p:nvGraphicFramePr>
          <p:xfrm>
            <a:off x="2358" y="6522"/>
            <a:ext cx="3321" cy="635"/>
          </p:xfrm>
          <a:graphic>
            <a:graphicData uri="http://schemas.openxmlformats.org/presentationml/2006/ole">
              <mc:AlternateContent xmlns:mc="http://schemas.openxmlformats.org/markup-compatibility/2006">
                <mc:Choice xmlns:v="urn:schemas-microsoft-com:vml" Requires="v">
                  <p:oleObj spid="_x0000_s3170" name="" r:id="rId22" imgW="1371600" imgH="228600" progId="Equation.KSEE3">
                    <p:embed/>
                  </p:oleObj>
                </mc:Choice>
                <mc:Fallback>
                  <p:oleObj name="" r:id="rId22" imgW="1371600" imgH="228600" progId="Equation.KSEE3">
                    <p:embed/>
                    <p:pic>
                      <p:nvPicPr>
                        <p:cNvPr id="0" name="图片 3169"/>
                        <p:cNvPicPr/>
                        <p:nvPr/>
                      </p:nvPicPr>
                      <p:blipFill>
                        <a:blip r:embed="rId23"/>
                        <a:stretch>
                          <a:fillRect/>
                        </a:stretch>
                      </p:blipFill>
                      <p:spPr>
                        <a:xfrm>
                          <a:off x="2358" y="6522"/>
                          <a:ext cx="3321" cy="635"/>
                        </a:xfrm>
                        <a:prstGeom prst="rect">
                          <a:avLst/>
                        </a:prstGeom>
                        <a:noFill/>
                        <a:ln w="38100">
                          <a:noFill/>
                          <a:miter/>
                        </a:ln>
                      </p:spPr>
                    </p:pic>
                  </p:oleObj>
                </mc:Fallback>
              </mc:AlternateContent>
            </a:graphicData>
          </a:graphic>
        </p:graphicFrame>
        <p:graphicFrame>
          <p:nvGraphicFramePr>
            <p:cNvPr id="28707" name="对象 42">
              <a:hlinkClick r:id="" action="ppaction://ole?verb="/>
            </p:cNvPr>
            <p:cNvGraphicFramePr>
              <a:graphicFrameLocks noChangeAspect="1"/>
            </p:cNvGraphicFramePr>
            <p:nvPr/>
          </p:nvGraphicFramePr>
          <p:xfrm>
            <a:off x="5914" y="6540"/>
            <a:ext cx="2141" cy="635"/>
          </p:xfrm>
          <a:graphic>
            <a:graphicData uri="http://schemas.openxmlformats.org/presentationml/2006/ole">
              <mc:AlternateContent xmlns:mc="http://schemas.openxmlformats.org/markup-compatibility/2006">
                <mc:Choice xmlns:v="urn:schemas-microsoft-com:vml" Requires="v">
                  <p:oleObj spid="_x0000_s3171" name="" r:id="rId24" imgW="812800" imgH="228600" progId="Equation.KSEE3">
                    <p:embed/>
                  </p:oleObj>
                </mc:Choice>
                <mc:Fallback>
                  <p:oleObj name="" r:id="rId24" imgW="812800" imgH="228600" progId="Equation.KSEE3">
                    <p:embed/>
                    <p:pic>
                      <p:nvPicPr>
                        <p:cNvPr id="0" name="图片 3170"/>
                        <p:cNvPicPr/>
                        <p:nvPr/>
                      </p:nvPicPr>
                      <p:blipFill>
                        <a:blip r:embed="rId25"/>
                        <a:stretch>
                          <a:fillRect/>
                        </a:stretch>
                      </p:blipFill>
                      <p:spPr>
                        <a:xfrm>
                          <a:off x="5914" y="6540"/>
                          <a:ext cx="2141" cy="635"/>
                        </a:xfrm>
                        <a:prstGeom prst="rect">
                          <a:avLst/>
                        </a:prstGeom>
                        <a:noFill/>
                        <a:ln w="38100">
                          <a:noFill/>
                          <a:miter/>
                        </a:ln>
                      </p:spPr>
                    </p:pic>
                  </p:oleObj>
                </mc:Fallback>
              </mc:AlternateContent>
            </a:graphicData>
          </a:graphic>
        </p:graphicFrame>
      </p:grpSp>
      <p:sp>
        <p:nvSpPr>
          <p:cNvPr id="28708" name="矩形 195603"/>
          <p:cNvSpPr/>
          <p:nvPr/>
        </p:nvSpPr>
        <p:spPr>
          <a:xfrm>
            <a:off x="1317625" y="3725863"/>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709" name="矩形 195603"/>
          <p:cNvSpPr/>
          <p:nvPr/>
        </p:nvSpPr>
        <p:spPr>
          <a:xfrm>
            <a:off x="42863" y="4165600"/>
            <a:ext cx="1708150"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8710" name="对象 15">
            <a:hlinkClick r:id="" action="ppaction://ole?verb="/>
          </p:cNvPr>
          <p:cNvGraphicFramePr>
            <a:graphicFrameLocks noChangeAspect="1"/>
          </p:cNvGraphicFramePr>
          <p:nvPr/>
        </p:nvGraphicFramePr>
        <p:xfrm>
          <a:off x="1835150" y="3943350"/>
          <a:ext cx="1289050" cy="698500"/>
        </p:xfrm>
        <a:graphic>
          <a:graphicData uri="http://schemas.openxmlformats.org/presentationml/2006/ole">
            <mc:AlternateContent xmlns:mc="http://schemas.openxmlformats.org/markup-compatibility/2006">
              <mc:Choice xmlns:v="urn:schemas-microsoft-com:vml" Requires="v">
                <p:oleObj spid="_x0000_s3172" name="" r:id="rId26" imgW="838200" imgH="393700" progId="Equation.KSEE3">
                  <p:embed/>
                </p:oleObj>
              </mc:Choice>
              <mc:Fallback>
                <p:oleObj name="" r:id="rId26" imgW="838200" imgH="393700" progId="Equation.KSEE3">
                  <p:embed/>
                  <p:pic>
                    <p:nvPicPr>
                      <p:cNvPr id="0" name="图片 3171"/>
                      <p:cNvPicPr/>
                      <p:nvPr/>
                    </p:nvPicPr>
                    <p:blipFill>
                      <a:blip r:embed="rId27"/>
                      <a:stretch>
                        <a:fillRect/>
                      </a:stretch>
                    </p:blipFill>
                    <p:spPr>
                      <a:xfrm>
                        <a:off x="1835150" y="3943350"/>
                        <a:ext cx="1289050" cy="698500"/>
                      </a:xfrm>
                      <a:prstGeom prst="rect">
                        <a:avLst/>
                      </a:prstGeom>
                      <a:noFill/>
                      <a:ln w="38100">
                        <a:noFill/>
                        <a:miter/>
                      </a:ln>
                    </p:spPr>
                  </p:pic>
                </p:oleObj>
              </mc:Fallback>
            </mc:AlternateContent>
          </a:graphicData>
        </a:graphic>
      </p:graphicFrame>
      <p:sp>
        <p:nvSpPr>
          <p:cNvPr id="28711" name="文本框 29"/>
          <p:cNvSpPr txBox="1"/>
          <p:nvPr/>
        </p:nvSpPr>
        <p:spPr>
          <a:xfrm>
            <a:off x="3462338" y="4165600"/>
            <a:ext cx="4999037" cy="460375"/>
          </a:xfrm>
          <a:prstGeom prst="rect">
            <a:avLst/>
          </a:prstGeom>
          <a:noFill/>
          <a:ln w="9525">
            <a:noFill/>
          </a:ln>
        </p:spPr>
        <p:txBody>
          <a:bodyPr wrap="square" anchor="t" anchorCtr="0">
            <a:spAutoFit/>
          </a:bodyPr>
          <a:p>
            <a:r>
              <a:rPr lang="zh-CN" altLang="en-US" b="1">
                <a:solidFill>
                  <a:srgbClr val="FF0000"/>
                </a:solidFill>
                <a:latin typeface="微软雅黑" panose="020B0503020204020204" pitchFamily="34" charset="-122"/>
                <a:ea typeface="微软雅黑" panose="020B0503020204020204" pitchFamily="34" charset="-122"/>
              </a:rPr>
              <a:t>任意位置</a:t>
            </a:r>
            <a:r>
              <a:rPr lang="en-US" altLang="zh-CN" b="1">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速度系数与仅</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a:solidFill>
                  <a:schemeClr val="accent2"/>
                </a:solidFill>
                <a:latin typeface="微软雅黑" panose="020B0503020204020204" pitchFamily="34" charset="-122"/>
                <a:ea typeface="微软雅黑" panose="020B0503020204020204" pitchFamily="34" charset="-122"/>
              </a:rPr>
              <a:t>个速度量</a:t>
            </a:r>
            <a:r>
              <a:rPr lang="zh-CN" altLang="en-US"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sp>
        <p:nvSpPr>
          <p:cNvPr id="28712" name="矩形 195603"/>
          <p:cNvSpPr/>
          <p:nvPr/>
        </p:nvSpPr>
        <p:spPr>
          <a:xfrm>
            <a:off x="3111500" y="4200525"/>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713" name="矩形 195603"/>
          <p:cNvSpPr/>
          <p:nvPr/>
        </p:nvSpPr>
        <p:spPr>
          <a:xfrm>
            <a:off x="139700" y="4625975"/>
            <a:ext cx="1525588"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式求导</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8714" name="对象 15">
            <a:hlinkClick r:id="" action="ppaction://ole?verb="/>
          </p:cNvPr>
          <p:cNvGraphicFramePr>
            <a:graphicFrameLocks noChangeAspect="1"/>
          </p:cNvGraphicFramePr>
          <p:nvPr/>
        </p:nvGraphicFramePr>
        <p:xfrm>
          <a:off x="1625600" y="4514850"/>
          <a:ext cx="1525588" cy="698500"/>
        </p:xfrm>
        <a:graphic>
          <a:graphicData uri="http://schemas.openxmlformats.org/presentationml/2006/ole">
            <mc:AlternateContent xmlns:mc="http://schemas.openxmlformats.org/markup-compatibility/2006">
              <mc:Choice xmlns:v="urn:schemas-microsoft-com:vml" Requires="v">
                <p:oleObj spid="_x0000_s3173" name="" r:id="rId28" imgW="990600" imgH="393700" progId="Equation.KSEE3">
                  <p:embed/>
                </p:oleObj>
              </mc:Choice>
              <mc:Fallback>
                <p:oleObj name="" r:id="rId28" imgW="990600" imgH="393700" progId="Equation.KSEE3">
                  <p:embed/>
                  <p:pic>
                    <p:nvPicPr>
                      <p:cNvPr id="0" name="图片 3172"/>
                      <p:cNvPicPr/>
                      <p:nvPr/>
                    </p:nvPicPr>
                    <p:blipFill>
                      <a:blip r:embed="rId29"/>
                      <a:stretch>
                        <a:fillRect/>
                      </a:stretch>
                    </p:blipFill>
                    <p:spPr>
                      <a:xfrm>
                        <a:off x="1625600" y="4514850"/>
                        <a:ext cx="1525588" cy="698500"/>
                      </a:xfrm>
                      <a:prstGeom prst="rect">
                        <a:avLst/>
                      </a:prstGeom>
                      <a:noFill/>
                      <a:ln w="38100">
                        <a:noFill/>
                        <a:miter/>
                      </a:ln>
                    </p:spPr>
                  </p:pic>
                </p:oleObj>
              </mc:Fallback>
            </mc:AlternateContent>
          </a:graphicData>
        </a:graphic>
      </p:graphicFrame>
      <p:graphicFrame>
        <p:nvGraphicFramePr>
          <p:cNvPr id="28715" name="对象 36">
            <a:hlinkClick r:id="" action="ppaction://ole?verb="/>
          </p:cNvPr>
          <p:cNvGraphicFramePr>
            <a:graphicFrameLocks noChangeAspect="1"/>
          </p:cNvGraphicFramePr>
          <p:nvPr/>
        </p:nvGraphicFramePr>
        <p:xfrm>
          <a:off x="303213" y="5211763"/>
          <a:ext cx="1836737" cy="403225"/>
        </p:xfrm>
        <a:graphic>
          <a:graphicData uri="http://schemas.openxmlformats.org/presentationml/2006/ole">
            <mc:AlternateContent xmlns:mc="http://schemas.openxmlformats.org/markup-compatibility/2006">
              <mc:Choice xmlns:v="urn:schemas-microsoft-com:vml" Requires="v">
                <p:oleObj spid="_x0000_s3167" name="" r:id="rId30" imgW="1193800" imgH="228600" progId="Equation.KSEE3">
                  <p:embed/>
                </p:oleObj>
              </mc:Choice>
              <mc:Fallback>
                <p:oleObj name="" r:id="rId30" imgW="1193800" imgH="228600" progId="Equation.KSEE3">
                  <p:embed/>
                  <p:pic>
                    <p:nvPicPr>
                      <p:cNvPr id="0" name="图片 3166"/>
                      <p:cNvPicPr/>
                      <p:nvPr/>
                    </p:nvPicPr>
                    <p:blipFill>
                      <a:blip r:embed="rId31"/>
                      <a:stretch>
                        <a:fillRect/>
                      </a:stretch>
                    </p:blipFill>
                    <p:spPr>
                      <a:xfrm>
                        <a:off x="303213" y="5211763"/>
                        <a:ext cx="1836737" cy="403225"/>
                      </a:xfrm>
                      <a:prstGeom prst="rect">
                        <a:avLst/>
                      </a:prstGeom>
                      <a:noFill/>
                      <a:ln w="38100">
                        <a:noFill/>
                        <a:miter/>
                      </a:ln>
                    </p:spPr>
                  </p:pic>
                </p:oleObj>
              </mc:Fallback>
            </mc:AlternateContent>
          </a:graphicData>
        </a:graphic>
      </p:graphicFrame>
      <p:sp>
        <p:nvSpPr>
          <p:cNvPr id="28716" name="矩形 195603"/>
          <p:cNvSpPr/>
          <p:nvPr/>
        </p:nvSpPr>
        <p:spPr>
          <a:xfrm>
            <a:off x="3270250" y="473710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717" name="矩形 195603"/>
          <p:cNvSpPr/>
          <p:nvPr/>
        </p:nvSpPr>
        <p:spPr>
          <a:xfrm>
            <a:off x="2387600" y="521335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718" name="矩形 195603"/>
          <p:cNvSpPr/>
          <p:nvPr/>
        </p:nvSpPr>
        <p:spPr>
          <a:xfrm>
            <a:off x="95250" y="5619750"/>
            <a:ext cx="3413125"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8719" name="对象 21">
            <a:hlinkClick r:id="" action="ppaction://ole?verb="/>
          </p:cNvPr>
          <p:cNvGraphicFramePr>
            <a:graphicFrameLocks noChangeAspect="1"/>
          </p:cNvGraphicFramePr>
          <p:nvPr/>
        </p:nvGraphicFramePr>
        <p:xfrm>
          <a:off x="4344988" y="6149975"/>
          <a:ext cx="554037" cy="269875"/>
        </p:xfrm>
        <a:graphic>
          <a:graphicData uri="http://schemas.openxmlformats.org/presentationml/2006/ole">
            <mc:AlternateContent xmlns:mc="http://schemas.openxmlformats.org/markup-compatibility/2006">
              <mc:Choice xmlns:v="urn:schemas-microsoft-com:vml" Requires="v">
                <p:oleObj spid="_x0000_s3174" name="" r:id="rId32" imgW="330200" imgH="152400" progId="Equation.KSEE3">
                  <p:embed/>
                </p:oleObj>
              </mc:Choice>
              <mc:Fallback>
                <p:oleObj name="" r:id="rId32" imgW="330200" imgH="152400" progId="Equation.KSEE3">
                  <p:embed/>
                  <p:pic>
                    <p:nvPicPr>
                      <p:cNvPr id="0" name="图片 3173"/>
                      <p:cNvPicPr/>
                      <p:nvPr/>
                    </p:nvPicPr>
                    <p:blipFill>
                      <a:blip r:embed="rId33"/>
                      <a:stretch>
                        <a:fillRect/>
                      </a:stretch>
                    </p:blipFill>
                    <p:spPr>
                      <a:xfrm>
                        <a:off x="4344988" y="6149975"/>
                        <a:ext cx="554037" cy="269875"/>
                      </a:xfrm>
                      <a:prstGeom prst="rect">
                        <a:avLst/>
                      </a:prstGeom>
                      <a:noFill/>
                      <a:ln w="38100">
                        <a:noFill/>
                        <a:miter/>
                      </a:ln>
                    </p:spPr>
                  </p:pic>
                </p:oleObj>
              </mc:Fallback>
            </mc:AlternateContent>
          </a:graphicData>
        </a:graphic>
      </p:graphicFrame>
      <p:pic>
        <p:nvPicPr>
          <p:cNvPr id="28720" name="图片 11272">
            <a:hlinkClick r:id="rId34"/>
          </p:cNvPr>
          <p:cNvPicPr>
            <a:picLocks noChangeAspect="1"/>
          </p:cNvPicPr>
          <p:nvPr/>
        </p:nvPicPr>
        <p:blipFill>
          <a:blip r:embed="rId35"/>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矩形 37"/>
          <p:cNvSpPr/>
          <p:nvPr/>
        </p:nvSpPr>
        <p:spPr>
          <a:xfrm>
            <a:off x="179388" y="2060575"/>
            <a:ext cx="2087563" cy="431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 name="矩形 36"/>
          <p:cNvSpPr/>
          <p:nvPr/>
        </p:nvSpPr>
        <p:spPr>
          <a:xfrm>
            <a:off x="1116013" y="4221163"/>
            <a:ext cx="719138" cy="5032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699"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。（若</a:t>
            </a:r>
            <a:r>
              <a:rPr lang="en-US" altLang="zh-CN" sz="1800" b="1" dirty="0">
                <a:latin typeface="华文琥珀" charset="-122"/>
                <a:ea typeface="华文琥珀" charset="-122"/>
              </a:rPr>
              <a:t>F=0</a:t>
            </a:r>
            <a:r>
              <a:rPr lang="zh-CN" altLang="en-US" sz="1800" b="1" dirty="0">
                <a:latin typeface="华文琥珀" charset="-122"/>
                <a:ea typeface="华文琥珀" charset="-122"/>
              </a:rPr>
              <a:t>，</a:t>
            </a:r>
            <a:r>
              <a:rPr lang="en-US" altLang="zh-CN" sz="1800" b="1" dirty="0">
                <a:latin typeface="华文琥珀" charset="-122"/>
                <a:ea typeface="华文琥珀" charset="-122"/>
              </a:rPr>
              <a:t>M=0</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29700"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1"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2"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3"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4"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5"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6"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29707" name="矩形 195603"/>
          <p:cNvSpPr/>
          <p:nvPr/>
        </p:nvSpPr>
        <p:spPr>
          <a:xfrm>
            <a:off x="1509713" y="2017713"/>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9708"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175" name="" r:id="rId1" imgW="177165" imgH="228600" progId="Equation.3">
                  <p:embed/>
                </p:oleObj>
              </mc:Choice>
              <mc:Fallback>
                <p:oleObj name="" r:id="rId1" imgW="177165" imgH="228600" progId="Equation.3">
                  <p:embed/>
                  <p:pic>
                    <p:nvPicPr>
                      <p:cNvPr id="0" name="图片 3174"/>
                      <p:cNvPicPr/>
                      <p:nvPr/>
                    </p:nvPicPr>
                    <p:blipFill>
                      <a:blip r:embed="rId2"/>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0" y="1619250"/>
            <a:ext cx="6224588" cy="368300"/>
          </a:xfrm>
          <a:prstGeom prst="rect">
            <a:avLst/>
          </a:prstGeom>
          <a:noFill/>
          <a:ln w="9525">
            <a:noFill/>
          </a:ln>
        </p:spPr>
        <p:txBody>
          <a:bodyPr wrap="square" anchor="t">
            <a:spAutoFit/>
          </a:bodyPr>
          <a:p>
            <a:r>
              <a:rPr lang="en-US" altLang="zh-CN" sz="1800" b="1" noProof="1">
                <a:latin typeface="微软雅黑" panose="020B0503020204020204" pitchFamily="34" charset="-122"/>
                <a:ea typeface="微软雅黑" panose="020B0503020204020204" pitchFamily="34" charset="-122"/>
                <a:cs typeface="+mn-cs"/>
              </a:rPr>
              <a:t>[</a:t>
            </a:r>
            <a:r>
              <a:rPr lang="zh-CN" altLang="en-US" sz="18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1800" b="1" noProof="1">
                <a:solidFill>
                  <a:srgbClr val="FF0000"/>
                </a:solidFill>
                <a:latin typeface="微软雅黑" panose="020B0503020204020204" pitchFamily="34" charset="-122"/>
                <a:ea typeface="微软雅黑" panose="020B0503020204020204" pitchFamily="34" charset="-122"/>
                <a:cs typeface="+mn-cs"/>
              </a:rPr>
              <a:t>3</a:t>
            </a:r>
            <a:r>
              <a:rPr lang="zh-CN" altLang="en-US" sz="1800" b="1" noProof="1">
                <a:solidFill>
                  <a:srgbClr val="FF0000"/>
                </a:solidFill>
                <a:latin typeface="微软雅黑" panose="020B0503020204020204" pitchFamily="34" charset="-122"/>
                <a:ea typeface="微软雅黑" panose="020B0503020204020204" pitchFamily="34" charset="-122"/>
                <a:cs typeface="+mn-cs"/>
              </a:rPr>
              <a:t>：后求导</a:t>
            </a:r>
            <a:r>
              <a:rPr lang="zh-CN" altLang="en-US" sz="1800" b="1" noProof="1">
                <a:solidFill>
                  <a:schemeClr val="accent6"/>
                </a:solidFill>
                <a:latin typeface="微软雅黑" panose="020B0503020204020204" pitchFamily="34" charset="-122"/>
                <a:ea typeface="微软雅黑" panose="020B0503020204020204" pitchFamily="34" charset="-122"/>
                <a:cs typeface="+mn-cs"/>
              </a:rPr>
              <a:t>（机械能守恒微分）</a:t>
            </a:r>
            <a:r>
              <a:rPr lang="en-US" altLang="zh-CN" sz="1800" b="1" noProof="1">
                <a:solidFill>
                  <a:schemeClr val="accent6"/>
                </a:solidFill>
                <a:latin typeface="微软雅黑" panose="020B0503020204020204" pitchFamily="34" charset="-122"/>
                <a:ea typeface="微软雅黑" panose="020B0503020204020204" pitchFamily="34" charset="-122"/>
                <a:cs typeface="+mn-cs"/>
              </a:rPr>
              <a:t>+</a:t>
            </a:r>
            <a:r>
              <a:rPr lang="zh-CN" altLang="en-US" sz="1800" b="1" noProof="1">
                <a:solidFill>
                  <a:schemeClr val="accent6"/>
                </a:solidFill>
                <a:latin typeface="微软雅黑" panose="020B0503020204020204" pitchFamily="34" charset="-122"/>
                <a:ea typeface="微软雅黑" panose="020B0503020204020204" pitchFamily="34" charset="-122"/>
                <a:cs typeface="+mn-cs"/>
              </a:rPr>
              <a:t>合成运动</a:t>
            </a:r>
            <a:r>
              <a:rPr lang="en-US" altLang="zh-CN" sz="1800" b="1" noProof="1">
                <a:latin typeface="微软雅黑" panose="020B0503020204020204" pitchFamily="34" charset="-122"/>
                <a:ea typeface="微软雅黑" panose="020B0503020204020204" pitchFamily="34" charset="-122"/>
                <a:cs typeface="+mn-cs"/>
              </a:rPr>
              <a:t>] [</a:t>
            </a:r>
            <a:r>
              <a:rPr lang="zh-CN" altLang="en-US" sz="18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1800" b="1" noProof="1">
                <a:latin typeface="微软雅黑" panose="020B0503020204020204" pitchFamily="34" charset="-122"/>
                <a:ea typeface="微软雅黑" panose="020B0503020204020204" pitchFamily="34" charset="-122"/>
                <a:cs typeface="+mn-cs"/>
              </a:rPr>
              <a:t>]</a:t>
            </a:r>
            <a:endParaRPr lang="zh-CN" altLang="en-US" sz="1800" b="1" noProof="1" dirty="0">
              <a:latin typeface="华文琥珀" charset="-122"/>
              <a:ea typeface="华文琥珀" charset="-122"/>
            </a:endParaRPr>
          </a:p>
        </p:txBody>
      </p:sp>
      <p:grpSp>
        <p:nvGrpSpPr>
          <p:cNvPr id="29710" name="组合 12"/>
          <p:cNvGrpSpPr/>
          <p:nvPr/>
        </p:nvGrpSpPr>
        <p:grpSpPr>
          <a:xfrm>
            <a:off x="5967413" y="1365250"/>
            <a:ext cx="3159125" cy="2187575"/>
            <a:chOff x="9153" y="2004"/>
            <a:chExt cx="4976" cy="3444"/>
          </a:xfrm>
        </p:grpSpPr>
        <p:pic>
          <p:nvPicPr>
            <p:cNvPr id="29711"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714"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176" name="" r:id="rId4" imgW="177165" imgH="228600" progId="Equation.KSEE3">
                    <p:embed/>
                  </p:oleObj>
                </mc:Choice>
                <mc:Fallback>
                  <p:oleObj name="" r:id="rId4" imgW="177165" imgH="228600" progId="Equation.KSEE3">
                    <p:embed/>
                    <p:pic>
                      <p:nvPicPr>
                        <p:cNvPr id="0" name="图片 3175"/>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717"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177" name="" r:id="rId6" imgW="304800" imgH="165100" progId="Equation.KSEE3">
                    <p:embed/>
                  </p:oleObj>
                </mc:Choice>
                <mc:Fallback>
                  <p:oleObj name="" r:id="rId6" imgW="304800" imgH="165100" progId="Equation.KSEE3">
                    <p:embed/>
                    <p:pic>
                      <p:nvPicPr>
                        <p:cNvPr id="0" name="图片 3176"/>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29718"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178" name="" r:id="rId8" imgW="393700" imgH="241300" progId="Equation.KSEE3">
                    <p:embed/>
                  </p:oleObj>
                </mc:Choice>
                <mc:Fallback>
                  <p:oleObj name="" r:id="rId8" imgW="393700" imgH="241300" progId="Equation.KSEE3">
                    <p:embed/>
                    <p:pic>
                      <p:nvPicPr>
                        <p:cNvPr id="0" name="图片 3177"/>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29719"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179" name="" r:id="rId10" imgW="381000" imgH="228600" progId="Equation.KSEE3">
                    <p:embed/>
                  </p:oleObj>
                </mc:Choice>
                <mc:Fallback>
                  <p:oleObj name="" r:id="rId10" imgW="381000" imgH="228600" progId="Equation.KSEE3">
                    <p:embed/>
                    <p:pic>
                      <p:nvPicPr>
                        <p:cNvPr id="0" name="图片 3178"/>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29720" name="对象 13">
            <a:hlinkClick r:id="" action="ppaction://ole?verb="/>
          </p:cNvPr>
          <p:cNvGraphicFramePr>
            <a:graphicFrameLocks noChangeAspect="1"/>
          </p:cNvGraphicFramePr>
          <p:nvPr/>
        </p:nvGraphicFramePr>
        <p:xfrm>
          <a:off x="95250" y="2444750"/>
          <a:ext cx="4094163" cy="696913"/>
        </p:xfrm>
        <a:graphic>
          <a:graphicData uri="http://schemas.openxmlformats.org/presentationml/2006/ole">
            <mc:AlternateContent xmlns:mc="http://schemas.openxmlformats.org/markup-compatibility/2006">
              <mc:Choice xmlns:v="urn:schemas-microsoft-com:vml" Requires="v">
                <p:oleObj spid="_x0000_s3180" name="" r:id="rId12" imgW="2514600" imgH="393700" progId="Equation.KSEE3">
                  <p:embed/>
                </p:oleObj>
              </mc:Choice>
              <mc:Fallback>
                <p:oleObj name="" r:id="rId12" imgW="2514600" imgH="393700" progId="Equation.KSEE3">
                  <p:embed/>
                  <p:pic>
                    <p:nvPicPr>
                      <p:cNvPr id="0" name="图片 3179"/>
                      <p:cNvPicPr/>
                      <p:nvPr/>
                    </p:nvPicPr>
                    <p:blipFill>
                      <a:blip r:embed="rId13"/>
                      <a:stretch>
                        <a:fillRect/>
                      </a:stretch>
                    </p:blipFill>
                    <p:spPr>
                      <a:xfrm>
                        <a:off x="95250" y="2444750"/>
                        <a:ext cx="4094163" cy="696913"/>
                      </a:xfrm>
                      <a:prstGeom prst="rect">
                        <a:avLst/>
                      </a:prstGeom>
                      <a:noFill/>
                      <a:ln w="38100">
                        <a:noFill/>
                        <a:miter/>
                      </a:ln>
                    </p:spPr>
                  </p:pic>
                </p:oleObj>
              </mc:Fallback>
            </mc:AlternateContent>
          </a:graphicData>
        </a:graphic>
      </p:graphicFrame>
      <p:sp>
        <p:nvSpPr>
          <p:cNvPr id="29721" name="矩形 195603"/>
          <p:cNvSpPr/>
          <p:nvPr/>
        </p:nvSpPr>
        <p:spPr>
          <a:xfrm>
            <a:off x="3824288" y="412750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9722" name="对象 35">
            <a:hlinkClick r:id="" action="ppaction://ole?verb="/>
          </p:cNvPr>
          <p:cNvGraphicFramePr>
            <a:graphicFrameLocks noChangeAspect="1"/>
          </p:cNvGraphicFramePr>
          <p:nvPr/>
        </p:nvGraphicFramePr>
        <p:xfrm>
          <a:off x="303213" y="2039938"/>
          <a:ext cx="858837" cy="404812"/>
        </p:xfrm>
        <a:graphic>
          <a:graphicData uri="http://schemas.openxmlformats.org/presentationml/2006/ole">
            <mc:AlternateContent xmlns:mc="http://schemas.openxmlformats.org/markup-compatibility/2006">
              <mc:Choice xmlns:v="urn:schemas-microsoft-com:vml" Requires="v">
                <p:oleObj spid="_x0000_s3181" name="" r:id="rId14" imgW="558800" imgH="228600" progId="Equation.KSEE3">
                  <p:embed/>
                </p:oleObj>
              </mc:Choice>
              <mc:Fallback>
                <p:oleObj name="" r:id="rId14" imgW="558800" imgH="228600" progId="Equation.KSEE3">
                  <p:embed/>
                  <p:pic>
                    <p:nvPicPr>
                      <p:cNvPr id="0" name="图片 3180"/>
                      <p:cNvPicPr/>
                      <p:nvPr/>
                    </p:nvPicPr>
                    <p:blipFill>
                      <a:blip r:embed="rId15"/>
                      <a:stretch>
                        <a:fillRect/>
                      </a:stretch>
                    </p:blipFill>
                    <p:spPr>
                      <a:xfrm>
                        <a:off x="303213" y="2039938"/>
                        <a:ext cx="858837" cy="404812"/>
                      </a:xfrm>
                      <a:prstGeom prst="rect">
                        <a:avLst/>
                      </a:prstGeom>
                      <a:noFill/>
                      <a:ln w="38100">
                        <a:noFill/>
                        <a:miter/>
                      </a:ln>
                    </p:spPr>
                  </p:pic>
                </p:oleObj>
              </mc:Fallback>
            </mc:AlternateContent>
          </a:graphicData>
        </a:graphic>
      </p:graphicFrame>
      <p:sp>
        <p:nvSpPr>
          <p:cNvPr id="29723" name="矩形 195603"/>
          <p:cNvSpPr/>
          <p:nvPr/>
        </p:nvSpPr>
        <p:spPr>
          <a:xfrm>
            <a:off x="4791075" y="3141663"/>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9724" name="文本框 29"/>
          <p:cNvSpPr txBox="1"/>
          <p:nvPr/>
        </p:nvSpPr>
        <p:spPr>
          <a:xfrm>
            <a:off x="95250" y="3775075"/>
            <a:ext cx="5792788" cy="460375"/>
          </a:xfrm>
          <a:prstGeom prst="rect">
            <a:avLst/>
          </a:prstGeom>
          <a:noFill/>
          <a:ln w="9525">
            <a:noFill/>
          </a:ln>
        </p:spPr>
        <p:txBody>
          <a:bodyPr wrap="square" anchor="t" anchorCtr="0">
            <a:spAutoFit/>
          </a:bodyPr>
          <a:p>
            <a:r>
              <a:rPr lang="zh-CN" altLang="en-US" b="1">
                <a:solidFill>
                  <a:srgbClr val="FF0000"/>
                </a:solidFill>
                <a:latin typeface="微软雅黑" panose="020B0503020204020204" pitchFamily="34" charset="-122"/>
                <a:ea typeface="微软雅黑" panose="020B0503020204020204" pitchFamily="34" charset="-122"/>
              </a:rPr>
              <a:t>任意位置动能</a:t>
            </a:r>
            <a:r>
              <a:rPr lang="en-US" altLang="zh-CN" b="1">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速度系数与仅</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a:solidFill>
                  <a:schemeClr val="accent2"/>
                </a:solidFill>
                <a:latin typeface="微软雅黑" panose="020B0503020204020204" pitchFamily="34" charset="-122"/>
                <a:ea typeface="微软雅黑" panose="020B0503020204020204" pitchFamily="34" charset="-122"/>
              </a:rPr>
              <a:t>个速度量</a:t>
            </a:r>
            <a:r>
              <a:rPr lang="zh-CN" altLang="en-US"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graphicFrame>
        <p:nvGraphicFramePr>
          <p:cNvPr id="29725" name="对象 13">
            <a:hlinkClick r:id="" action="ppaction://ole?verb="/>
          </p:cNvPr>
          <p:cNvGraphicFramePr>
            <a:graphicFrameLocks noChangeAspect="1"/>
          </p:cNvGraphicFramePr>
          <p:nvPr/>
        </p:nvGraphicFramePr>
        <p:xfrm>
          <a:off x="1101725" y="4019550"/>
          <a:ext cx="2730500" cy="868363"/>
        </p:xfrm>
        <a:graphic>
          <a:graphicData uri="http://schemas.openxmlformats.org/presentationml/2006/ole">
            <mc:AlternateContent xmlns:mc="http://schemas.openxmlformats.org/markup-compatibility/2006">
              <mc:Choice xmlns:v="urn:schemas-microsoft-com:vml" Requires="v">
                <p:oleObj spid="_x0000_s3182" name="" r:id="rId16" imgW="1346200" imgH="393700" progId="Equation.KSEE3">
                  <p:embed/>
                </p:oleObj>
              </mc:Choice>
              <mc:Fallback>
                <p:oleObj name="" r:id="rId16" imgW="1346200" imgH="393700" progId="Equation.KSEE3">
                  <p:embed/>
                  <p:pic>
                    <p:nvPicPr>
                      <p:cNvPr id="0" name="图片 3181"/>
                      <p:cNvPicPr/>
                      <p:nvPr/>
                    </p:nvPicPr>
                    <p:blipFill>
                      <a:blip r:embed="rId17"/>
                      <a:stretch>
                        <a:fillRect/>
                      </a:stretch>
                    </p:blipFill>
                    <p:spPr>
                      <a:xfrm>
                        <a:off x="1101725" y="4019550"/>
                        <a:ext cx="2730500" cy="868363"/>
                      </a:xfrm>
                      <a:prstGeom prst="rect">
                        <a:avLst/>
                      </a:prstGeom>
                      <a:noFill/>
                      <a:ln w="38100">
                        <a:noFill/>
                        <a:miter/>
                      </a:ln>
                    </p:spPr>
                  </p:pic>
                </p:oleObj>
              </mc:Fallback>
            </mc:AlternateContent>
          </a:graphicData>
        </a:graphic>
      </p:graphicFrame>
      <p:sp>
        <p:nvSpPr>
          <p:cNvPr id="29726" name="矩形 195603"/>
          <p:cNvSpPr/>
          <p:nvPr/>
        </p:nvSpPr>
        <p:spPr>
          <a:xfrm>
            <a:off x="4791075" y="4127500"/>
            <a:ext cx="5410200" cy="70961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势能的导数就是有势力的功率）</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9727" name="对象 13">
            <a:hlinkClick r:id="" action="ppaction://ole?verb="/>
          </p:cNvPr>
          <p:cNvGraphicFramePr>
            <a:graphicFrameLocks noChangeAspect="1"/>
          </p:cNvGraphicFramePr>
          <p:nvPr/>
        </p:nvGraphicFramePr>
        <p:xfrm>
          <a:off x="125413" y="3030538"/>
          <a:ext cx="4198937" cy="696912"/>
        </p:xfrm>
        <a:graphic>
          <a:graphicData uri="http://schemas.openxmlformats.org/presentationml/2006/ole">
            <mc:AlternateContent xmlns:mc="http://schemas.openxmlformats.org/markup-compatibility/2006">
              <mc:Choice xmlns:v="urn:schemas-microsoft-com:vml" Requires="v">
                <p:oleObj spid="_x0000_s3183" name="" r:id="rId18" imgW="2578100" imgH="393700" progId="Equation.KSEE3">
                  <p:embed/>
                </p:oleObj>
              </mc:Choice>
              <mc:Fallback>
                <p:oleObj name="" r:id="rId18" imgW="2578100" imgH="393700" progId="Equation.KSEE3">
                  <p:embed/>
                  <p:pic>
                    <p:nvPicPr>
                      <p:cNvPr id="0" name="图片 3182"/>
                      <p:cNvPicPr/>
                      <p:nvPr/>
                    </p:nvPicPr>
                    <p:blipFill>
                      <a:blip r:embed="rId19"/>
                      <a:stretch>
                        <a:fillRect/>
                      </a:stretch>
                    </p:blipFill>
                    <p:spPr>
                      <a:xfrm>
                        <a:off x="125413" y="3030538"/>
                        <a:ext cx="4198937" cy="696912"/>
                      </a:xfrm>
                      <a:prstGeom prst="rect">
                        <a:avLst/>
                      </a:prstGeom>
                      <a:noFill/>
                      <a:ln w="38100">
                        <a:noFill/>
                        <a:miter/>
                      </a:ln>
                    </p:spPr>
                  </p:pic>
                </p:oleObj>
              </mc:Fallback>
            </mc:AlternateContent>
          </a:graphicData>
        </a:graphic>
      </p:graphicFrame>
      <p:sp>
        <p:nvSpPr>
          <p:cNvPr id="29728" name="矩形 195603"/>
          <p:cNvSpPr/>
          <p:nvPr/>
        </p:nvSpPr>
        <p:spPr>
          <a:xfrm>
            <a:off x="95250" y="4244975"/>
            <a:ext cx="1800225"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求导</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9729" name="对象 13">
            <a:hlinkClick r:id="" action="ppaction://ole?verb="/>
          </p:cNvPr>
          <p:cNvGraphicFramePr>
            <a:graphicFrameLocks noChangeAspect="1"/>
          </p:cNvGraphicFramePr>
          <p:nvPr/>
        </p:nvGraphicFramePr>
        <p:xfrm>
          <a:off x="444500" y="4624388"/>
          <a:ext cx="3397250" cy="877887"/>
        </p:xfrm>
        <a:graphic>
          <a:graphicData uri="http://schemas.openxmlformats.org/presentationml/2006/ole">
            <mc:AlternateContent xmlns:mc="http://schemas.openxmlformats.org/markup-compatibility/2006">
              <mc:Choice xmlns:v="urn:schemas-microsoft-com:vml" Requires="v">
                <p:oleObj spid="_x0000_s3184" name="" r:id="rId20" imgW="1409700" imgH="393700" progId="Equation.KSEE3">
                  <p:embed/>
                </p:oleObj>
              </mc:Choice>
              <mc:Fallback>
                <p:oleObj name="" r:id="rId20" imgW="1409700" imgH="393700" progId="Equation.KSEE3">
                  <p:embed/>
                  <p:pic>
                    <p:nvPicPr>
                      <p:cNvPr id="0" name="图片 3183"/>
                      <p:cNvPicPr/>
                      <p:nvPr/>
                    </p:nvPicPr>
                    <p:blipFill>
                      <a:blip r:embed="rId21"/>
                      <a:stretch>
                        <a:fillRect/>
                      </a:stretch>
                    </p:blipFill>
                    <p:spPr>
                      <a:xfrm>
                        <a:off x="444500" y="4624388"/>
                        <a:ext cx="3397250" cy="877887"/>
                      </a:xfrm>
                      <a:prstGeom prst="rect">
                        <a:avLst/>
                      </a:prstGeom>
                      <a:noFill/>
                      <a:ln w="38100">
                        <a:noFill/>
                        <a:miter/>
                      </a:ln>
                    </p:spPr>
                  </p:pic>
                </p:oleObj>
              </mc:Fallback>
            </mc:AlternateContent>
          </a:graphicData>
        </a:graphic>
      </p:graphicFrame>
      <p:graphicFrame>
        <p:nvGraphicFramePr>
          <p:cNvPr id="29730" name="对象 13">
            <a:hlinkClick r:id="" action="ppaction://ole?verb="/>
          </p:cNvPr>
          <p:cNvGraphicFramePr>
            <a:graphicFrameLocks noChangeAspect="1"/>
          </p:cNvGraphicFramePr>
          <p:nvPr/>
        </p:nvGraphicFramePr>
        <p:xfrm>
          <a:off x="114300" y="5313363"/>
          <a:ext cx="4221163" cy="823912"/>
        </p:xfrm>
        <a:graphic>
          <a:graphicData uri="http://schemas.openxmlformats.org/presentationml/2006/ole">
            <mc:AlternateContent xmlns:mc="http://schemas.openxmlformats.org/markup-compatibility/2006">
              <mc:Choice xmlns:v="urn:schemas-microsoft-com:vml" Requires="v">
                <p:oleObj spid="_x0000_s3185" name="" r:id="rId22" imgW="1422400" imgH="393700" progId="Equation.KSEE3">
                  <p:embed/>
                </p:oleObj>
              </mc:Choice>
              <mc:Fallback>
                <p:oleObj name="" r:id="rId22" imgW="1422400" imgH="393700" progId="Equation.KSEE3">
                  <p:embed/>
                  <p:pic>
                    <p:nvPicPr>
                      <p:cNvPr id="0" name="图片 3184"/>
                      <p:cNvPicPr/>
                      <p:nvPr/>
                    </p:nvPicPr>
                    <p:blipFill>
                      <a:blip r:embed="rId23"/>
                      <a:stretch>
                        <a:fillRect/>
                      </a:stretch>
                    </p:blipFill>
                    <p:spPr>
                      <a:xfrm>
                        <a:off x="114300" y="5313363"/>
                        <a:ext cx="4221163" cy="823912"/>
                      </a:xfrm>
                      <a:prstGeom prst="rect">
                        <a:avLst/>
                      </a:prstGeom>
                      <a:noFill/>
                      <a:ln w="38100">
                        <a:noFill/>
                        <a:miter/>
                      </a:ln>
                    </p:spPr>
                  </p:pic>
                </p:oleObj>
              </mc:Fallback>
            </mc:AlternateContent>
          </a:graphicData>
        </a:graphic>
      </p:graphicFrame>
      <p:graphicFrame>
        <p:nvGraphicFramePr>
          <p:cNvPr id="29731" name="对象 13">
            <a:hlinkClick r:id="" action="ppaction://ole?verb="/>
          </p:cNvPr>
          <p:cNvGraphicFramePr>
            <a:graphicFrameLocks noChangeAspect="1"/>
          </p:cNvGraphicFramePr>
          <p:nvPr/>
        </p:nvGraphicFramePr>
        <p:xfrm>
          <a:off x="363538" y="6056313"/>
          <a:ext cx="1485900" cy="828675"/>
        </p:xfrm>
        <a:graphic>
          <a:graphicData uri="http://schemas.openxmlformats.org/presentationml/2006/ole">
            <mc:AlternateContent xmlns:mc="http://schemas.openxmlformats.org/markup-compatibility/2006">
              <mc:Choice xmlns:v="urn:schemas-microsoft-com:vml" Requires="v">
                <p:oleObj spid="_x0000_s3186" name="" r:id="rId24" imgW="723900" imgH="393700" progId="Equation.KSEE3">
                  <p:embed/>
                </p:oleObj>
              </mc:Choice>
              <mc:Fallback>
                <p:oleObj name="" r:id="rId24" imgW="723900" imgH="393700" progId="Equation.KSEE3">
                  <p:embed/>
                  <p:pic>
                    <p:nvPicPr>
                      <p:cNvPr id="0" name="图片 3185"/>
                      <p:cNvPicPr/>
                      <p:nvPr/>
                    </p:nvPicPr>
                    <p:blipFill>
                      <a:blip r:embed="rId25"/>
                      <a:stretch>
                        <a:fillRect/>
                      </a:stretch>
                    </p:blipFill>
                    <p:spPr>
                      <a:xfrm>
                        <a:off x="363538" y="6056313"/>
                        <a:ext cx="1485900" cy="828675"/>
                      </a:xfrm>
                      <a:prstGeom prst="rect">
                        <a:avLst/>
                      </a:prstGeom>
                      <a:noFill/>
                      <a:ln w="38100">
                        <a:noFill/>
                        <a:miter/>
                      </a:ln>
                    </p:spPr>
                  </p:pic>
                </p:oleObj>
              </mc:Fallback>
            </mc:AlternateContent>
          </a:graphicData>
        </a:graphic>
      </p:graphicFrame>
      <p:pic>
        <p:nvPicPr>
          <p:cNvPr id="29732" name="图片 11272">
            <a:hlinkClick r:id="rId26"/>
          </p:cNvPr>
          <p:cNvPicPr>
            <a:picLocks noChangeAspect="1"/>
          </p:cNvPicPr>
          <p:nvPr/>
        </p:nvPicPr>
        <p:blipFill>
          <a:blip r:embed="rId27"/>
          <a:stretch>
            <a:fillRect/>
          </a:stretch>
        </p:blipFill>
        <p:spPr>
          <a:xfrm>
            <a:off x="8686800" y="6396038"/>
            <a:ext cx="508000" cy="488950"/>
          </a:xfrm>
          <a:prstGeom prst="rect">
            <a:avLst/>
          </a:prstGeom>
          <a:noFill/>
          <a:ln w="9525">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1260475" y="3141663"/>
            <a:ext cx="3455988" cy="7921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722"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30723"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4"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5"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6"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7"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8"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29"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0730" name="矩形 195603"/>
          <p:cNvSpPr/>
          <p:nvPr/>
        </p:nvSpPr>
        <p:spPr>
          <a:xfrm>
            <a:off x="5167313" y="21717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0731"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187" name="" r:id="rId1" imgW="177165" imgH="228600" progId="Equation.3">
                  <p:embed/>
                </p:oleObj>
              </mc:Choice>
              <mc:Fallback>
                <p:oleObj name="" r:id="rId1" imgW="177165" imgH="228600" progId="Equation.3">
                  <p:embed/>
                  <p:pic>
                    <p:nvPicPr>
                      <p:cNvPr id="0" name="图片 3186"/>
                      <p:cNvPicPr/>
                      <p:nvPr/>
                    </p:nvPicPr>
                    <p:blipFill>
                      <a:blip r:embed="rId2"/>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3338" y="1649413"/>
            <a:ext cx="6003925" cy="398463"/>
          </a:xfrm>
          <a:prstGeom prst="rect">
            <a:avLst/>
          </a:prstGeom>
          <a:noFill/>
          <a:ln w="9525">
            <a:noFill/>
          </a:ln>
        </p:spPr>
        <p:txBody>
          <a:bodyPr wrap="square" anchor="t">
            <a:spAutoFit/>
          </a:bodyPr>
          <a:p>
            <a:r>
              <a:rPr lang="en-US" altLang="zh-CN" sz="2000" b="1" noProof="1">
                <a:latin typeface="微软雅黑" panose="020B0503020204020204" pitchFamily="34" charset="-122"/>
                <a:ea typeface="微软雅黑" panose="020B0503020204020204" pitchFamily="34" charset="-122"/>
                <a:cs typeface="+mn-cs"/>
              </a:rPr>
              <a:t>[</a:t>
            </a:r>
            <a:r>
              <a:rPr lang="zh-CN" altLang="en-US" sz="20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2000" b="1" noProof="1">
                <a:solidFill>
                  <a:srgbClr val="FF0000"/>
                </a:solidFill>
                <a:latin typeface="微软雅黑" panose="020B0503020204020204" pitchFamily="34" charset="-122"/>
                <a:ea typeface="微软雅黑" panose="020B0503020204020204" pitchFamily="34" charset="-122"/>
                <a:cs typeface="+mn-cs"/>
              </a:rPr>
              <a:t>4</a:t>
            </a:r>
            <a:r>
              <a:rPr lang="zh-CN" altLang="en-US" sz="2000" b="1" noProof="1">
                <a:solidFill>
                  <a:srgbClr val="FF0000"/>
                </a:solidFill>
                <a:latin typeface="微软雅黑" panose="020B0503020204020204" pitchFamily="34" charset="-122"/>
                <a:ea typeface="微软雅黑" panose="020B0503020204020204" pitchFamily="34" charset="-122"/>
                <a:cs typeface="+mn-cs"/>
              </a:rPr>
              <a:t>：后求导</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质心法</a:t>
            </a:r>
            <a:r>
              <a:rPr lang="en-US" altLang="zh-CN" sz="2000" b="1" noProof="1">
                <a:solidFill>
                  <a:schemeClr val="accent6"/>
                </a:solidFill>
                <a:latin typeface="微软雅黑" panose="020B0503020204020204" pitchFamily="34" charset="-122"/>
                <a:ea typeface="微软雅黑" panose="020B0503020204020204" pitchFamily="34" charset="-122"/>
                <a:cs typeface="+mn-cs"/>
              </a:rPr>
              <a:t>+</a:t>
            </a:r>
            <a:r>
              <a:rPr lang="zh-CN" altLang="en-US" sz="2000" b="1" noProof="1">
                <a:solidFill>
                  <a:schemeClr val="accent6"/>
                </a:solidFill>
                <a:latin typeface="微软雅黑" panose="020B0503020204020204" pitchFamily="34" charset="-122"/>
                <a:ea typeface="微软雅黑" panose="020B0503020204020204" pitchFamily="34" charset="-122"/>
                <a:cs typeface="+mn-cs"/>
              </a:rPr>
              <a:t>坐标求导</a:t>
            </a:r>
            <a:r>
              <a:rPr lang="en-US" altLang="zh-CN" sz="2000" b="1" noProof="1">
                <a:latin typeface="微软雅黑" panose="020B0503020204020204" pitchFamily="34" charset="-122"/>
                <a:ea typeface="微软雅黑" panose="020B0503020204020204" pitchFamily="34" charset="-122"/>
                <a:cs typeface="+mn-cs"/>
              </a:rPr>
              <a:t>] [</a:t>
            </a:r>
            <a:r>
              <a:rPr lang="zh-CN" altLang="en-US" sz="20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2000" b="1" noProof="1">
                <a:latin typeface="微软雅黑" panose="020B0503020204020204" pitchFamily="34" charset="-122"/>
                <a:ea typeface="微软雅黑" panose="020B0503020204020204" pitchFamily="34" charset="-122"/>
                <a:cs typeface="+mn-cs"/>
              </a:rPr>
              <a:t>]</a:t>
            </a:r>
            <a:endParaRPr lang="zh-CN" altLang="en-US" sz="2000" b="1" noProof="1" dirty="0">
              <a:latin typeface="华文琥珀" charset="-122"/>
              <a:ea typeface="华文琥珀" charset="-122"/>
            </a:endParaRPr>
          </a:p>
        </p:txBody>
      </p:sp>
      <p:grpSp>
        <p:nvGrpSpPr>
          <p:cNvPr id="30733" name="组合 12"/>
          <p:cNvGrpSpPr/>
          <p:nvPr/>
        </p:nvGrpSpPr>
        <p:grpSpPr>
          <a:xfrm>
            <a:off x="5680075" y="1508125"/>
            <a:ext cx="3159125" cy="2187575"/>
            <a:chOff x="9153" y="2004"/>
            <a:chExt cx="4976" cy="3444"/>
          </a:xfrm>
        </p:grpSpPr>
        <p:pic>
          <p:nvPicPr>
            <p:cNvPr id="30734"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737"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188" name="" r:id="rId4" imgW="177165" imgH="228600" progId="Equation.KSEE3">
                    <p:embed/>
                  </p:oleObj>
                </mc:Choice>
                <mc:Fallback>
                  <p:oleObj name="" r:id="rId4" imgW="177165" imgH="228600" progId="Equation.KSEE3">
                    <p:embed/>
                    <p:pic>
                      <p:nvPicPr>
                        <p:cNvPr id="0" name="图片 3187"/>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740"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189" name="" r:id="rId6" imgW="304800" imgH="165100" progId="Equation.KSEE3">
                    <p:embed/>
                  </p:oleObj>
                </mc:Choice>
                <mc:Fallback>
                  <p:oleObj name="" r:id="rId6" imgW="304800" imgH="165100" progId="Equation.KSEE3">
                    <p:embed/>
                    <p:pic>
                      <p:nvPicPr>
                        <p:cNvPr id="0" name="图片 3188"/>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30741"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190" name="" r:id="rId8" imgW="393700" imgH="241300" progId="Equation.KSEE3">
                    <p:embed/>
                  </p:oleObj>
                </mc:Choice>
                <mc:Fallback>
                  <p:oleObj name="" r:id="rId8" imgW="393700" imgH="241300" progId="Equation.KSEE3">
                    <p:embed/>
                    <p:pic>
                      <p:nvPicPr>
                        <p:cNvPr id="0" name="图片 3189"/>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30742"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191" name="" r:id="rId10" imgW="381000" imgH="228600" progId="Equation.KSEE3">
                    <p:embed/>
                  </p:oleObj>
                </mc:Choice>
                <mc:Fallback>
                  <p:oleObj name="" r:id="rId10" imgW="381000" imgH="228600" progId="Equation.KSEE3">
                    <p:embed/>
                    <p:pic>
                      <p:nvPicPr>
                        <p:cNvPr id="0" name="图片 3190"/>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30743" name="对象 13">
            <a:hlinkClick r:id="" action="ppaction://ole?verb="/>
          </p:cNvPr>
          <p:cNvGraphicFramePr>
            <a:graphicFrameLocks noChangeAspect="1"/>
          </p:cNvGraphicFramePr>
          <p:nvPr/>
        </p:nvGraphicFramePr>
        <p:xfrm>
          <a:off x="-6350" y="2195513"/>
          <a:ext cx="5116513" cy="427037"/>
        </p:xfrm>
        <a:graphic>
          <a:graphicData uri="http://schemas.openxmlformats.org/presentationml/2006/ole">
            <mc:AlternateContent xmlns:mc="http://schemas.openxmlformats.org/markup-compatibility/2006">
              <mc:Choice xmlns:v="urn:schemas-microsoft-com:vml" Requires="v">
                <p:oleObj spid="_x0000_s3192" name="" r:id="rId12" imgW="3327400" imgH="241300" progId="Equation.KSEE3">
                  <p:embed/>
                </p:oleObj>
              </mc:Choice>
              <mc:Fallback>
                <p:oleObj name="" r:id="rId12" imgW="3327400" imgH="241300" progId="Equation.KSEE3">
                  <p:embed/>
                  <p:pic>
                    <p:nvPicPr>
                      <p:cNvPr id="0" name="图片 3191"/>
                      <p:cNvPicPr/>
                      <p:nvPr/>
                    </p:nvPicPr>
                    <p:blipFill>
                      <a:blip r:embed="rId13"/>
                      <a:stretch>
                        <a:fillRect/>
                      </a:stretch>
                    </p:blipFill>
                    <p:spPr>
                      <a:xfrm>
                        <a:off x="-6350" y="2195513"/>
                        <a:ext cx="5116513" cy="427037"/>
                      </a:xfrm>
                      <a:prstGeom prst="rect">
                        <a:avLst/>
                      </a:prstGeom>
                      <a:noFill/>
                      <a:ln w="38100">
                        <a:noFill/>
                        <a:miter/>
                      </a:ln>
                    </p:spPr>
                  </p:pic>
                </p:oleObj>
              </mc:Fallback>
            </mc:AlternateContent>
          </a:graphicData>
        </a:graphic>
      </p:graphicFrame>
      <p:graphicFrame>
        <p:nvGraphicFramePr>
          <p:cNvPr id="30744" name="对象 15">
            <a:hlinkClick r:id="" action="ppaction://ole?verb="/>
          </p:cNvPr>
          <p:cNvGraphicFramePr>
            <a:graphicFrameLocks noChangeAspect="1"/>
          </p:cNvGraphicFramePr>
          <p:nvPr/>
        </p:nvGraphicFramePr>
        <p:xfrm>
          <a:off x="139700" y="2536825"/>
          <a:ext cx="1914525" cy="696913"/>
        </p:xfrm>
        <a:graphic>
          <a:graphicData uri="http://schemas.openxmlformats.org/presentationml/2006/ole">
            <mc:AlternateContent xmlns:mc="http://schemas.openxmlformats.org/markup-compatibility/2006">
              <mc:Choice xmlns:v="urn:schemas-microsoft-com:vml" Requires="v">
                <p:oleObj spid="_x0000_s3193" name="" r:id="rId14" imgW="1244600" imgH="393700" progId="Equation.KSEE3">
                  <p:embed/>
                </p:oleObj>
              </mc:Choice>
              <mc:Fallback>
                <p:oleObj name="" r:id="rId14" imgW="1244600" imgH="393700" progId="Equation.KSEE3">
                  <p:embed/>
                  <p:pic>
                    <p:nvPicPr>
                      <p:cNvPr id="0" name="图片 3192"/>
                      <p:cNvPicPr/>
                      <p:nvPr/>
                    </p:nvPicPr>
                    <p:blipFill>
                      <a:blip r:embed="rId15"/>
                      <a:stretch>
                        <a:fillRect/>
                      </a:stretch>
                    </p:blipFill>
                    <p:spPr>
                      <a:xfrm>
                        <a:off x="139700" y="2536825"/>
                        <a:ext cx="1914525" cy="696913"/>
                      </a:xfrm>
                      <a:prstGeom prst="rect">
                        <a:avLst/>
                      </a:prstGeom>
                      <a:noFill/>
                      <a:ln w="38100">
                        <a:noFill/>
                        <a:miter/>
                      </a:ln>
                    </p:spPr>
                  </p:pic>
                </p:oleObj>
              </mc:Fallback>
            </mc:AlternateContent>
          </a:graphicData>
        </a:graphic>
      </p:graphicFrame>
      <p:sp>
        <p:nvSpPr>
          <p:cNvPr id="30745" name="矩形 195603"/>
          <p:cNvSpPr/>
          <p:nvPr/>
        </p:nvSpPr>
        <p:spPr>
          <a:xfrm>
            <a:off x="2260600" y="2638425"/>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0746" name="对象 21">
            <a:hlinkClick r:id="" action="ppaction://ole?verb="/>
          </p:cNvPr>
          <p:cNvGraphicFramePr>
            <a:graphicFrameLocks noChangeAspect="1"/>
          </p:cNvGraphicFramePr>
          <p:nvPr/>
        </p:nvGraphicFramePr>
        <p:xfrm>
          <a:off x="2568575" y="5473700"/>
          <a:ext cx="1146175" cy="696913"/>
        </p:xfrm>
        <a:graphic>
          <a:graphicData uri="http://schemas.openxmlformats.org/presentationml/2006/ole">
            <mc:AlternateContent xmlns:mc="http://schemas.openxmlformats.org/markup-compatibility/2006">
              <mc:Choice xmlns:v="urn:schemas-microsoft-com:vml" Requires="v">
                <p:oleObj spid="_x0000_s3194" name="" r:id="rId16" imgW="685800" imgH="393700" progId="Equation.KSEE3">
                  <p:embed/>
                </p:oleObj>
              </mc:Choice>
              <mc:Fallback>
                <p:oleObj name="" r:id="rId16" imgW="685800" imgH="393700" progId="Equation.KSEE3">
                  <p:embed/>
                  <p:pic>
                    <p:nvPicPr>
                      <p:cNvPr id="0" name="图片 3193"/>
                      <p:cNvPicPr/>
                      <p:nvPr/>
                    </p:nvPicPr>
                    <p:blipFill>
                      <a:blip r:embed="rId17"/>
                      <a:stretch>
                        <a:fillRect/>
                      </a:stretch>
                    </p:blipFill>
                    <p:spPr>
                      <a:xfrm>
                        <a:off x="2568575" y="5473700"/>
                        <a:ext cx="1146175" cy="696913"/>
                      </a:xfrm>
                      <a:prstGeom prst="rect">
                        <a:avLst/>
                      </a:prstGeom>
                      <a:noFill/>
                      <a:ln w="38100">
                        <a:noFill/>
                        <a:miter/>
                      </a:ln>
                    </p:spPr>
                  </p:pic>
                </p:oleObj>
              </mc:Fallback>
            </mc:AlternateContent>
          </a:graphicData>
        </a:graphic>
      </p:graphicFrame>
      <p:sp>
        <p:nvSpPr>
          <p:cNvPr id="30747" name="文本框 29"/>
          <p:cNvSpPr txBox="1"/>
          <p:nvPr/>
        </p:nvSpPr>
        <p:spPr>
          <a:xfrm>
            <a:off x="0" y="3198813"/>
            <a:ext cx="1335088" cy="460375"/>
          </a:xfrm>
          <a:prstGeom prst="rect">
            <a:avLst/>
          </a:prstGeom>
          <a:noFill/>
          <a:ln w="9525">
            <a:noFill/>
          </a:ln>
        </p:spPr>
        <p:txBody>
          <a:bodyPr wrap="none" anchor="t" anchorCtr="0">
            <a:spAutoFit/>
          </a:bodyPr>
          <a:p>
            <a:r>
              <a:rPr lang="en-US" altLang="zh-CN" b="1">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运动学</a:t>
            </a:r>
            <a:r>
              <a:rPr lang="en-US" altLang="zh-CN"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grpSp>
        <p:nvGrpSpPr>
          <p:cNvPr id="30748" name="组合 39"/>
          <p:cNvGrpSpPr/>
          <p:nvPr/>
        </p:nvGrpSpPr>
        <p:grpSpPr>
          <a:xfrm>
            <a:off x="233363" y="6145213"/>
            <a:ext cx="4167187" cy="692150"/>
            <a:chOff x="2358" y="6311"/>
            <a:chExt cx="5764" cy="1092"/>
          </a:xfrm>
        </p:grpSpPr>
        <p:graphicFrame>
          <p:nvGraphicFramePr>
            <p:cNvPr id="30749" name="对象 40">
              <a:hlinkClick r:id="" action="ppaction://ole?verb="/>
            </p:cNvPr>
            <p:cNvGraphicFramePr>
              <a:graphicFrameLocks noChangeAspect="1"/>
            </p:cNvGraphicFramePr>
            <p:nvPr/>
          </p:nvGraphicFramePr>
          <p:xfrm>
            <a:off x="2358" y="6522"/>
            <a:ext cx="3321" cy="635"/>
          </p:xfrm>
          <a:graphic>
            <a:graphicData uri="http://schemas.openxmlformats.org/presentationml/2006/ole">
              <mc:AlternateContent xmlns:mc="http://schemas.openxmlformats.org/markup-compatibility/2006">
                <mc:Choice xmlns:v="urn:schemas-microsoft-com:vml" Requires="v">
                  <p:oleObj spid="_x0000_s3195" name="" r:id="rId18" imgW="1371600" imgH="228600" progId="Equation.KSEE3">
                    <p:embed/>
                  </p:oleObj>
                </mc:Choice>
                <mc:Fallback>
                  <p:oleObj name="" r:id="rId18" imgW="1371600" imgH="228600" progId="Equation.KSEE3">
                    <p:embed/>
                    <p:pic>
                      <p:nvPicPr>
                        <p:cNvPr id="0" name="图片 3194"/>
                        <p:cNvPicPr/>
                        <p:nvPr/>
                      </p:nvPicPr>
                      <p:blipFill>
                        <a:blip r:embed="rId19"/>
                        <a:stretch>
                          <a:fillRect/>
                        </a:stretch>
                      </p:blipFill>
                      <p:spPr>
                        <a:xfrm>
                          <a:off x="2358" y="6522"/>
                          <a:ext cx="3321" cy="635"/>
                        </a:xfrm>
                        <a:prstGeom prst="rect">
                          <a:avLst/>
                        </a:prstGeom>
                        <a:noFill/>
                        <a:ln w="38100">
                          <a:noFill/>
                          <a:miter/>
                        </a:ln>
                      </p:spPr>
                    </p:pic>
                  </p:oleObj>
                </mc:Fallback>
              </mc:AlternateContent>
            </a:graphicData>
          </a:graphic>
        </p:graphicFrame>
        <p:graphicFrame>
          <p:nvGraphicFramePr>
            <p:cNvPr id="30750" name="对象 42">
              <a:hlinkClick r:id="" action="ppaction://ole?verb="/>
            </p:cNvPr>
            <p:cNvGraphicFramePr>
              <a:graphicFrameLocks noChangeAspect="1"/>
            </p:cNvGraphicFramePr>
            <p:nvPr/>
          </p:nvGraphicFramePr>
          <p:xfrm>
            <a:off x="5848" y="6311"/>
            <a:ext cx="2274" cy="1092"/>
          </p:xfrm>
          <a:graphic>
            <a:graphicData uri="http://schemas.openxmlformats.org/presentationml/2006/ole">
              <mc:AlternateContent xmlns:mc="http://schemas.openxmlformats.org/markup-compatibility/2006">
                <mc:Choice xmlns:v="urn:schemas-microsoft-com:vml" Requires="v">
                  <p:oleObj spid="_x0000_s3197" name="" r:id="rId20" imgW="862965" imgH="393700" progId="Equation.KSEE3">
                    <p:embed/>
                  </p:oleObj>
                </mc:Choice>
                <mc:Fallback>
                  <p:oleObj name="" r:id="rId20" imgW="862965" imgH="393700" progId="Equation.KSEE3">
                    <p:embed/>
                    <p:pic>
                      <p:nvPicPr>
                        <p:cNvPr id="0" name="图片 3196"/>
                        <p:cNvPicPr/>
                        <p:nvPr/>
                      </p:nvPicPr>
                      <p:blipFill>
                        <a:blip r:embed="rId21"/>
                        <a:stretch>
                          <a:fillRect/>
                        </a:stretch>
                      </p:blipFill>
                      <p:spPr>
                        <a:xfrm>
                          <a:off x="5848" y="6311"/>
                          <a:ext cx="2274" cy="1092"/>
                        </a:xfrm>
                        <a:prstGeom prst="rect">
                          <a:avLst/>
                        </a:prstGeom>
                        <a:noFill/>
                        <a:ln w="38100">
                          <a:noFill/>
                          <a:miter/>
                        </a:ln>
                      </p:spPr>
                    </p:pic>
                  </p:oleObj>
                </mc:Fallback>
              </mc:AlternateContent>
            </a:graphicData>
          </a:graphic>
        </p:graphicFrame>
      </p:grpSp>
      <p:sp>
        <p:nvSpPr>
          <p:cNvPr id="30751" name="矩形 195603"/>
          <p:cNvSpPr/>
          <p:nvPr/>
        </p:nvSpPr>
        <p:spPr>
          <a:xfrm>
            <a:off x="3986213" y="3113088"/>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752" name="矩形 195603"/>
          <p:cNvSpPr/>
          <p:nvPr/>
        </p:nvSpPr>
        <p:spPr>
          <a:xfrm>
            <a:off x="49213" y="3992563"/>
            <a:ext cx="17081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0753" name="对象 15">
            <a:hlinkClick r:id="" action="ppaction://ole?verb="/>
          </p:cNvPr>
          <p:cNvGraphicFramePr>
            <a:graphicFrameLocks noChangeAspect="1"/>
          </p:cNvGraphicFramePr>
          <p:nvPr/>
        </p:nvGraphicFramePr>
        <p:xfrm>
          <a:off x="1822450" y="3929063"/>
          <a:ext cx="1289050" cy="696912"/>
        </p:xfrm>
        <a:graphic>
          <a:graphicData uri="http://schemas.openxmlformats.org/presentationml/2006/ole">
            <mc:AlternateContent xmlns:mc="http://schemas.openxmlformats.org/markup-compatibility/2006">
              <mc:Choice xmlns:v="urn:schemas-microsoft-com:vml" Requires="v">
                <p:oleObj spid="_x0000_s3198" name="" r:id="rId22" imgW="838200" imgH="393700" progId="Equation.KSEE3">
                  <p:embed/>
                </p:oleObj>
              </mc:Choice>
              <mc:Fallback>
                <p:oleObj name="" r:id="rId22" imgW="838200" imgH="393700" progId="Equation.KSEE3">
                  <p:embed/>
                  <p:pic>
                    <p:nvPicPr>
                      <p:cNvPr id="0" name="图片 3197"/>
                      <p:cNvPicPr/>
                      <p:nvPr/>
                    </p:nvPicPr>
                    <p:blipFill>
                      <a:blip r:embed="rId23"/>
                      <a:stretch>
                        <a:fillRect/>
                      </a:stretch>
                    </p:blipFill>
                    <p:spPr>
                      <a:xfrm>
                        <a:off x="1822450" y="3929063"/>
                        <a:ext cx="1289050" cy="696912"/>
                      </a:xfrm>
                      <a:prstGeom prst="rect">
                        <a:avLst/>
                      </a:prstGeom>
                      <a:noFill/>
                      <a:ln w="38100">
                        <a:noFill/>
                        <a:miter/>
                      </a:ln>
                    </p:spPr>
                  </p:pic>
                </p:oleObj>
              </mc:Fallback>
            </mc:AlternateContent>
          </a:graphicData>
        </a:graphic>
      </p:graphicFrame>
      <p:sp>
        <p:nvSpPr>
          <p:cNvPr id="30754" name="文本框 29"/>
          <p:cNvSpPr txBox="1"/>
          <p:nvPr/>
        </p:nvSpPr>
        <p:spPr>
          <a:xfrm>
            <a:off x="3714750" y="3992563"/>
            <a:ext cx="4999038" cy="460375"/>
          </a:xfrm>
          <a:prstGeom prst="rect">
            <a:avLst/>
          </a:prstGeom>
          <a:noFill/>
          <a:ln w="9525">
            <a:noFill/>
          </a:ln>
        </p:spPr>
        <p:txBody>
          <a:bodyPr wrap="square" anchor="t" anchorCtr="0">
            <a:spAutoFit/>
          </a:bodyPr>
          <a:p>
            <a:r>
              <a:rPr lang="zh-CN" altLang="en-US" b="1">
                <a:solidFill>
                  <a:srgbClr val="FF0000"/>
                </a:solidFill>
                <a:latin typeface="微软雅黑" panose="020B0503020204020204" pitchFamily="34" charset="-122"/>
                <a:ea typeface="微软雅黑" panose="020B0503020204020204" pitchFamily="34" charset="-122"/>
              </a:rPr>
              <a:t>任意位置</a:t>
            </a:r>
            <a:r>
              <a:rPr lang="en-US" altLang="zh-CN" b="1">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速度系数与仅</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a:solidFill>
                  <a:schemeClr val="accent2"/>
                </a:solidFill>
                <a:latin typeface="微软雅黑" panose="020B0503020204020204" pitchFamily="34" charset="-122"/>
                <a:ea typeface="微软雅黑" panose="020B0503020204020204" pitchFamily="34" charset="-122"/>
              </a:rPr>
              <a:t>个速度量</a:t>
            </a:r>
            <a:r>
              <a:rPr lang="zh-CN" altLang="en-US"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sp>
        <p:nvSpPr>
          <p:cNvPr id="30755" name="矩形 195603"/>
          <p:cNvSpPr/>
          <p:nvPr/>
        </p:nvSpPr>
        <p:spPr>
          <a:xfrm>
            <a:off x="3111500" y="3992563"/>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756" name="矩形 195603"/>
          <p:cNvSpPr/>
          <p:nvPr/>
        </p:nvSpPr>
        <p:spPr>
          <a:xfrm>
            <a:off x="139700" y="4625975"/>
            <a:ext cx="1525588" cy="476250"/>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式求导</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0757" name="对象 15">
            <a:hlinkClick r:id="" action="ppaction://ole?verb="/>
          </p:cNvPr>
          <p:cNvGraphicFramePr>
            <a:graphicFrameLocks noChangeAspect="1"/>
          </p:cNvGraphicFramePr>
          <p:nvPr/>
        </p:nvGraphicFramePr>
        <p:xfrm>
          <a:off x="1625600" y="4514850"/>
          <a:ext cx="1525588" cy="698500"/>
        </p:xfrm>
        <a:graphic>
          <a:graphicData uri="http://schemas.openxmlformats.org/presentationml/2006/ole">
            <mc:AlternateContent xmlns:mc="http://schemas.openxmlformats.org/markup-compatibility/2006">
              <mc:Choice xmlns:v="urn:schemas-microsoft-com:vml" Requires="v">
                <p:oleObj spid="_x0000_s3199" name="" r:id="rId24" imgW="990600" imgH="393700" progId="Equation.KSEE3">
                  <p:embed/>
                </p:oleObj>
              </mc:Choice>
              <mc:Fallback>
                <p:oleObj name="" r:id="rId24" imgW="990600" imgH="393700" progId="Equation.KSEE3">
                  <p:embed/>
                  <p:pic>
                    <p:nvPicPr>
                      <p:cNvPr id="0" name="图片 3198"/>
                      <p:cNvPicPr/>
                      <p:nvPr/>
                    </p:nvPicPr>
                    <p:blipFill>
                      <a:blip r:embed="rId25"/>
                      <a:stretch>
                        <a:fillRect/>
                      </a:stretch>
                    </p:blipFill>
                    <p:spPr>
                      <a:xfrm>
                        <a:off x="1625600" y="4514850"/>
                        <a:ext cx="1525588" cy="698500"/>
                      </a:xfrm>
                      <a:prstGeom prst="rect">
                        <a:avLst/>
                      </a:prstGeom>
                      <a:noFill/>
                      <a:ln w="38100">
                        <a:noFill/>
                        <a:miter/>
                      </a:ln>
                    </p:spPr>
                  </p:pic>
                </p:oleObj>
              </mc:Fallback>
            </mc:AlternateContent>
          </a:graphicData>
        </a:graphic>
      </p:graphicFrame>
      <p:sp>
        <p:nvSpPr>
          <p:cNvPr id="30758" name="矩形 195603"/>
          <p:cNvSpPr/>
          <p:nvPr/>
        </p:nvSpPr>
        <p:spPr>
          <a:xfrm>
            <a:off x="3270250" y="4625975"/>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759" name="矩形 195603"/>
          <p:cNvSpPr/>
          <p:nvPr/>
        </p:nvSpPr>
        <p:spPr>
          <a:xfrm>
            <a:off x="139700" y="5559425"/>
            <a:ext cx="3413125"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代入（</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=(6)</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0760" name="对象 21">
            <a:hlinkClick r:id="" action="ppaction://ole?verb="/>
          </p:cNvPr>
          <p:cNvGraphicFramePr>
            <a:graphicFrameLocks noChangeAspect="1"/>
          </p:cNvGraphicFramePr>
          <p:nvPr/>
        </p:nvGraphicFramePr>
        <p:xfrm>
          <a:off x="4351338" y="6289675"/>
          <a:ext cx="554037" cy="269875"/>
        </p:xfrm>
        <a:graphic>
          <a:graphicData uri="http://schemas.openxmlformats.org/presentationml/2006/ole">
            <mc:AlternateContent xmlns:mc="http://schemas.openxmlformats.org/markup-compatibility/2006">
              <mc:Choice xmlns:v="urn:schemas-microsoft-com:vml" Requires="v">
                <p:oleObj spid="_x0000_s3200" name="" r:id="rId26" imgW="330200" imgH="152400" progId="Equation.KSEE3">
                  <p:embed/>
                </p:oleObj>
              </mc:Choice>
              <mc:Fallback>
                <p:oleObj name="" r:id="rId26" imgW="330200" imgH="152400" progId="Equation.KSEE3">
                  <p:embed/>
                  <p:pic>
                    <p:nvPicPr>
                      <p:cNvPr id="0" name="图片 3199"/>
                      <p:cNvPicPr/>
                      <p:nvPr/>
                    </p:nvPicPr>
                    <p:blipFill>
                      <a:blip r:embed="rId27"/>
                      <a:stretch>
                        <a:fillRect/>
                      </a:stretch>
                    </p:blipFill>
                    <p:spPr>
                      <a:xfrm>
                        <a:off x="4351338" y="6289675"/>
                        <a:ext cx="554037" cy="269875"/>
                      </a:xfrm>
                      <a:prstGeom prst="rect">
                        <a:avLst/>
                      </a:prstGeom>
                      <a:noFill/>
                      <a:ln w="38100">
                        <a:noFill/>
                        <a:miter/>
                      </a:ln>
                    </p:spPr>
                  </p:pic>
                </p:oleObj>
              </mc:Fallback>
            </mc:AlternateContent>
          </a:graphicData>
        </a:graphic>
      </p:graphicFrame>
      <p:graphicFrame>
        <p:nvGraphicFramePr>
          <p:cNvPr id="30761" name="对象 36">
            <a:hlinkClick r:id="" action="ppaction://ole?verb="/>
          </p:cNvPr>
          <p:cNvGraphicFramePr>
            <a:graphicFrameLocks noChangeAspect="1"/>
          </p:cNvGraphicFramePr>
          <p:nvPr/>
        </p:nvGraphicFramePr>
        <p:xfrm>
          <a:off x="1377950" y="3113088"/>
          <a:ext cx="2500313" cy="404812"/>
        </p:xfrm>
        <a:graphic>
          <a:graphicData uri="http://schemas.openxmlformats.org/presentationml/2006/ole">
            <mc:AlternateContent xmlns:mc="http://schemas.openxmlformats.org/markup-compatibility/2006">
              <mc:Choice xmlns:v="urn:schemas-microsoft-com:vml" Requires="v">
                <p:oleObj spid="_x0000_s3196" name="" r:id="rId28" imgW="1625600" imgH="228600" progId="Equation.KSEE3">
                  <p:embed/>
                </p:oleObj>
              </mc:Choice>
              <mc:Fallback>
                <p:oleObj name="" r:id="rId28" imgW="1625600" imgH="228600" progId="Equation.KSEE3">
                  <p:embed/>
                  <p:pic>
                    <p:nvPicPr>
                      <p:cNvPr id="0" name="图片 3195"/>
                      <p:cNvPicPr/>
                      <p:nvPr/>
                    </p:nvPicPr>
                    <p:blipFill>
                      <a:blip r:embed="rId29"/>
                      <a:stretch>
                        <a:fillRect/>
                      </a:stretch>
                    </p:blipFill>
                    <p:spPr>
                      <a:xfrm>
                        <a:off x="1377950" y="3113088"/>
                        <a:ext cx="2500313" cy="404812"/>
                      </a:xfrm>
                      <a:prstGeom prst="rect">
                        <a:avLst/>
                      </a:prstGeom>
                      <a:noFill/>
                      <a:ln w="38100">
                        <a:noFill/>
                        <a:miter/>
                      </a:ln>
                    </p:spPr>
                  </p:pic>
                </p:oleObj>
              </mc:Fallback>
            </mc:AlternateContent>
          </a:graphicData>
        </a:graphic>
      </p:graphicFrame>
      <p:graphicFrame>
        <p:nvGraphicFramePr>
          <p:cNvPr id="30762" name="对象 74">
            <a:hlinkClick r:id="" action="ppaction://ole?verb="/>
          </p:cNvPr>
          <p:cNvGraphicFramePr>
            <a:graphicFrameLocks noChangeAspect="1"/>
          </p:cNvGraphicFramePr>
          <p:nvPr/>
        </p:nvGraphicFramePr>
        <p:xfrm>
          <a:off x="1300163" y="3406775"/>
          <a:ext cx="1563687" cy="558800"/>
        </p:xfrm>
        <a:graphic>
          <a:graphicData uri="http://schemas.openxmlformats.org/presentationml/2006/ole">
            <mc:AlternateContent xmlns:mc="http://schemas.openxmlformats.org/markup-compatibility/2006">
              <mc:Choice xmlns:v="urn:schemas-microsoft-com:vml" Requires="v">
                <p:oleObj spid="_x0000_s3201" name="" r:id="rId30" imgW="1016000" imgH="316865" progId="Equation.KSEE3">
                  <p:embed/>
                </p:oleObj>
              </mc:Choice>
              <mc:Fallback>
                <p:oleObj name="" r:id="rId30" imgW="1016000" imgH="316865" progId="Equation.KSEE3">
                  <p:embed/>
                  <p:pic>
                    <p:nvPicPr>
                      <p:cNvPr id="0" name="图片 3200"/>
                      <p:cNvPicPr/>
                      <p:nvPr/>
                    </p:nvPicPr>
                    <p:blipFill>
                      <a:blip r:embed="rId31"/>
                      <a:stretch>
                        <a:fillRect/>
                      </a:stretch>
                    </p:blipFill>
                    <p:spPr>
                      <a:xfrm>
                        <a:off x="1300163" y="3406775"/>
                        <a:ext cx="1563687" cy="558800"/>
                      </a:xfrm>
                      <a:prstGeom prst="rect">
                        <a:avLst/>
                      </a:prstGeom>
                      <a:noFill/>
                      <a:ln w="38100">
                        <a:noFill/>
                        <a:miter/>
                      </a:ln>
                    </p:spPr>
                  </p:pic>
                </p:oleObj>
              </mc:Fallback>
            </mc:AlternateContent>
          </a:graphicData>
        </a:graphic>
      </p:graphicFrame>
      <p:graphicFrame>
        <p:nvGraphicFramePr>
          <p:cNvPr id="30763" name="对象 74">
            <a:hlinkClick r:id="" action="ppaction://ole?verb="/>
          </p:cNvPr>
          <p:cNvGraphicFramePr>
            <a:graphicFrameLocks noChangeAspect="1"/>
          </p:cNvGraphicFramePr>
          <p:nvPr/>
        </p:nvGraphicFramePr>
        <p:xfrm>
          <a:off x="139700" y="4999038"/>
          <a:ext cx="3419475" cy="560387"/>
        </p:xfrm>
        <a:graphic>
          <a:graphicData uri="http://schemas.openxmlformats.org/presentationml/2006/ole">
            <mc:AlternateContent xmlns:mc="http://schemas.openxmlformats.org/markup-compatibility/2006">
              <mc:Choice xmlns:v="urn:schemas-microsoft-com:vml" Requires="v">
                <p:oleObj spid="_x0000_s3202" name="" r:id="rId32" imgW="2222500" imgH="316865" progId="Equation.KSEE3">
                  <p:embed/>
                </p:oleObj>
              </mc:Choice>
              <mc:Fallback>
                <p:oleObj name="" r:id="rId32" imgW="2222500" imgH="316865" progId="Equation.KSEE3">
                  <p:embed/>
                  <p:pic>
                    <p:nvPicPr>
                      <p:cNvPr id="0" name="图片 3201"/>
                      <p:cNvPicPr/>
                      <p:nvPr/>
                    </p:nvPicPr>
                    <p:blipFill>
                      <a:blip r:embed="rId33"/>
                      <a:stretch>
                        <a:fillRect/>
                      </a:stretch>
                    </p:blipFill>
                    <p:spPr>
                      <a:xfrm>
                        <a:off x="139700" y="4999038"/>
                        <a:ext cx="3419475" cy="560387"/>
                      </a:xfrm>
                      <a:prstGeom prst="rect">
                        <a:avLst/>
                      </a:prstGeom>
                      <a:noFill/>
                      <a:ln w="38100">
                        <a:noFill/>
                        <a:miter/>
                      </a:ln>
                    </p:spPr>
                  </p:pic>
                </p:oleObj>
              </mc:Fallback>
            </mc:AlternateContent>
          </a:graphicData>
        </a:graphic>
      </p:graphicFrame>
      <p:sp>
        <p:nvSpPr>
          <p:cNvPr id="30764" name="矩形 195603"/>
          <p:cNvSpPr/>
          <p:nvPr/>
        </p:nvSpPr>
        <p:spPr>
          <a:xfrm>
            <a:off x="2905125" y="351790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0765" name="对象 77">
            <a:hlinkClick r:id="" action="ppaction://ole?verb="/>
          </p:cNvPr>
          <p:cNvGraphicFramePr>
            <a:graphicFrameLocks noChangeAspect="1"/>
          </p:cNvGraphicFramePr>
          <p:nvPr/>
        </p:nvGraphicFramePr>
        <p:xfrm>
          <a:off x="3944938" y="5132388"/>
          <a:ext cx="684212" cy="292100"/>
        </p:xfrm>
        <a:graphic>
          <a:graphicData uri="http://schemas.openxmlformats.org/presentationml/2006/ole">
            <mc:AlternateContent xmlns:mc="http://schemas.openxmlformats.org/markup-compatibility/2006">
              <mc:Choice xmlns:v="urn:schemas-microsoft-com:vml" Requires="v">
                <p:oleObj spid="_x0000_s3203" name="" r:id="rId34" imgW="444500" imgH="165100" progId="Equation.KSEE3">
                  <p:embed/>
                </p:oleObj>
              </mc:Choice>
              <mc:Fallback>
                <p:oleObj name="" r:id="rId34" imgW="444500" imgH="165100" progId="Equation.KSEE3">
                  <p:embed/>
                  <p:pic>
                    <p:nvPicPr>
                      <p:cNvPr id="0" name="图片 3202"/>
                      <p:cNvPicPr/>
                      <p:nvPr/>
                    </p:nvPicPr>
                    <p:blipFill>
                      <a:blip r:embed="rId35"/>
                      <a:stretch>
                        <a:fillRect/>
                      </a:stretch>
                    </p:blipFill>
                    <p:spPr>
                      <a:xfrm>
                        <a:off x="3944938" y="5132388"/>
                        <a:ext cx="684212" cy="292100"/>
                      </a:xfrm>
                      <a:prstGeom prst="rect">
                        <a:avLst/>
                      </a:prstGeom>
                      <a:noFill/>
                      <a:ln w="38100">
                        <a:noFill/>
                        <a:miter/>
                      </a:ln>
                    </p:spPr>
                  </p:pic>
                </p:oleObj>
              </mc:Fallback>
            </mc:AlternateContent>
          </a:graphicData>
        </a:graphic>
      </p:graphicFrame>
      <p:graphicFrame>
        <p:nvGraphicFramePr>
          <p:cNvPr id="30766" name="对象 79">
            <a:hlinkClick r:id="" action="ppaction://ole?verb="/>
          </p:cNvPr>
          <p:cNvGraphicFramePr>
            <a:graphicFrameLocks noChangeAspect="1"/>
          </p:cNvGraphicFramePr>
          <p:nvPr/>
        </p:nvGraphicFramePr>
        <p:xfrm>
          <a:off x="4657725" y="5019675"/>
          <a:ext cx="2501900" cy="406400"/>
        </p:xfrm>
        <a:graphic>
          <a:graphicData uri="http://schemas.openxmlformats.org/presentationml/2006/ole">
            <mc:AlternateContent xmlns:mc="http://schemas.openxmlformats.org/markup-compatibility/2006">
              <mc:Choice xmlns:v="urn:schemas-microsoft-com:vml" Requires="v">
                <p:oleObj spid="_x0000_s3204" name="" r:id="rId36" imgW="1625600" imgH="228600" progId="Equation.KSEE3">
                  <p:embed/>
                </p:oleObj>
              </mc:Choice>
              <mc:Fallback>
                <p:oleObj name="" r:id="rId36" imgW="1625600" imgH="228600" progId="Equation.KSEE3">
                  <p:embed/>
                  <p:pic>
                    <p:nvPicPr>
                      <p:cNvPr id="0" name="图片 3203"/>
                      <p:cNvPicPr/>
                      <p:nvPr/>
                    </p:nvPicPr>
                    <p:blipFill>
                      <a:blip r:embed="rId37"/>
                      <a:stretch>
                        <a:fillRect/>
                      </a:stretch>
                    </p:blipFill>
                    <p:spPr>
                      <a:xfrm>
                        <a:off x="4657725" y="5019675"/>
                        <a:ext cx="2501900" cy="406400"/>
                      </a:xfrm>
                      <a:prstGeom prst="rect">
                        <a:avLst/>
                      </a:prstGeom>
                      <a:noFill/>
                      <a:ln w="38100">
                        <a:noFill/>
                        <a:miter/>
                      </a:ln>
                    </p:spPr>
                  </p:pic>
                </p:oleObj>
              </mc:Fallback>
            </mc:AlternateContent>
          </a:graphicData>
        </a:graphic>
      </p:graphicFrame>
      <p:sp>
        <p:nvSpPr>
          <p:cNvPr id="30767" name="矩形 195603"/>
          <p:cNvSpPr/>
          <p:nvPr/>
        </p:nvSpPr>
        <p:spPr>
          <a:xfrm>
            <a:off x="7185025" y="4999038"/>
            <a:ext cx="603250"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(7)</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4925" y="1844675"/>
            <a:ext cx="5616575" cy="6477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 name="矩形 36"/>
          <p:cNvSpPr/>
          <p:nvPr/>
        </p:nvSpPr>
        <p:spPr>
          <a:xfrm>
            <a:off x="1116013" y="4221163"/>
            <a:ext cx="719138" cy="5032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1747"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。（若</a:t>
            </a:r>
            <a:r>
              <a:rPr lang="en-US" altLang="zh-CN" sz="1800" b="1" dirty="0">
                <a:latin typeface="华文琥珀" charset="-122"/>
                <a:ea typeface="华文琥珀" charset="-122"/>
              </a:rPr>
              <a:t>F=0</a:t>
            </a:r>
            <a:r>
              <a:rPr lang="zh-CN" altLang="en-US" sz="1800" b="1" dirty="0">
                <a:latin typeface="华文琥珀" charset="-122"/>
                <a:ea typeface="华文琥珀" charset="-122"/>
              </a:rPr>
              <a:t>，</a:t>
            </a:r>
            <a:r>
              <a:rPr lang="en-US" altLang="zh-CN" sz="1800" b="1" dirty="0">
                <a:latin typeface="华文琥珀" charset="-122"/>
                <a:ea typeface="华文琥珀" charset="-122"/>
              </a:rPr>
              <a:t>M=0</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31748"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49"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0"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1"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2"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3"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4"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1755" name="矩形 195603"/>
          <p:cNvSpPr/>
          <p:nvPr/>
        </p:nvSpPr>
        <p:spPr>
          <a:xfrm>
            <a:off x="4916488" y="1935163"/>
            <a:ext cx="601662" cy="474662"/>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1756" name="对象 1"/>
          <p:cNvGraphicFramePr/>
          <p:nvPr/>
        </p:nvGraphicFramePr>
        <p:xfrm>
          <a:off x="4179888" y="836613"/>
          <a:ext cx="301625" cy="393700"/>
        </p:xfrm>
        <a:graphic>
          <a:graphicData uri="http://schemas.openxmlformats.org/presentationml/2006/ole">
            <mc:AlternateContent xmlns:mc="http://schemas.openxmlformats.org/markup-compatibility/2006">
              <mc:Choice xmlns:v="urn:schemas-microsoft-com:vml" Requires="v">
                <p:oleObj spid="_x0000_s3205" name="" r:id="rId1" imgW="177165" imgH="228600" progId="Equation.3">
                  <p:embed/>
                </p:oleObj>
              </mc:Choice>
              <mc:Fallback>
                <p:oleObj name="" r:id="rId1" imgW="177165" imgH="228600" progId="Equation.3">
                  <p:embed/>
                  <p:pic>
                    <p:nvPicPr>
                      <p:cNvPr id="0" name="图片 3204"/>
                      <p:cNvPicPr/>
                      <p:nvPr/>
                    </p:nvPicPr>
                    <p:blipFill>
                      <a:blip r:embed="rId2"/>
                      <a:stretch>
                        <a:fillRect/>
                      </a:stretch>
                    </p:blipFill>
                    <p:spPr>
                      <a:xfrm>
                        <a:off x="4179888" y="836613"/>
                        <a:ext cx="301625"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文本框 195586"/>
          <p:cNvSpPr txBox="1"/>
          <p:nvPr/>
        </p:nvSpPr>
        <p:spPr>
          <a:xfrm>
            <a:off x="-38100" y="1524000"/>
            <a:ext cx="6226175" cy="368300"/>
          </a:xfrm>
          <a:prstGeom prst="rect">
            <a:avLst/>
          </a:prstGeom>
          <a:noFill/>
          <a:ln w="9525">
            <a:noFill/>
          </a:ln>
        </p:spPr>
        <p:txBody>
          <a:bodyPr wrap="square" anchor="t">
            <a:spAutoFit/>
          </a:bodyPr>
          <a:p>
            <a:r>
              <a:rPr lang="en-US" altLang="zh-CN" sz="1800" b="1" noProof="1">
                <a:latin typeface="微软雅黑" panose="020B0503020204020204" pitchFamily="34" charset="-122"/>
                <a:ea typeface="微软雅黑" panose="020B0503020204020204" pitchFamily="34" charset="-122"/>
                <a:cs typeface="+mn-cs"/>
              </a:rPr>
              <a:t>[</a:t>
            </a:r>
            <a:r>
              <a:rPr lang="zh-CN" altLang="en-US" sz="1800" b="1" noProof="1">
                <a:solidFill>
                  <a:srgbClr val="FF0000"/>
                </a:solidFill>
                <a:latin typeface="微软雅黑" panose="020B0503020204020204" pitchFamily="34" charset="-122"/>
                <a:ea typeface="微软雅黑" panose="020B0503020204020204" pitchFamily="34" charset="-122"/>
                <a:cs typeface="+mn-cs"/>
              </a:rPr>
              <a:t>解法</a:t>
            </a:r>
            <a:r>
              <a:rPr lang="en-US" altLang="zh-CN" sz="1800" b="1" noProof="1">
                <a:solidFill>
                  <a:srgbClr val="FF0000"/>
                </a:solidFill>
                <a:latin typeface="微软雅黑" panose="020B0503020204020204" pitchFamily="34" charset="-122"/>
                <a:ea typeface="微软雅黑" panose="020B0503020204020204" pitchFamily="34" charset="-122"/>
                <a:cs typeface="+mn-cs"/>
              </a:rPr>
              <a:t>5</a:t>
            </a:r>
            <a:r>
              <a:rPr lang="zh-CN" altLang="en-US" sz="1800" b="1" noProof="1">
                <a:solidFill>
                  <a:srgbClr val="FF0000"/>
                </a:solidFill>
                <a:latin typeface="微软雅黑" panose="020B0503020204020204" pitchFamily="34" charset="-122"/>
                <a:ea typeface="微软雅黑" panose="020B0503020204020204" pitchFamily="34" charset="-122"/>
                <a:cs typeface="+mn-cs"/>
              </a:rPr>
              <a:t>：后求导</a:t>
            </a:r>
            <a:r>
              <a:rPr lang="zh-CN" altLang="en-US" sz="1800" b="1" noProof="1">
                <a:solidFill>
                  <a:schemeClr val="accent6"/>
                </a:solidFill>
                <a:latin typeface="微软雅黑" panose="020B0503020204020204" pitchFamily="34" charset="-122"/>
                <a:ea typeface="微软雅黑" panose="020B0503020204020204" pitchFamily="34" charset="-122"/>
                <a:cs typeface="+mn-cs"/>
              </a:rPr>
              <a:t>（机械能守恒微分）</a:t>
            </a:r>
            <a:r>
              <a:rPr lang="en-US" altLang="zh-CN" sz="1800" b="1" noProof="1">
                <a:solidFill>
                  <a:schemeClr val="accent6"/>
                </a:solidFill>
                <a:latin typeface="微软雅黑" panose="020B0503020204020204" pitchFamily="34" charset="-122"/>
                <a:ea typeface="微软雅黑" panose="020B0503020204020204" pitchFamily="34" charset="-122"/>
                <a:cs typeface="+mn-cs"/>
              </a:rPr>
              <a:t>+</a:t>
            </a:r>
            <a:r>
              <a:rPr lang="zh-CN" altLang="en-US" sz="1800" b="1" noProof="1">
                <a:solidFill>
                  <a:schemeClr val="accent6"/>
                </a:solidFill>
                <a:latin typeface="微软雅黑" panose="020B0503020204020204" pitchFamily="34" charset="-122"/>
                <a:ea typeface="微软雅黑" panose="020B0503020204020204" pitchFamily="34" charset="-122"/>
                <a:cs typeface="+mn-cs"/>
              </a:rPr>
              <a:t>坐标求导法</a:t>
            </a:r>
            <a:r>
              <a:rPr lang="en-US" altLang="zh-CN" sz="1800" b="1" noProof="1">
                <a:latin typeface="微软雅黑" panose="020B0503020204020204" pitchFamily="34" charset="-122"/>
                <a:ea typeface="微软雅黑" panose="020B0503020204020204" pitchFamily="34" charset="-122"/>
                <a:cs typeface="+mn-cs"/>
              </a:rPr>
              <a:t>] [</a:t>
            </a:r>
            <a:r>
              <a:rPr lang="zh-CN" altLang="en-US" sz="1800" b="1" noProof="1">
                <a:solidFill>
                  <a:srgbClr val="FF0000"/>
                </a:solidFill>
                <a:latin typeface="微软雅黑" panose="020B0503020204020204" pitchFamily="34" charset="-122"/>
                <a:ea typeface="微软雅黑" panose="020B0503020204020204" pitchFamily="34" charset="-122"/>
                <a:cs typeface="+mn-cs"/>
              </a:rPr>
              <a:t>动力学</a:t>
            </a:r>
            <a:r>
              <a:rPr lang="en-US" altLang="zh-CN" sz="1800" b="1" noProof="1">
                <a:latin typeface="微软雅黑" panose="020B0503020204020204" pitchFamily="34" charset="-122"/>
                <a:ea typeface="微软雅黑" panose="020B0503020204020204" pitchFamily="34" charset="-122"/>
                <a:cs typeface="+mn-cs"/>
              </a:rPr>
              <a:t>]</a:t>
            </a:r>
            <a:endParaRPr lang="zh-CN" altLang="en-US" sz="1800" b="1" noProof="1" dirty="0">
              <a:latin typeface="华文琥珀" charset="-122"/>
              <a:ea typeface="华文琥珀" charset="-122"/>
            </a:endParaRPr>
          </a:p>
        </p:txBody>
      </p:sp>
      <p:grpSp>
        <p:nvGrpSpPr>
          <p:cNvPr id="31758" name="组合 12"/>
          <p:cNvGrpSpPr/>
          <p:nvPr/>
        </p:nvGrpSpPr>
        <p:grpSpPr>
          <a:xfrm>
            <a:off x="5967413" y="1365250"/>
            <a:ext cx="3159125" cy="2187575"/>
            <a:chOff x="9153" y="2004"/>
            <a:chExt cx="4976" cy="3444"/>
          </a:xfrm>
        </p:grpSpPr>
        <p:pic>
          <p:nvPicPr>
            <p:cNvPr id="31759"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1762"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206" name="" r:id="rId4" imgW="177165" imgH="228600" progId="Equation.KSEE3">
                    <p:embed/>
                  </p:oleObj>
                </mc:Choice>
                <mc:Fallback>
                  <p:oleObj name="" r:id="rId4" imgW="177165" imgH="228600" progId="Equation.KSEE3">
                    <p:embed/>
                    <p:pic>
                      <p:nvPicPr>
                        <p:cNvPr id="0" name="图片 3205"/>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1765"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207" name="" r:id="rId6" imgW="304800" imgH="165100" progId="Equation.KSEE3">
                    <p:embed/>
                  </p:oleObj>
                </mc:Choice>
                <mc:Fallback>
                  <p:oleObj name="" r:id="rId6" imgW="304800" imgH="165100" progId="Equation.KSEE3">
                    <p:embed/>
                    <p:pic>
                      <p:nvPicPr>
                        <p:cNvPr id="0" name="图片 3206"/>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31766"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208" name="" r:id="rId8" imgW="393700" imgH="241300" progId="Equation.KSEE3">
                    <p:embed/>
                  </p:oleObj>
                </mc:Choice>
                <mc:Fallback>
                  <p:oleObj name="" r:id="rId8" imgW="393700" imgH="241300" progId="Equation.KSEE3">
                    <p:embed/>
                    <p:pic>
                      <p:nvPicPr>
                        <p:cNvPr id="0" name="图片 3207"/>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31767"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209" name="" r:id="rId10" imgW="381000" imgH="228600" progId="Equation.KSEE3">
                    <p:embed/>
                  </p:oleObj>
                </mc:Choice>
                <mc:Fallback>
                  <p:oleObj name="" r:id="rId10" imgW="381000" imgH="228600" progId="Equation.KSEE3">
                    <p:embed/>
                    <p:pic>
                      <p:nvPicPr>
                        <p:cNvPr id="0" name="图片 3208"/>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31768" name="对象 13">
            <a:hlinkClick r:id="" action="ppaction://ole?verb="/>
          </p:cNvPr>
          <p:cNvGraphicFramePr>
            <a:graphicFrameLocks noChangeAspect="1"/>
          </p:cNvGraphicFramePr>
          <p:nvPr/>
        </p:nvGraphicFramePr>
        <p:xfrm>
          <a:off x="95250" y="2457450"/>
          <a:ext cx="4094163" cy="695325"/>
        </p:xfrm>
        <a:graphic>
          <a:graphicData uri="http://schemas.openxmlformats.org/presentationml/2006/ole">
            <mc:AlternateContent xmlns:mc="http://schemas.openxmlformats.org/markup-compatibility/2006">
              <mc:Choice xmlns:v="urn:schemas-microsoft-com:vml" Requires="v">
                <p:oleObj spid="_x0000_s3210" name="" r:id="rId12" imgW="2514600" imgH="393700" progId="Equation.KSEE3">
                  <p:embed/>
                </p:oleObj>
              </mc:Choice>
              <mc:Fallback>
                <p:oleObj name="" r:id="rId12" imgW="2514600" imgH="393700" progId="Equation.KSEE3">
                  <p:embed/>
                  <p:pic>
                    <p:nvPicPr>
                      <p:cNvPr id="0" name="图片 3209"/>
                      <p:cNvPicPr/>
                      <p:nvPr/>
                    </p:nvPicPr>
                    <p:blipFill>
                      <a:blip r:embed="rId13"/>
                      <a:stretch>
                        <a:fillRect/>
                      </a:stretch>
                    </p:blipFill>
                    <p:spPr>
                      <a:xfrm>
                        <a:off x="95250" y="2457450"/>
                        <a:ext cx="4094163" cy="695325"/>
                      </a:xfrm>
                      <a:prstGeom prst="rect">
                        <a:avLst/>
                      </a:prstGeom>
                      <a:noFill/>
                      <a:ln w="38100">
                        <a:noFill/>
                        <a:miter/>
                      </a:ln>
                    </p:spPr>
                  </p:pic>
                </p:oleObj>
              </mc:Fallback>
            </mc:AlternateContent>
          </a:graphicData>
        </a:graphic>
      </p:graphicFrame>
      <p:sp>
        <p:nvSpPr>
          <p:cNvPr id="31769" name="矩形 195603"/>
          <p:cNvSpPr/>
          <p:nvPr/>
        </p:nvSpPr>
        <p:spPr>
          <a:xfrm>
            <a:off x="3824288" y="412750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70" name="矩形 195603"/>
          <p:cNvSpPr/>
          <p:nvPr/>
        </p:nvSpPr>
        <p:spPr>
          <a:xfrm>
            <a:off x="3824288" y="2997200"/>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71" name="文本框 29"/>
          <p:cNvSpPr txBox="1"/>
          <p:nvPr/>
        </p:nvSpPr>
        <p:spPr>
          <a:xfrm>
            <a:off x="95250" y="3775075"/>
            <a:ext cx="5792788" cy="460375"/>
          </a:xfrm>
          <a:prstGeom prst="rect">
            <a:avLst/>
          </a:prstGeom>
          <a:noFill/>
          <a:ln w="9525">
            <a:noFill/>
          </a:ln>
        </p:spPr>
        <p:txBody>
          <a:bodyPr wrap="square" anchor="t" anchorCtr="0">
            <a:spAutoFit/>
          </a:bodyPr>
          <a:p>
            <a:r>
              <a:rPr lang="zh-CN" altLang="en-US" b="1">
                <a:solidFill>
                  <a:srgbClr val="FF0000"/>
                </a:solidFill>
                <a:latin typeface="微软雅黑" panose="020B0503020204020204" pitchFamily="34" charset="-122"/>
                <a:ea typeface="微软雅黑" panose="020B0503020204020204" pitchFamily="34" charset="-122"/>
              </a:rPr>
              <a:t>任意位置动能</a:t>
            </a:r>
            <a:r>
              <a:rPr lang="en-US" altLang="zh-CN" b="1">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速度系数与仅</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a:solidFill>
                  <a:schemeClr val="accent2"/>
                </a:solidFill>
                <a:latin typeface="微软雅黑" panose="020B0503020204020204" pitchFamily="34" charset="-122"/>
                <a:ea typeface="微软雅黑" panose="020B0503020204020204" pitchFamily="34" charset="-122"/>
              </a:rPr>
              <a:t>个速度量</a:t>
            </a:r>
            <a:r>
              <a:rPr lang="zh-CN" altLang="en-US"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graphicFrame>
        <p:nvGraphicFramePr>
          <p:cNvPr id="31772" name="对象 13">
            <a:hlinkClick r:id="" action="ppaction://ole?verb="/>
          </p:cNvPr>
          <p:cNvGraphicFramePr>
            <a:graphicFrameLocks noChangeAspect="1"/>
          </p:cNvGraphicFramePr>
          <p:nvPr/>
        </p:nvGraphicFramePr>
        <p:xfrm>
          <a:off x="1101725" y="4019550"/>
          <a:ext cx="2730500" cy="868363"/>
        </p:xfrm>
        <a:graphic>
          <a:graphicData uri="http://schemas.openxmlformats.org/presentationml/2006/ole">
            <mc:AlternateContent xmlns:mc="http://schemas.openxmlformats.org/markup-compatibility/2006">
              <mc:Choice xmlns:v="urn:schemas-microsoft-com:vml" Requires="v">
                <p:oleObj spid="_x0000_s3211" name="" r:id="rId14" imgW="1346200" imgH="393700" progId="Equation.KSEE3">
                  <p:embed/>
                </p:oleObj>
              </mc:Choice>
              <mc:Fallback>
                <p:oleObj name="" r:id="rId14" imgW="1346200" imgH="393700" progId="Equation.KSEE3">
                  <p:embed/>
                  <p:pic>
                    <p:nvPicPr>
                      <p:cNvPr id="0" name="图片 3210"/>
                      <p:cNvPicPr/>
                      <p:nvPr/>
                    </p:nvPicPr>
                    <p:blipFill>
                      <a:blip r:embed="rId15"/>
                      <a:stretch>
                        <a:fillRect/>
                      </a:stretch>
                    </p:blipFill>
                    <p:spPr>
                      <a:xfrm>
                        <a:off x="1101725" y="4019550"/>
                        <a:ext cx="2730500" cy="868363"/>
                      </a:xfrm>
                      <a:prstGeom prst="rect">
                        <a:avLst/>
                      </a:prstGeom>
                      <a:noFill/>
                      <a:ln w="38100">
                        <a:noFill/>
                        <a:miter/>
                      </a:ln>
                    </p:spPr>
                  </p:pic>
                </p:oleObj>
              </mc:Fallback>
            </mc:AlternateContent>
          </a:graphicData>
        </a:graphic>
      </p:graphicFrame>
      <p:sp>
        <p:nvSpPr>
          <p:cNvPr id="31773" name="矩形 195603"/>
          <p:cNvSpPr/>
          <p:nvPr/>
        </p:nvSpPr>
        <p:spPr>
          <a:xfrm>
            <a:off x="4791075" y="4127500"/>
            <a:ext cx="5410200" cy="70961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势能的导数就是有势力的功率）</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1774" name="对象 13">
            <a:hlinkClick r:id="" action="ppaction://ole?verb="/>
          </p:cNvPr>
          <p:cNvGraphicFramePr>
            <a:graphicFrameLocks noChangeAspect="1"/>
          </p:cNvGraphicFramePr>
          <p:nvPr/>
        </p:nvGraphicFramePr>
        <p:xfrm>
          <a:off x="95250" y="3081338"/>
          <a:ext cx="3432175" cy="695325"/>
        </p:xfrm>
        <a:graphic>
          <a:graphicData uri="http://schemas.openxmlformats.org/presentationml/2006/ole">
            <mc:AlternateContent xmlns:mc="http://schemas.openxmlformats.org/markup-compatibility/2006">
              <mc:Choice xmlns:v="urn:schemas-microsoft-com:vml" Requires="v">
                <p:oleObj spid="_x0000_s3212" name="" r:id="rId16" imgW="2108200" imgH="393700" progId="Equation.KSEE3">
                  <p:embed/>
                </p:oleObj>
              </mc:Choice>
              <mc:Fallback>
                <p:oleObj name="" r:id="rId16" imgW="2108200" imgH="393700" progId="Equation.KSEE3">
                  <p:embed/>
                  <p:pic>
                    <p:nvPicPr>
                      <p:cNvPr id="0" name="图片 3211"/>
                      <p:cNvPicPr/>
                      <p:nvPr/>
                    </p:nvPicPr>
                    <p:blipFill>
                      <a:blip r:embed="rId17"/>
                      <a:stretch>
                        <a:fillRect/>
                      </a:stretch>
                    </p:blipFill>
                    <p:spPr>
                      <a:xfrm>
                        <a:off x="95250" y="3081338"/>
                        <a:ext cx="3432175" cy="695325"/>
                      </a:xfrm>
                      <a:prstGeom prst="rect">
                        <a:avLst/>
                      </a:prstGeom>
                      <a:noFill/>
                      <a:ln w="38100">
                        <a:noFill/>
                        <a:miter/>
                      </a:ln>
                    </p:spPr>
                  </p:pic>
                </p:oleObj>
              </mc:Fallback>
            </mc:AlternateContent>
          </a:graphicData>
        </a:graphic>
      </p:graphicFrame>
      <p:sp>
        <p:nvSpPr>
          <p:cNvPr id="31775" name="矩形 195603"/>
          <p:cNvSpPr/>
          <p:nvPr/>
        </p:nvSpPr>
        <p:spPr>
          <a:xfrm>
            <a:off x="95250" y="4244975"/>
            <a:ext cx="1800225"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求导</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1776" name="对象 13">
            <a:hlinkClick r:id="" action="ppaction://ole?verb="/>
          </p:cNvPr>
          <p:cNvGraphicFramePr>
            <a:graphicFrameLocks noChangeAspect="1"/>
          </p:cNvGraphicFramePr>
          <p:nvPr/>
        </p:nvGraphicFramePr>
        <p:xfrm>
          <a:off x="525463" y="4719638"/>
          <a:ext cx="3398837" cy="877887"/>
        </p:xfrm>
        <a:graphic>
          <a:graphicData uri="http://schemas.openxmlformats.org/presentationml/2006/ole">
            <mc:AlternateContent xmlns:mc="http://schemas.openxmlformats.org/markup-compatibility/2006">
              <mc:Choice xmlns:v="urn:schemas-microsoft-com:vml" Requires="v">
                <p:oleObj spid="_x0000_s3213" name="" r:id="rId18" imgW="1409700" imgH="393700" progId="Equation.KSEE3">
                  <p:embed/>
                </p:oleObj>
              </mc:Choice>
              <mc:Fallback>
                <p:oleObj name="" r:id="rId18" imgW="1409700" imgH="393700" progId="Equation.KSEE3">
                  <p:embed/>
                  <p:pic>
                    <p:nvPicPr>
                      <p:cNvPr id="0" name="图片 3212"/>
                      <p:cNvPicPr/>
                      <p:nvPr/>
                    </p:nvPicPr>
                    <p:blipFill>
                      <a:blip r:embed="rId19"/>
                      <a:stretch>
                        <a:fillRect/>
                      </a:stretch>
                    </p:blipFill>
                    <p:spPr>
                      <a:xfrm>
                        <a:off x="525463" y="4719638"/>
                        <a:ext cx="3398837" cy="877887"/>
                      </a:xfrm>
                      <a:prstGeom prst="rect">
                        <a:avLst/>
                      </a:prstGeom>
                      <a:noFill/>
                      <a:ln w="38100">
                        <a:noFill/>
                        <a:miter/>
                      </a:ln>
                    </p:spPr>
                  </p:pic>
                </p:oleObj>
              </mc:Fallback>
            </mc:AlternateContent>
          </a:graphicData>
        </a:graphic>
      </p:graphicFrame>
      <p:graphicFrame>
        <p:nvGraphicFramePr>
          <p:cNvPr id="31777" name="对象 13">
            <a:hlinkClick r:id="" action="ppaction://ole?verb="/>
          </p:cNvPr>
          <p:cNvGraphicFramePr>
            <a:graphicFrameLocks noChangeAspect="1"/>
          </p:cNvGraphicFramePr>
          <p:nvPr/>
        </p:nvGraphicFramePr>
        <p:xfrm>
          <a:off x="114300" y="5341938"/>
          <a:ext cx="4221163" cy="825500"/>
        </p:xfrm>
        <a:graphic>
          <a:graphicData uri="http://schemas.openxmlformats.org/presentationml/2006/ole">
            <mc:AlternateContent xmlns:mc="http://schemas.openxmlformats.org/markup-compatibility/2006">
              <mc:Choice xmlns:v="urn:schemas-microsoft-com:vml" Requires="v">
                <p:oleObj spid="_x0000_s3214" name="" r:id="rId20" imgW="1422400" imgH="393700" progId="Equation.KSEE3">
                  <p:embed/>
                </p:oleObj>
              </mc:Choice>
              <mc:Fallback>
                <p:oleObj name="" r:id="rId20" imgW="1422400" imgH="393700" progId="Equation.KSEE3">
                  <p:embed/>
                  <p:pic>
                    <p:nvPicPr>
                      <p:cNvPr id="0" name="图片 3213"/>
                      <p:cNvPicPr/>
                      <p:nvPr/>
                    </p:nvPicPr>
                    <p:blipFill>
                      <a:blip r:embed="rId21"/>
                      <a:stretch>
                        <a:fillRect/>
                      </a:stretch>
                    </p:blipFill>
                    <p:spPr>
                      <a:xfrm>
                        <a:off x="114300" y="5341938"/>
                        <a:ext cx="4221163" cy="825500"/>
                      </a:xfrm>
                      <a:prstGeom prst="rect">
                        <a:avLst/>
                      </a:prstGeom>
                      <a:noFill/>
                      <a:ln w="38100">
                        <a:noFill/>
                        <a:miter/>
                      </a:ln>
                    </p:spPr>
                  </p:pic>
                </p:oleObj>
              </mc:Fallback>
            </mc:AlternateContent>
          </a:graphicData>
        </a:graphic>
      </p:graphicFrame>
      <p:graphicFrame>
        <p:nvGraphicFramePr>
          <p:cNvPr id="31778" name="对象 13">
            <a:hlinkClick r:id="" action="ppaction://ole?verb="/>
          </p:cNvPr>
          <p:cNvGraphicFramePr>
            <a:graphicFrameLocks noChangeAspect="1"/>
          </p:cNvGraphicFramePr>
          <p:nvPr/>
        </p:nvGraphicFramePr>
        <p:xfrm>
          <a:off x="365125" y="6007100"/>
          <a:ext cx="1482725" cy="830263"/>
        </p:xfrm>
        <a:graphic>
          <a:graphicData uri="http://schemas.openxmlformats.org/presentationml/2006/ole">
            <mc:AlternateContent xmlns:mc="http://schemas.openxmlformats.org/markup-compatibility/2006">
              <mc:Choice xmlns:v="urn:schemas-microsoft-com:vml" Requires="v">
                <p:oleObj spid="_x0000_s3215" name="" r:id="rId22" imgW="723900" imgH="393700" progId="Equation.KSEE3">
                  <p:embed/>
                </p:oleObj>
              </mc:Choice>
              <mc:Fallback>
                <p:oleObj name="" r:id="rId22" imgW="723900" imgH="393700" progId="Equation.KSEE3">
                  <p:embed/>
                  <p:pic>
                    <p:nvPicPr>
                      <p:cNvPr id="0" name="图片 3214"/>
                      <p:cNvPicPr/>
                      <p:nvPr/>
                    </p:nvPicPr>
                    <p:blipFill>
                      <a:blip r:embed="rId23"/>
                      <a:stretch>
                        <a:fillRect/>
                      </a:stretch>
                    </p:blipFill>
                    <p:spPr>
                      <a:xfrm>
                        <a:off x="365125" y="6007100"/>
                        <a:ext cx="1482725" cy="830263"/>
                      </a:xfrm>
                      <a:prstGeom prst="rect">
                        <a:avLst/>
                      </a:prstGeom>
                      <a:noFill/>
                      <a:ln w="38100">
                        <a:noFill/>
                        <a:miter/>
                      </a:ln>
                    </p:spPr>
                  </p:pic>
                </p:oleObj>
              </mc:Fallback>
            </mc:AlternateContent>
          </a:graphicData>
        </a:graphic>
      </p:graphicFrame>
      <p:graphicFrame>
        <p:nvGraphicFramePr>
          <p:cNvPr id="31779" name="对象 36">
            <a:hlinkClick r:id="" action="ppaction://ole?verb="/>
          </p:cNvPr>
          <p:cNvGraphicFramePr>
            <a:graphicFrameLocks noChangeAspect="1"/>
          </p:cNvGraphicFramePr>
          <p:nvPr/>
        </p:nvGraphicFramePr>
        <p:xfrm>
          <a:off x="225425" y="1970088"/>
          <a:ext cx="2500313" cy="404812"/>
        </p:xfrm>
        <a:graphic>
          <a:graphicData uri="http://schemas.openxmlformats.org/presentationml/2006/ole">
            <mc:AlternateContent xmlns:mc="http://schemas.openxmlformats.org/markup-compatibility/2006">
              <mc:Choice xmlns:v="urn:schemas-microsoft-com:vml" Requires="v">
                <p:oleObj spid="_x0000_s3216" name="" r:id="rId24" imgW="1625600" imgH="228600" progId="Equation.KSEE3">
                  <p:embed/>
                </p:oleObj>
              </mc:Choice>
              <mc:Fallback>
                <p:oleObj name="" r:id="rId24" imgW="1625600" imgH="228600" progId="Equation.KSEE3">
                  <p:embed/>
                  <p:pic>
                    <p:nvPicPr>
                      <p:cNvPr id="0" name="图片 3215"/>
                      <p:cNvPicPr/>
                      <p:nvPr/>
                    </p:nvPicPr>
                    <p:blipFill>
                      <a:blip r:embed="rId25"/>
                      <a:stretch>
                        <a:fillRect/>
                      </a:stretch>
                    </p:blipFill>
                    <p:spPr>
                      <a:xfrm>
                        <a:off x="225425" y="1970088"/>
                        <a:ext cx="2500313" cy="404812"/>
                      </a:xfrm>
                      <a:prstGeom prst="rect">
                        <a:avLst/>
                      </a:prstGeom>
                      <a:noFill/>
                      <a:ln w="38100">
                        <a:noFill/>
                        <a:miter/>
                      </a:ln>
                    </p:spPr>
                  </p:pic>
                </p:oleObj>
              </mc:Fallback>
            </mc:AlternateContent>
          </a:graphicData>
        </a:graphic>
      </p:graphicFrame>
      <p:graphicFrame>
        <p:nvGraphicFramePr>
          <p:cNvPr id="31780" name="对象 74">
            <a:hlinkClick r:id="" action="ppaction://ole?verb="/>
          </p:cNvPr>
          <p:cNvGraphicFramePr>
            <a:graphicFrameLocks noChangeAspect="1"/>
          </p:cNvGraphicFramePr>
          <p:nvPr/>
        </p:nvGraphicFramePr>
        <p:xfrm>
          <a:off x="3040063" y="1814513"/>
          <a:ext cx="1563687" cy="560387"/>
        </p:xfrm>
        <a:graphic>
          <a:graphicData uri="http://schemas.openxmlformats.org/presentationml/2006/ole">
            <mc:AlternateContent xmlns:mc="http://schemas.openxmlformats.org/markup-compatibility/2006">
              <mc:Choice xmlns:v="urn:schemas-microsoft-com:vml" Requires="v">
                <p:oleObj spid="_x0000_s3217" name="" r:id="rId26" imgW="1016000" imgH="316865" progId="Equation.KSEE3">
                  <p:embed/>
                </p:oleObj>
              </mc:Choice>
              <mc:Fallback>
                <p:oleObj name="" r:id="rId26" imgW="1016000" imgH="316865" progId="Equation.KSEE3">
                  <p:embed/>
                  <p:pic>
                    <p:nvPicPr>
                      <p:cNvPr id="0" name="图片 3216"/>
                      <p:cNvPicPr/>
                      <p:nvPr/>
                    </p:nvPicPr>
                    <p:blipFill>
                      <a:blip r:embed="rId27"/>
                      <a:stretch>
                        <a:fillRect/>
                      </a:stretch>
                    </p:blipFill>
                    <p:spPr>
                      <a:xfrm>
                        <a:off x="3040063" y="1814513"/>
                        <a:ext cx="1563687" cy="560387"/>
                      </a:xfrm>
                      <a:prstGeom prst="rect">
                        <a:avLst/>
                      </a:prstGeom>
                      <a:noFill/>
                      <a:ln w="38100">
                        <a:noFill/>
                        <a:miter/>
                      </a:ln>
                    </p:spPr>
                  </p:pic>
                </p:oleObj>
              </mc:Fallback>
            </mc:AlternateContent>
          </a:graphicData>
        </a:graphic>
      </p:graphicFrame>
      <p:pic>
        <p:nvPicPr>
          <p:cNvPr id="31781" name="图片 11272">
            <a:hlinkClick r:id="rId28"/>
          </p:cNvPr>
          <p:cNvPicPr>
            <a:picLocks noChangeAspect="1"/>
          </p:cNvPicPr>
          <p:nvPr/>
        </p:nvPicPr>
        <p:blipFill>
          <a:blip r:embed="rId2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06" name="素材20-例题发动机曲柄滑块模型的运动--10s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5981700" y="111125"/>
            <a:ext cx="3013075" cy="2054225"/>
          </a:xfrm>
          <a:prstGeom prst="rect">
            <a:avLst/>
          </a:prstGeom>
          <a:noFill/>
          <a:ln w="9525">
            <a:noFill/>
          </a:ln>
        </p:spPr>
      </p:pic>
      <p:sp>
        <p:nvSpPr>
          <p:cNvPr id="11266" name="右弧形箭头 36866"/>
          <p:cNvSpPr/>
          <p:nvPr/>
        </p:nvSpPr>
        <p:spPr>
          <a:xfrm>
            <a:off x="6550025" y="503238"/>
            <a:ext cx="360363" cy="287337"/>
          </a:xfrm>
          <a:prstGeom prst="curvedLeftArrow">
            <a:avLst>
              <a:gd name="adj1" fmla="val 20000"/>
              <a:gd name="adj2" fmla="val 40000"/>
              <a:gd name="adj3" fmla="val 41578"/>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1267" name="矩形 36868"/>
          <p:cNvSpPr/>
          <p:nvPr/>
        </p:nvSpPr>
        <p:spPr>
          <a:xfrm>
            <a:off x="0" y="188913"/>
            <a:ext cx="5364163" cy="522287"/>
          </a:xfrm>
          <a:prstGeom prst="rect">
            <a:avLst/>
          </a:prstGeom>
          <a:noFill/>
          <a:ln w="9525">
            <a:noFill/>
          </a:ln>
        </p:spPr>
        <p:txBody>
          <a:bodyPr anchor="t" anchorCtr="0">
            <a:spAutoFit/>
          </a:bodyPr>
          <a:p>
            <a:pPr>
              <a:buClr>
                <a:srgbClr val="FF0000"/>
              </a:buClr>
              <a:buFont typeface="Wingdings" panose="05000000000000000000" pitchFamily="2" charset="2"/>
              <a:buChar char="n"/>
            </a:pPr>
            <a:r>
              <a:rPr lang="zh-CN" altLang="en-US" sz="2800" b="1" dirty="0">
                <a:latin typeface="Times New Roman" panose="02020603050405020304" pitchFamily="18" charset="0"/>
                <a:ea typeface="微软雅黑" panose="020B0503020204020204" pitchFamily="34" charset="-122"/>
              </a:rPr>
              <a:t>求某瞬时力与加速度问题</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36870" name="文本框 36869"/>
          <p:cNvSpPr txBox="1"/>
          <p:nvPr/>
        </p:nvSpPr>
        <p:spPr>
          <a:xfrm>
            <a:off x="-36512" y="2349500"/>
            <a:ext cx="8424862" cy="519113"/>
          </a:xfrm>
          <a:prstGeom prst="rect">
            <a:avLst/>
          </a:prstGeom>
          <a:noFill/>
          <a:ln w="9525">
            <a:noFill/>
          </a:ln>
        </p:spPr>
        <p:txBody>
          <a:bodyPr anchor="t" anchorCtr="0">
            <a:spAutoFit/>
          </a:bodyPr>
          <a:p>
            <a:pPr>
              <a:buClr>
                <a:schemeClr val="tx1"/>
              </a:buClr>
              <a:buFont typeface="Wingdings" panose="05000000000000000000" pitchFamily="2" charset="2"/>
              <a:buChar char="l"/>
            </a:pPr>
            <a:r>
              <a:rPr lang="zh-CN" altLang="en-US" sz="2800" b="1" dirty="0">
                <a:latin typeface="Times New Roman" panose="02020603050405020304" pitchFamily="18" charset="0"/>
                <a:ea typeface="微软雅黑" panose="020B0503020204020204" pitchFamily="34" charset="-122"/>
              </a:rPr>
              <a:t>对整体应用动量矩定理，求导非常复杂，一般不用</a:t>
            </a:r>
            <a:endParaRPr lang="zh-CN" altLang="en-US" sz="2800" b="1" dirty="0">
              <a:latin typeface="Times New Roman" panose="02020603050405020304" pitchFamily="18" charset="0"/>
              <a:ea typeface="微软雅黑" panose="020B0503020204020204" pitchFamily="34" charset="-122"/>
            </a:endParaRPr>
          </a:p>
        </p:txBody>
      </p:sp>
      <p:sp>
        <p:nvSpPr>
          <p:cNvPr id="36873" name="文本框 36872"/>
          <p:cNvSpPr txBox="1"/>
          <p:nvPr/>
        </p:nvSpPr>
        <p:spPr>
          <a:xfrm>
            <a:off x="-107950" y="3790950"/>
            <a:ext cx="8639175" cy="946150"/>
          </a:xfrm>
          <a:prstGeom prst="rect">
            <a:avLst/>
          </a:prstGeom>
          <a:noFill/>
          <a:ln w="9525">
            <a:noFill/>
          </a:ln>
        </p:spPr>
        <p:txBody>
          <a:bodyPr anchor="t" anchorCtr="0">
            <a:spAutoFit/>
          </a:bodyPr>
          <a:p>
            <a:pPr>
              <a:buClr>
                <a:schemeClr val="tx1"/>
              </a:buClr>
              <a:buFont typeface="Wingdings" panose="05000000000000000000" pitchFamily="2" charset="2"/>
              <a:buChar char="l"/>
            </a:pPr>
            <a:r>
              <a:rPr lang="zh-CN" altLang="en-US" sz="2800" b="1" dirty="0">
                <a:latin typeface="Times New Roman" panose="02020603050405020304" pitchFamily="18" charset="0"/>
                <a:ea typeface="微软雅黑" panose="020B0503020204020204" pitchFamily="34" charset="-122"/>
              </a:rPr>
              <a:t>简约式动量矩定理只能对一个刚体特殊点取矩，对于多刚体，将引入</a:t>
            </a:r>
            <a:r>
              <a:rPr lang="zh-CN" altLang="en-US" sz="2800" b="1" dirty="0">
                <a:solidFill>
                  <a:srgbClr val="FF0000"/>
                </a:solidFill>
                <a:latin typeface="Times New Roman" panose="02020603050405020304" pitchFamily="18" charset="0"/>
                <a:ea typeface="微软雅黑" panose="020B0503020204020204" pitchFamily="34" charset="-122"/>
              </a:rPr>
              <a:t>刚体间不待求的作用力！</a:t>
            </a:r>
            <a:endParaRPr lang="zh-CN" altLang="en-US" sz="2800" b="1" dirty="0">
              <a:solidFill>
                <a:srgbClr val="FF0000"/>
              </a:solidFill>
              <a:latin typeface="Times New Roman" panose="02020603050405020304" pitchFamily="18" charset="0"/>
              <a:ea typeface="微软雅黑" panose="020B0503020204020204" pitchFamily="34" charset="-122"/>
            </a:endParaRPr>
          </a:p>
        </p:txBody>
      </p:sp>
      <p:sp>
        <p:nvSpPr>
          <p:cNvPr id="36874" name="矩形 36873"/>
          <p:cNvSpPr/>
          <p:nvPr/>
        </p:nvSpPr>
        <p:spPr>
          <a:xfrm>
            <a:off x="179388" y="2252663"/>
            <a:ext cx="309562" cy="457200"/>
          </a:xfrm>
          <a:prstGeom prst="rect">
            <a:avLst/>
          </a:prstGeom>
          <a:noFill/>
          <a:ln w="9525">
            <a:noFill/>
          </a:ln>
        </p:spPr>
        <p:txBody>
          <a:bodyPr wrap="none" anchor="t" anchorCtr="0">
            <a:spAutoFit/>
          </a:bodyPr>
          <a:p>
            <a:endParaRPr lang="zh-CN" altLang="en-US" b="1" dirty="0">
              <a:solidFill>
                <a:schemeClr val="accent2"/>
              </a:solidFill>
              <a:latin typeface="Times New Roman" panose="02020603050405020304" pitchFamily="18" charset="0"/>
              <a:ea typeface="宋体" panose="02010600030101010101" pitchFamily="2" charset="-122"/>
            </a:endParaRPr>
          </a:p>
        </p:txBody>
      </p:sp>
      <p:graphicFrame>
        <p:nvGraphicFramePr>
          <p:cNvPr id="36875" name="对象 36874"/>
          <p:cNvGraphicFramePr>
            <a:graphicFrameLocks noChangeAspect="1"/>
          </p:cNvGraphicFramePr>
          <p:nvPr/>
        </p:nvGraphicFramePr>
        <p:xfrm>
          <a:off x="0" y="2854325"/>
          <a:ext cx="2376488" cy="869950"/>
        </p:xfrm>
        <a:graphic>
          <a:graphicData uri="http://schemas.openxmlformats.org/presentationml/2006/ole">
            <mc:AlternateContent xmlns:mc="http://schemas.openxmlformats.org/markup-compatibility/2006">
              <mc:Choice xmlns:v="urn:schemas-microsoft-com:vml" Requires="v">
                <p:oleObj spid="_x0000_s3076" name="" r:id="rId4" imgW="1259840" imgH="419735" progId="Equation.3">
                  <p:embed/>
                </p:oleObj>
              </mc:Choice>
              <mc:Fallback>
                <p:oleObj name="" r:id="rId4" imgW="1259840" imgH="419735" progId="Equation.3">
                  <p:embed/>
                  <p:pic>
                    <p:nvPicPr>
                      <p:cNvPr id="0" name="图片 3075"/>
                      <p:cNvPicPr/>
                      <p:nvPr/>
                    </p:nvPicPr>
                    <p:blipFill>
                      <a:blip r:embed="rId5"/>
                      <a:stretch>
                        <a:fillRect/>
                      </a:stretch>
                    </p:blipFill>
                    <p:spPr>
                      <a:xfrm>
                        <a:off x="0" y="2854325"/>
                        <a:ext cx="2376488" cy="869950"/>
                      </a:xfrm>
                      <a:prstGeom prst="rect">
                        <a:avLst/>
                      </a:prstGeom>
                      <a:noFill/>
                      <a:ln w="38100">
                        <a:noFill/>
                        <a:miter/>
                      </a:ln>
                    </p:spPr>
                  </p:pic>
                </p:oleObj>
              </mc:Fallback>
            </mc:AlternateContent>
          </a:graphicData>
        </a:graphic>
      </p:graphicFrame>
      <p:graphicFrame>
        <p:nvGraphicFramePr>
          <p:cNvPr id="36876" name="对象 36875"/>
          <p:cNvGraphicFramePr>
            <a:graphicFrameLocks noChangeAspect="1"/>
          </p:cNvGraphicFramePr>
          <p:nvPr/>
        </p:nvGraphicFramePr>
        <p:xfrm>
          <a:off x="4646613" y="2782888"/>
          <a:ext cx="2232025" cy="1014412"/>
        </p:xfrm>
        <a:graphic>
          <a:graphicData uri="http://schemas.openxmlformats.org/presentationml/2006/ole">
            <mc:AlternateContent xmlns:mc="http://schemas.openxmlformats.org/markup-compatibility/2006">
              <mc:Choice xmlns:v="urn:schemas-microsoft-com:vml" Requires="v">
                <p:oleObj spid="_x0000_s3077" name="" r:id="rId6" imgW="1043305" imgH="432435" progId="Equation.3">
                  <p:embed/>
                </p:oleObj>
              </mc:Choice>
              <mc:Fallback>
                <p:oleObj name="" r:id="rId6" imgW="1043305" imgH="432435" progId="Equation.3">
                  <p:embed/>
                  <p:pic>
                    <p:nvPicPr>
                      <p:cNvPr id="0" name="图片 3076"/>
                      <p:cNvPicPr/>
                      <p:nvPr/>
                    </p:nvPicPr>
                    <p:blipFill>
                      <a:blip r:embed="rId7"/>
                      <a:stretch>
                        <a:fillRect/>
                      </a:stretch>
                    </p:blipFill>
                    <p:spPr>
                      <a:xfrm>
                        <a:off x="4646613" y="2782888"/>
                        <a:ext cx="2232025" cy="1014412"/>
                      </a:xfrm>
                      <a:prstGeom prst="rect">
                        <a:avLst/>
                      </a:prstGeom>
                      <a:noFill/>
                      <a:ln w="38100">
                        <a:noFill/>
                        <a:miter/>
                      </a:ln>
                    </p:spPr>
                  </p:pic>
                </p:oleObj>
              </mc:Fallback>
            </mc:AlternateContent>
          </a:graphicData>
        </a:graphic>
      </p:graphicFrame>
      <p:graphicFrame>
        <p:nvGraphicFramePr>
          <p:cNvPr id="36877" name="对象 36876"/>
          <p:cNvGraphicFramePr>
            <a:graphicFrameLocks noChangeAspect="1"/>
          </p:cNvGraphicFramePr>
          <p:nvPr/>
        </p:nvGraphicFramePr>
        <p:xfrm>
          <a:off x="0" y="4654550"/>
          <a:ext cx="3101975" cy="738188"/>
        </p:xfrm>
        <a:graphic>
          <a:graphicData uri="http://schemas.openxmlformats.org/presentationml/2006/ole">
            <mc:AlternateContent xmlns:mc="http://schemas.openxmlformats.org/markup-compatibility/2006">
              <mc:Choice xmlns:v="urn:schemas-microsoft-com:vml" Requires="v">
                <p:oleObj spid="_x0000_s3078" name="" r:id="rId8" imgW="1233805" imgH="266700" progId="Equation.3">
                  <p:embed/>
                </p:oleObj>
              </mc:Choice>
              <mc:Fallback>
                <p:oleObj name="" r:id="rId8" imgW="1233805" imgH="266700" progId="Equation.3">
                  <p:embed/>
                  <p:pic>
                    <p:nvPicPr>
                      <p:cNvPr id="0" name="图片 3077"/>
                      <p:cNvPicPr/>
                      <p:nvPr/>
                    </p:nvPicPr>
                    <p:blipFill>
                      <a:blip r:embed="rId9"/>
                      <a:stretch>
                        <a:fillRect/>
                      </a:stretch>
                    </p:blipFill>
                    <p:spPr>
                      <a:xfrm>
                        <a:off x="0" y="4654550"/>
                        <a:ext cx="3101975" cy="738188"/>
                      </a:xfrm>
                      <a:prstGeom prst="rect">
                        <a:avLst/>
                      </a:prstGeom>
                      <a:noFill/>
                      <a:ln w="38100">
                        <a:noFill/>
                        <a:miter/>
                      </a:ln>
                    </p:spPr>
                  </p:pic>
                </p:oleObj>
              </mc:Fallback>
            </mc:AlternateContent>
          </a:graphicData>
        </a:graphic>
      </p:graphicFrame>
      <p:sp>
        <p:nvSpPr>
          <p:cNvPr id="11274" name="文本框 36879"/>
          <p:cNvSpPr txBox="1"/>
          <p:nvPr/>
        </p:nvSpPr>
        <p:spPr>
          <a:xfrm>
            <a:off x="-107950" y="708025"/>
            <a:ext cx="1889125" cy="519113"/>
          </a:xfrm>
          <a:prstGeom prst="rect">
            <a:avLst/>
          </a:prstGeom>
          <a:noFill/>
          <a:ln w="9525">
            <a:noFill/>
          </a:ln>
        </p:spPr>
        <p:txBody>
          <a:bodyPr wrap="none" anchor="t" anchorCtr="0">
            <a:spAutoFit/>
          </a:bodyPr>
          <a:p>
            <a:pPr>
              <a:buClr>
                <a:srgbClr val="FF0000"/>
              </a:buClr>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分析方法</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36882" name="文本框 36881"/>
          <p:cNvSpPr txBox="1"/>
          <p:nvPr/>
        </p:nvSpPr>
        <p:spPr>
          <a:xfrm>
            <a:off x="-107950" y="1227138"/>
            <a:ext cx="4146550" cy="460375"/>
          </a:xfrm>
          <a:prstGeom prst="rect">
            <a:avLst/>
          </a:prstGeom>
          <a:noFill/>
          <a:ln w="9525">
            <a:noFill/>
          </a:ln>
        </p:spPr>
        <p:txBody>
          <a:bodyPr anchor="t" anchorCtr="0">
            <a:spAutoFit/>
          </a:bodyPr>
          <a:p>
            <a:pPr>
              <a:buClr>
                <a:schemeClr val="tx1"/>
              </a:buClr>
              <a:buFont typeface="Wingdings" panose="05000000000000000000" pitchFamily="2" charset="2"/>
              <a:buChar char="l"/>
            </a:pPr>
            <a:r>
              <a:rPr lang="zh-CN" altLang="en-US" b="1" dirty="0">
                <a:solidFill>
                  <a:srgbClr val="FF0000"/>
                </a:solidFill>
                <a:latin typeface="Times New Roman" panose="02020603050405020304" pitchFamily="18" charset="0"/>
                <a:ea typeface="微软雅黑" panose="020B0503020204020204" pitchFamily="34" charset="-122"/>
              </a:rPr>
              <a:t>分析思路简单</a:t>
            </a:r>
            <a:endParaRPr lang="zh-CN" altLang="en-US" b="1" dirty="0">
              <a:latin typeface="Times New Roman" panose="02020603050405020304" pitchFamily="18" charset="0"/>
              <a:ea typeface="微软雅黑" panose="020B0503020204020204" pitchFamily="34" charset="-122"/>
            </a:endParaRPr>
          </a:p>
        </p:txBody>
      </p:sp>
      <p:sp>
        <p:nvSpPr>
          <p:cNvPr id="29713" name="文本框 36882"/>
          <p:cNvSpPr txBox="1"/>
          <p:nvPr/>
        </p:nvSpPr>
        <p:spPr>
          <a:xfrm>
            <a:off x="-107950" y="1917700"/>
            <a:ext cx="2124075" cy="519113"/>
          </a:xfrm>
          <a:prstGeom prst="rect">
            <a:avLst/>
          </a:prstGeom>
          <a:noFill/>
          <a:ln w="9525">
            <a:noFill/>
          </a:ln>
        </p:spPr>
        <p:txBody>
          <a:bodyPr anchor="t" anchorCtr="0">
            <a:spAutoFit/>
          </a:bodyPr>
          <a:p>
            <a:pPr>
              <a:buClr>
                <a:srgbClr val="FF0000"/>
              </a:buClr>
              <a:buFont typeface="Wingdings" panose="05000000000000000000" pitchFamily="2" charset="2"/>
              <a:buChar char="Ø"/>
            </a:pPr>
            <a:r>
              <a:rPr lang="zh-CN" altLang="en-US" sz="2800" b="1" dirty="0">
                <a:solidFill>
                  <a:srgbClr val="FF0000"/>
                </a:solidFill>
                <a:latin typeface="Times New Roman" panose="02020603050405020304" pitchFamily="18" charset="0"/>
                <a:ea typeface="微软雅黑" panose="020B0503020204020204" pitchFamily="34" charset="-122"/>
              </a:rPr>
              <a:t>缺点</a:t>
            </a:r>
            <a:endParaRPr lang="zh-CN" altLang="en-US" sz="2800" b="1" dirty="0">
              <a:solidFill>
                <a:srgbClr val="FF0000"/>
              </a:solidFill>
              <a:latin typeface="Times New Roman" panose="02020603050405020304" pitchFamily="18" charset="0"/>
              <a:ea typeface="微软雅黑" panose="020B0503020204020204" pitchFamily="34" charset="-122"/>
            </a:endParaRPr>
          </a:p>
        </p:txBody>
      </p:sp>
      <p:sp>
        <p:nvSpPr>
          <p:cNvPr id="11277" name="文本框 36867"/>
          <p:cNvSpPr txBox="1"/>
          <p:nvPr/>
        </p:nvSpPr>
        <p:spPr>
          <a:xfrm>
            <a:off x="6853238" y="533400"/>
            <a:ext cx="573087" cy="454025"/>
          </a:xfrm>
          <a:prstGeom prst="rect">
            <a:avLst/>
          </a:prstGeom>
          <a:noFill/>
          <a:ln w="9525">
            <a:noFill/>
          </a:ln>
        </p:spPr>
        <p:txBody>
          <a:bodyPr wrap="none" anchor="t" anchorCtr="0">
            <a:spAutoFit/>
          </a:bodyPr>
          <a:p>
            <a:r>
              <a:rPr lang="zh-CN" altLang="en-US" b="1" u="sng" dirty="0">
                <a:solidFill>
                  <a:srgbClr val="FF0000"/>
                </a:solidFill>
                <a:latin typeface="Times New Roman" panose="02020603050405020304" pitchFamily="18" charset="0"/>
                <a:ea typeface="宋体" panose="02010600030101010101" pitchFamily="2" charset="-122"/>
              </a:rPr>
              <a:t>M</a:t>
            </a:r>
            <a:r>
              <a:rPr lang="zh-CN" altLang="en-US" b="1" u="sng" baseline="-25000" dirty="0">
                <a:solidFill>
                  <a:srgbClr val="FF0000"/>
                </a:solidFill>
                <a:latin typeface="Times New Roman" panose="02020603050405020304" pitchFamily="18" charset="0"/>
                <a:ea typeface="宋体" panose="02010600030101010101" pitchFamily="2" charset="-122"/>
              </a:rPr>
              <a:t>1</a:t>
            </a:r>
            <a:endParaRPr lang="zh-CN" altLang="en-US" b="1" u="sng" baseline="-25000" dirty="0">
              <a:solidFill>
                <a:srgbClr val="FF0000"/>
              </a:solidFill>
              <a:latin typeface="Times New Roman" panose="02020603050405020304" pitchFamily="18" charset="0"/>
              <a:ea typeface="宋体" panose="02010600030101010101" pitchFamily="2" charset="-122"/>
            </a:endParaRPr>
          </a:p>
        </p:txBody>
      </p:sp>
      <p:sp>
        <p:nvSpPr>
          <p:cNvPr id="3" name="矩形 36885"/>
          <p:cNvSpPr/>
          <p:nvPr/>
        </p:nvSpPr>
        <p:spPr>
          <a:xfrm>
            <a:off x="-107950" y="5586413"/>
            <a:ext cx="8137525" cy="522287"/>
          </a:xfrm>
          <a:prstGeom prst="rect">
            <a:avLst/>
          </a:prstGeom>
          <a:noFill/>
          <a:ln w="9525">
            <a:noFill/>
          </a:ln>
        </p:spPr>
        <p:txBody>
          <a:bodyPr anchor="t" anchorCtr="0">
            <a:spAutoFit/>
          </a:bodyPr>
          <a:p>
            <a:pPr>
              <a:buClr>
                <a:schemeClr val="tx1"/>
              </a:buClr>
            </a:pPr>
            <a:r>
              <a:rPr lang="en-US" altLang="zh-CN" sz="2800" b="1">
                <a:solidFill>
                  <a:srgbClr val="FF0000"/>
                </a:solidFill>
                <a:latin typeface="Times New Roman" panose="02020603050405020304" pitchFamily="18" charset="0"/>
                <a:ea typeface="微软雅黑" panose="020B0503020204020204" pitchFamily="34" charset="-122"/>
              </a:rPr>
              <a:t>【</a:t>
            </a:r>
            <a:r>
              <a:rPr lang="zh-CN" altLang="zh-CN" sz="2800" b="1">
                <a:solidFill>
                  <a:srgbClr val="FF0000"/>
                </a:solidFill>
                <a:latin typeface="Times New Roman" panose="02020603050405020304" pitchFamily="18" charset="0"/>
                <a:ea typeface="微软雅黑" panose="020B0503020204020204" pitchFamily="34" charset="-122"/>
              </a:rPr>
              <a:t>需求</a:t>
            </a:r>
            <a:r>
              <a:rPr lang="en-US" altLang="zh-CN" sz="2800" b="1">
                <a:solidFill>
                  <a:srgbClr val="FF0000"/>
                </a:solidFill>
                <a:latin typeface="Times New Roman" panose="02020603050405020304" pitchFamily="18" charset="0"/>
                <a:ea typeface="微软雅黑" panose="020B0503020204020204" pitchFamily="34" charset="-122"/>
              </a:rPr>
              <a:t>1】</a:t>
            </a:r>
            <a:r>
              <a:rPr lang="zh-CN" altLang="en-US" sz="2800" b="1" dirty="0">
                <a:solidFill>
                  <a:srgbClr val="FF0000"/>
                </a:solidFill>
                <a:latin typeface="Times New Roman" panose="02020603050405020304" pitchFamily="18" charset="0"/>
                <a:ea typeface="微软雅黑" panose="020B0503020204020204" pitchFamily="34" charset="-122"/>
              </a:rPr>
              <a:t>如何不引入不待求的作用力？</a:t>
            </a:r>
            <a:endParaRPr lang="zh-CN" altLang="en-US" sz="2800" b="1" dirty="0">
              <a:solidFill>
                <a:srgbClr val="FF0000"/>
              </a:solidFill>
              <a:latin typeface="Times New Roman" panose="02020603050405020304" pitchFamily="18"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blinds(horizontal)">
                                      <p:cBhvr>
                                        <p:cTn id="7" dur="500"/>
                                        <p:tgtEl>
                                          <p:spTgt spid="368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713"/>
                                        </p:tgtEl>
                                        <p:attrNameLst>
                                          <p:attrName>style.visibility</p:attrName>
                                        </p:attrNameLst>
                                      </p:cBhvr>
                                      <p:to>
                                        <p:strVal val="visible"/>
                                      </p:to>
                                    </p:set>
                                    <p:animEffect transition="in" filter="checkerboard(across)">
                                      <p:cBhvr>
                                        <p:cTn id="12" dur="500"/>
                                        <p:tgtEl>
                                          <p:spTgt spid="297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4"/>
                                        </p:tgtEl>
                                        <p:attrNameLst>
                                          <p:attrName>style.visibility</p:attrName>
                                        </p:attrNameLst>
                                      </p:cBhvr>
                                      <p:to>
                                        <p:strVal val="visible"/>
                                      </p:to>
                                    </p:set>
                                    <p:animEffect transition="in" filter="blinds(horizontal)">
                                      <p:cBhvr>
                                        <p:cTn id="17" dur="500"/>
                                        <p:tgtEl>
                                          <p:spTgt spid="368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blinds(horizontal)">
                                      <p:cBhvr>
                                        <p:cTn id="22" dur="500"/>
                                        <p:tgtEl>
                                          <p:spTgt spid="368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75"/>
                                        </p:tgtEl>
                                        <p:attrNameLst>
                                          <p:attrName>style.visibility</p:attrName>
                                        </p:attrNameLst>
                                      </p:cBhvr>
                                      <p:to>
                                        <p:strVal val="visible"/>
                                      </p:to>
                                    </p:set>
                                    <p:animEffect transition="in" filter="blinds(horizontal)">
                                      <p:cBhvr>
                                        <p:cTn id="27" dur="500"/>
                                        <p:tgtEl>
                                          <p:spTgt spid="36875"/>
                                        </p:tgtEl>
                                      </p:cBhvr>
                                    </p:animEffect>
                                  </p:childTnLst>
                                </p:cTn>
                              </p:par>
                              <p:par>
                                <p:cTn id="28" presetID="3" presetClass="entr" presetSubtype="10" fill="hold" nodeType="withEffect">
                                  <p:stCondLst>
                                    <p:cond delay="0"/>
                                  </p:stCondLst>
                                  <p:childTnLst>
                                    <p:set>
                                      <p:cBhvr>
                                        <p:cTn id="29" dur="1" fill="hold">
                                          <p:stCondLst>
                                            <p:cond delay="0"/>
                                          </p:stCondLst>
                                        </p:cTn>
                                        <p:tgtEl>
                                          <p:spTgt spid="36876"/>
                                        </p:tgtEl>
                                        <p:attrNameLst>
                                          <p:attrName>style.visibility</p:attrName>
                                        </p:attrNameLst>
                                      </p:cBhvr>
                                      <p:to>
                                        <p:strVal val="visible"/>
                                      </p:to>
                                    </p:set>
                                    <p:animEffect transition="in" filter="blinds(horizontal)">
                                      <p:cBhvr>
                                        <p:cTn id="30" dur="500"/>
                                        <p:tgtEl>
                                          <p:spTgt spid="3687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6873"/>
                                        </p:tgtEl>
                                        <p:attrNameLst>
                                          <p:attrName>style.visibility</p:attrName>
                                        </p:attrNameLst>
                                      </p:cBhvr>
                                      <p:to>
                                        <p:strVal val="visible"/>
                                      </p:to>
                                    </p:set>
                                    <p:animEffect transition="in" filter="blinds(horizontal)">
                                      <p:cBhvr>
                                        <p:cTn id="35" dur="500"/>
                                        <p:tgtEl>
                                          <p:spTgt spid="3687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877"/>
                                        </p:tgtEl>
                                        <p:attrNameLst>
                                          <p:attrName>style.visibility</p:attrName>
                                        </p:attrNameLst>
                                      </p:cBhvr>
                                      <p:to>
                                        <p:strVal val="visible"/>
                                      </p:to>
                                    </p:set>
                                    <p:animEffect transition="in" filter="blinds(horizontal)">
                                      <p:cBhvr>
                                        <p:cTn id="40" dur="500"/>
                                        <p:tgtEl>
                                          <p:spTgt spid="3687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checkerboard(across)">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6" restart="whenNotActive" fill="hold" evtFilter="cancelBubble" nodeType="interactiveSeq">
                <p:stCondLst>
                  <p:cond evt="onClick" delay="0">
                    <p:tgtEl>
                      <p:spTgt spid="4106"/>
                    </p:tgtEl>
                  </p:cond>
                </p:stCondLst>
                <p:endSync evt="end" delay="0">
                  <p:rtn val="all"/>
                </p:endSync>
                <p:childTnLst>
                  <p:par>
                    <p:cTn id="47" fill="hold">
                      <p:stCondLst>
                        <p:cond delay="0"/>
                      </p:stCondLst>
                      <p:childTnLst>
                        <p:par>
                          <p:cTn id="48" fill="hold">
                            <p:stCondLst>
                              <p:cond delay="0"/>
                            </p:stCondLst>
                            <p:childTnLst>
                              <p:par>
                                <p:cTn id="49" presetID="2" presetClass="mediacall" presetSubtype="0" fill="hold" nodeType="clickEffect">
                                  <p:stCondLst>
                                    <p:cond delay="0"/>
                                  </p:stCondLst>
                                  <p:childTnLst>
                                    <p:cmd type="call" cmd="togglePause">
                                      <p:cBhvr>
                                        <p:cTn id="50" dur="1" fill="hold"/>
                                        <p:tgtEl>
                                          <p:spTgt spid="4106"/>
                                        </p:tgtEl>
                                      </p:cBhvr>
                                    </p:cmd>
                                  </p:childTnLst>
                                </p:cTn>
                              </p:par>
                            </p:childTnLst>
                          </p:cTn>
                        </p:par>
                      </p:childTnLst>
                    </p:cTn>
                  </p:par>
                </p:childTnLst>
              </p:cTn>
              <p:nextCondLst>
                <p:cond evt="onClick" delay="0">
                  <p:tgtEl>
                    <p:spTgt spid="4106"/>
                  </p:tgtEl>
                </p:cond>
              </p:nextCondLst>
            </p:seq>
            <p:video>
              <p:cMediaNode>
                <p:cTn id="51" fill="hold" display="0">
                  <p:stCondLst>
                    <p:cond delay="indefinite"/>
                  </p:stCondLst>
                  <p:endCondLst>
                    <p:cond evt="onNext" delay="0">
                      <p:tgtEl>
                        <p:sldTgt/>
                      </p:tgtEl>
                    </p:cond>
                    <p:cond evt="onPrev" delay="0">
                      <p:tgtEl>
                        <p:sldTgt/>
                      </p:tgtEl>
                    </p:cond>
                  </p:endCondLst>
                </p:cTn>
                <p:tgtEl>
                  <p:spTgt spid="4106"/>
                </p:tgtEl>
              </p:cMediaNode>
            </p:video>
          </p:childTnLst>
        </p:cTn>
      </p:par>
    </p:tnLst>
    <p:bldLst>
      <p:bldP spid="36870" grpId="0"/>
      <p:bldP spid="36873" grpId="0"/>
      <p:bldP spid="36874" grpId="0"/>
      <p:bldP spid="36882" grpId="0" bldLvl="0"/>
      <p:bldP spid="29713"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a:t>
            </a:r>
            <a:r>
              <a:rPr lang="zh-CN" altLang="en-US" b="1" dirty="0">
                <a:solidFill>
                  <a:srgbClr val="FF0000"/>
                </a:solidFill>
                <a:latin typeface="微软雅黑" panose="020B0503020204020204" pitchFamily="34" charset="-122"/>
                <a:ea typeface="微软雅黑" panose="020B0503020204020204" pitchFamily="34" charset="-122"/>
              </a:rPr>
              <a:t>糙水平</a:t>
            </a:r>
            <a:r>
              <a:rPr lang="zh-CN" altLang="en-US" b="1" dirty="0">
                <a:latin typeface="微软雅黑" panose="020B0503020204020204" pitchFamily="34" charset="-122"/>
                <a:ea typeface="微软雅黑" panose="020B0503020204020204" pitchFamily="34" charset="-122"/>
              </a:rPr>
              <a:t>地面上在如图所示已知载荷作用下（图示瞬时弹簧压缩量为    ）。由静止释放后在做纯滚动，求释放瞬时轮的角加速度</a:t>
            </a:r>
            <a:r>
              <a:rPr lang="zh-CN" altLang="en-US" sz="1800" b="1" dirty="0">
                <a:latin typeface="华文琥珀" charset="-122"/>
                <a:ea typeface="华文琥珀" charset="-122"/>
              </a:rPr>
              <a:t>。（若</a:t>
            </a:r>
            <a:r>
              <a:rPr lang="en-US" altLang="zh-CN" sz="1800" b="1" dirty="0">
                <a:latin typeface="华文琥珀" charset="-122"/>
                <a:ea typeface="华文琥珀" charset="-122"/>
              </a:rPr>
              <a:t>F=0</a:t>
            </a:r>
            <a:r>
              <a:rPr lang="zh-CN" altLang="en-US" sz="1800" b="1" dirty="0">
                <a:latin typeface="华文琥珀" charset="-122"/>
                <a:ea typeface="华文琥珀" charset="-122"/>
              </a:rPr>
              <a:t>，</a:t>
            </a:r>
            <a:r>
              <a:rPr lang="en-US" altLang="zh-CN" sz="1800" b="1" dirty="0">
                <a:latin typeface="华文琥珀" charset="-122"/>
                <a:ea typeface="华文琥珀" charset="-122"/>
              </a:rPr>
              <a:t>M=0</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32770"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1"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2"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3"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4"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5"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6"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2777" name="矩形 195603"/>
          <p:cNvSpPr/>
          <p:nvPr/>
        </p:nvSpPr>
        <p:spPr>
          <a:xfrm>
            <a:off x="1293813" y="1892300"/>
            <a:ext cx="601662"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rPr>
              <a:t>(1)</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2778" name="对象 1"/>
          <p:cNvGraphicFramePr/>
          <p:nvPr/>
        </p:nvGraphicFramePr>
        <p:xfrm>
          <a:off x="4135438" y="836613"/>
          <a:ext cx="303212" cy="393700"/>
        </p:xfrm>
        <a:graphic>
          <a:graphicData uri="http://schemas.openxmlformats.org/presentationml/2006/ole">
            <mc:AlternateContent xmlns:mc="http://schemas.openxmlformats.org/markup-compatibility/2006">
              <mc:Choice xmlns:v="urn:schemas-microsoft-com:vml" Requires="v">
                <p:oleObj spid="_x0000_s3219" name="" r:id="rId1" imgW="177165" imgH="228600" progId="Equation.3">
                  <p:embed/>
                </p:oleObj>
              </mc:Choice>
              <mc:Fallback>
                <p:oleObj name="" r:id="rId1" imgW="177165" imgH="228600" progId="Equation.3">
                  <p:embed/>
                  <p:pic>
                    <p:nvPicPr>
                      <p:cNvPr id="0" name="图片 3218"/>
                      <p:cNvPicPr/>
                      <p:nvPr/>
                    </p:nvPicPr>
                    <p:blipFill>
                      <a:blip r:embed="rId2"/>
                      <a:stretch>
                        <a:fillRect/>
                      </a:stretch>
                    </p:blipFill>
                    <p:spPr>
                      <a:xfrm>
                        <a:off x="4135438" y="836613"/>
                        <a:ext cx="303212" cy="3937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2779" name="文本框 195586"/>
          <p:cNvSpPr txBox="1"/>
          <p:nvPr/>
        </p:nvSpPr>
        <p:spPr>
          <a:xfrm>
            <a:off x="-38100" y="1524000"/>
            <a:ext cx="6226175" cy="368300"/>
          </a:xfrm>
          <a:prstGeom prst="rect">
            <a:avLst/>
          </a:prstGeom>
          <a:noFill/>
          <a:ln w="9525">
            <a:noFill/>
          </a:ln>
        </p:spPr>
        <p:txBody>
          <a:bodyPr wrap="square" anchor="t" anchorCtr="0">
            <a:spAutoFit/>
          </a:bodyPr>
          <a:p>
            <a:r>
              <a:rPr lang="en-US" altLang="zh-CN" sz="1800" b="1">
                <a:latin typeface="微软雅黑" panose="020B0503020204020204" pitchFamily="34" charset="-122"/>
                <a:ea typeface="微软雅黑" panose="020B0503020204020204" pitchFamily="34" charset="-122"/>
              </a:rPr>
              <a:t>[</a:t>
            </a:r>
            <a:r>
              <a:rPr lang="zh-CN" altLang="en-US" sz="1800" b="1">
                <a:solidFill>
                  <a:srgbClr val="FF0000"/>
                </a:solidFill>
                <a:latin typeface="微软雅黑" panose="020B0503020204020204" pitchFamily="34" charset="-122"/>
                <a:ea typeface="微软雅黑" panose="020B0503020204020204" pitchFamily="34" charset="-122"/>
              </a:rPr>
              <a:t>解法</a:t>
            </a:r>
            <a:r>
              <a:rPr lang="en-US" altLang="zh-CN" sz="1800" b="1">
                <a:solidFill>
                  <a:srgbClr val="FF0000"/>
                </a:solidFill>
                <a:latin typeface="微软雅黑" panose="020B0503020204020204" pitchFamily="34" charset="-122"/>
                <a:ea typeface="微软雅黑" panose="020B0503020204020204" pitchFamily="34" charset="-122"/>
              </a:rPr>
              <a:t>6</a:t>
            </a:r>
            <a:r>
              <a:rPr lang="zh-CN" altLang="en-US" sz="1800" b="1">
                <a:solidFill>
                  <a:srgbClr val="FF0000"/>
                </a:solidFill>
                <a:latin typeface="微软雅黑" panose="020B0503020204020204" pitchFamily="34" charset="-122"/>
                <a:ea typeface="微软雅黑" panose="020B0503020204020204" pitchFamily="34" charset="-122"/>
              </a:rPr>
              <a:t>：求速度表达式后求导</a:t>
            </a:r>
            <a:r>
              <a:rPr lang="en-US" altLang="zh-CN" sz="1800" b="1">
                <a:latin typeface="微软雅黑" panose="020B0503020204020204" pitchFamily="34" charset="-122"/>
                <a:ea typeface="微软雅黑" panose="020B0503020204020204" pitchFamily="34" charset="-122"/>
              </a:rPr>
              <a:t>] [</a:t>
            </a:r>
            <a:r>
              <a:rPr lang="zh-CN" altLang="en-US" sz="1800" b="1">
                <a:solidFill>
                  <a:srgbClr val="FF0000"/>
                </a:solidFill>
                <a:latin typeface="微软雅黑" panose="020B0503020204020204" pitchFamily="34" charset="-122"/>
                <a:ea typeface="微软雅黑" panose="020B0503020204020204" pitchFamily="34" charset="-122"/>
              </a:rPr>
              <a:t>动力学</a:t>
            </a:r>
            <a:r>
              <a:rPr lang="en-US" altLang="zh-CN" sz="1800" b="1">
                <a:latin typeface="微软雅黑" panose="020B0503020204020204" pitchFamily="34" charset="-122"/>
                <a:ea typeface="微软雅黑" panose="020B0503020204020204" pitchFamily="34" charset="-122"/>
              </a:rPr>
              <a:t>]</a:t>
            </a:r>
            <a:endParaRPr lang="zh-CN" altLang="en-US" sz="1800" b="1" dirty="0">
              <a:latin typeface="华文琥珀" charset="-122"/>
              <a:ea typeface="华文琥珀" charset="-122"/>
            </a:endParaRPr>
          </a:p>
        </p:txBody>
      </p:sp>
      <p:grpSp>
        <p:nvGrpSpPr>
          <p:cNvPr id="32780" name="组合 12"/>
          <p:cNvGrpSpPr/>
          <p:nvPr/>
        </p:nvGrpSpPr>
        <p:grpSpPr>
          <a:xfrm>
            <a:off x="5967413" y="1365250"/>
            <a:ext cx="3159125" cy="2187575"/>
            <a:chOff x="9153" y="2004"/>
            <a:chExt cx="4976" cy="3444"/>
          </a:xfrm>
        </p:grpSpPr>
        <p:pic>
          <p:nvPicPr>
            <p:cNvPr id="32781" name="图片 195615"/>
            <p:cNvPicPr>
              <a:picLocks noChangeAspect="1"/>
            </p:cNvPicPr>
            <p:nvPr/>
          </p:nvPicPr>
          <p:blipFill>
            <a:blip r:embed="rId3"/>
            <a:stretch>
              <a:fillRect/>
            </a:stretch>
          </p:blipFill>
          <p:spPr>
            <a:xfrm>
              <a:off x="9152" y="2004"/>
              <a:ext cx="4817" cy="3445"/>
            </a:xfrm>
            <a:prstGeom prst="rect">
              <a:avLst/>
            </a:prstGeom>
            <a:noFill/>
            <a:ln w="9525">
              <a:noFill/>
            </a:ln>
          </p:spPr>
        </p:pic>
        <p:cxnSp>
          <p:nvCxnSpPr>
            <p:cNvPr id="2" name="直接箭头连接符 1"/>
            <p:cNvCxnSpPr/>
            <p:nvPr/>
          </p:nvCxnSpPr>
          <p:spPr>
            <a:xfrm flipV="1">
              <a:off x="12474" y="3988"/>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11196" y="3987"/>
              <a:ext cx="1278" cy="1"/>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2784" name="对象 4">
              <a:hlinkClick r:id="" action="ppaction://ole?verb="/>
            </p:cNvPr>
            <p:cNvGraphicFramePr>
              <a:graphicFrameLocks noChangeAspect="1"/>
            </p:cNvGraphicFramePr>
            <p:nvPr/>
          </p:nvGraphicFramePr>
          <p:xfrm>
            <a:off x="11050" y="3272"/>
            <a:ext cx="378" cy="488"/>
          </p:xfrm>
          <a:graphic>
            <a:graphicData uri="http://schemas.openxmlformats.org/presentationml/2006/ole">
              <mc:AlternateContent xmlns:mc="http://schemas.openxmlformats.org/markup-compatibility/2006">
                <mc:Choice xmlns:v="urn:schemas-microsoft-com:vml" Requires="v">
                  <p:oleObj spid="_x0000_s3076" name="" r:id="rId4" imgW="177165" imgH="228600" progId="Equation.KSEE3">
                    <p:embed/>
                  </p:oleObj>
                </mc:Choice>
                <mc:Fallback>
                  <p:oleObj name="" r:id="rId4" imgW="177165" imgH="228600" progId="Equation.KSEE3">
                    <p:embed/>
                    <p:pic>
                      <p:nvPicPr>
                        <p:cNvPr id="0" name="图片 3075"/>
                        <p:cNvPicPr/>
                        <p:nvPr/>
                      </p:nvPicPr>
                      <p:blipFill>
                        <a:blip r:embed="rId5"/>
                        <a:stretch>
                          <a:fillRect/>
                        </a:stretch>
                      </p:blipFill>
                      <p:spPr>
                        <a:xfrm>
                          <a:off x="11050" y="3272"/>
                          <a:ext cx="378" cy="488"/>
                        </a:xfrm>
                        <a:prstGeom prst="rect">
                          <a:avLst/>
                        </a:prstGeom>
                        <a:noFill/>
                        <a:ln w="38100">
                          <a:noFill/>
                          <a:miter/>
                        </a:ln>
                      </p:spPr>
                    </p:pic>
                  </p:oleObj>
                </mc:Fallback>
              </mc:AlternateContent>
            </a:graphicData>
          </a:graphic>
        </p:graphicFrame>
        <p:sp>
          <p:nvSpPr>
            <p:cNvPr id="6" name="任意多边形 5"/>
            <p:cNvSpPr/>
            <p:nvPr/>
          </p:nvSpPr>
          <p:spPr>
            <a:xfrm>
              <a:off x="11407" y="2605"/>
              <a:ext cx="464" cy="482"/>
            </a:xfrm>
            <a:custGeom>
              <a:avLst/>
              <a:gdLst>
                <a:gd name="connisteX0" fmla="*/ 0 w 294640"/>
                <a:gd name="connsiteY0" fmla="*/ 306190 h 306190"/>
                <a:gd name="connisteX1" fmla="*/ 220980 w 294640"/>
                <a:gd name="connsiteY1" fmla="*/ 26155 h 306190"/>
                <a:gd name="connisteX2" fmla="*/ 294640 w 294640"/>
                <a:gd name="connsiteY2" fmla="*/ 26155 h 306190"/>
              </a:gdLst>
              <a:ahLst/>
              <a:cxnLst>
                <a:cxn ang="0">
                  <a:pos x="connisteX0" y="connsiteY0"/>
                </a:cxn>
                <a:cxn ang="0">
                  <a:pos x="connisteX1" y="connsiteY1"/>
                </a:cxn>
                <a:cxn ang="0">
                  <a:pos x="connisteX2" y="connsiteY2"/>
                </a:cxn>
              </a:cxnLst>
              <a:rect l="l" t="t" r="r" b="b"/>
              <a:pathLst>
                <a:path w="294640" h="306190">
                  <a:moveTo>
                    <a:pt x="0" y="306190"/>
                  </a:moveTo>
                  <a:cubicBezTo>
                    <a:pt x="42545" y="250310"/>
                    <a:pt x="161925" y="82035"/>
                    <a:pt x="220980" y="26155"/>
                  </a:cubicBezTo>
                  <a:cubicBezTo>
                    <a:pt x="280035" y="-29725"/>
                    <a:pt x="284480" y="20440"/>
                    <a:pt x="294640" y="2615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7" name="直接箭头连接符 6"/>
            <p:cNvCxnSpPr/>
            <p:nvPr/>
          </p:nvCxnSpPr>
          <p:spPr>
            <a:xfrm flipV="1">
              <a:off x="12474" y="3087"/>
              <a:ext cx="849" cy="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2787" name="对象 7">
              <a:hlinkClick r:id="" action="ppaction://ole?verb="/>
            </p:cNvPr>
            <p:cNvGraphicFramePr>
              <a:graphicFrameLocks noChangeAspect="1"/>
            </p:cNvGraphicFramePr>
            <p:nvPr/>
          </p:nvGraphicFramePr>
          <p:xfrm>
            <a:off x="11049" y="2405"/>
            <a:ext cx="651" cy="353"/>
          </p:xfrm>
          <a:graphic>
            <a:graphicData uri="http://schemas.openxmlformats.org/presentationml/2006/ole">
              <mc:AlternateContent xmlns:mc="http://schemas.openxmlformats.org/markup-compatibility/2006">
                <mc:Choice xmlns:v="urn:schemas-microsoft-com:vml" Requires="v">
                  <p:oleObj spid="_x0000_s3220" name="" r:id="rId6" imgW="304800" imgH="165100" progId="Equation.KSEE3">
                    <p:embed/>
                  </p:oleObj>
                </mc:Choice>
                <mc:Fallback>
                  <p:oleObj name="" r:id="rId6" imgW="304800" imgH="165100" progId="Equation.KSEE3">
                    <p:embed/>
                    <p:pic>
                      <p:nvPicPr>
                        <p:cNvPr id="0" name="图片 3219"/>
                        <p:cNvPicPr/>
                        <p:nvPr/>
                      </p:nvPicPr>
                      <p:blipFill>
                        <a:blip r:embed="rId7"/>
                        <a:stretch>
                          <a:fillRect/>
                        </a:stretch>
                      </p:blipFill>
                      <p:spPr>
                        <a:xfrm>
                          <a:off x="11049" y="2405"/>
                          <a:ext cx="651" cy="353"/>
                        </a:xfrm>
                        <a:prstGeom prst="rect">
                          <a:avLst/>
                        </a:prstGeom>
                        <a:noFill/>
                        <a:ln w="38100">
                          <a:noFill/>
                          <a:miter/>
                        </a:ln>
                      </p:spPr>
                    </p:pic>
                  </p:oleObj>
                </mc:Fallback>
              </mc:AlternateContent>
            </a:graphicData>
          </a:graphic>
        </p:graphicFrame>
        <p:graphicFrame>
          <p:nvGraphicFramePr>
            <p:cNvPr id="32788" name="对象 8">
              <a:hlinkClick r:id="" action="ppaction://ole?verb="/>
            </p:cNvPr>
            <p:cNvGraphicFramePr>
              <a:graphicFrameLocks noChangeAspect="1"/>
            </p:cNvGraphicFramePr>
            <p:nvPr/>
          </p:nvGraphicFramePr>
          <p:xfrm>
            <a:off x="12473" y="4014"/>
            <a:ext cx="841" cy="516"/>
          </p:xfrm>
          <a:graphic>
            <a:graphicData uri="http://schemas.openxmlformats.org/presentationml/2006/ole">
              <mc:AlternateContent xmlns:mc="http://schemas.openxmlformats.org/markup-compatibility/2006">
                <mc:Choice xmlns:v="urn:schemas-microsoft-com:vml" Requires="v">
                  <p:oleObj spid="_x0000_s3221" name="" r:id="rId8" imgW="393700" imgH="241300" progId="Equation.KSEE3">
                    <p:embed/>
                  </p:oleObj>
                </mc:Choice>
                <mc:Fallback>
                  <p:oleObj name="" r:id="rId8" imgW="393700" imgH="241300" progId="Equation.KSEE3">
                    <p:embed/>
                    <p:pic>
                      <p:nvPicPr>
                        <p:cNvPr id="0" name="图片 3220"/>
                        <p:cNvPicPr/>
                        <p:nvPr/>
                      </p:nvPicPr>
                      <p:blipFill>
                        <a:blip r:embed="rId9"/>
                        <a:stretch>
                          <a:fillRect/>
                        </a:stretch>
                      </p:blipFill>
                      <p:spPr>
                        <a:xfrm>
                          <a:off x="12473" y="4014"/>
                          <a:ext cx="841" cy="516"/>
                        </a:xfrm>
                        <a:prstGeom prst="rect">
                          <a:avLst/>
                        </a:prstGeom>
                        <a:noFill/>
                        <a:ln w="38100">
                          <a:noFill/>
                          <a:miter/>
                        </a:ln>
                      </p:spPr>
                    </p:pic>
                  </p:oleObj>
                </mc:Fallback>
              </mc:AlternateContent>
            </a:graphicData>
          </a:graphic>
        </p:graphicFrame>
        <p:graphicFrame>
          <p:nvGraphicFramePr>
            <p:cNvPr id="32789" name="对象 10">
              <a:hlinkClick r:id="" action="ppaction://ole?verb="/>
            </p:cNvPr>
            <p:cNvGraphicFramePr>
              <a:graphicFrameLocks noChangeAspect="1"/>
            </p:cNvGraphicFramePr>
            <p:nvPr/>
          </p:nvGraphicFramePr>
          <p:xfrm>
            <a:off x="13315" y="2597"/>
            <a:ext cx="814" cy="489"/>
          </p:xfrm>
          <a:graphic>
            <a:graphicData uri="http://schemas.openxmlformats.org/presentationml/2006/ole">
              <mc:AlternateContent xmlns:mc="http://schemas.openxmlformats.org/markup-compatibility/2006">
                <mc:Choice xmlns:v="urn:schemas-microsoft-com:vml" Requires="v">
                  <p:oleObj spid="_x0000_s3222" name="" r:id="rId10" imgW="381000" imgH="228600" progId="Equation.KSEE3">
                    <p:embed/>
                  </p:oleObj>
                </mc:Choice>
                <mc:Fallback>
                  <p:oleObj name="" r:id="rId10" imgW="381000" imgH="228600" progId="Equation.KSEE3">
                    <p:embed/>
                    <p:pic>
                      <p:nvPicPr>
                        <p:cNvPr id="0" name="图片 3221"/>
                        <p:cNvPicPr/>
                        <p:nvPr/>
                      </p:nvPicPr>
                      <p:blipFill>
                        <a:blip r:embed="rId11"/>
                        <a:stretch>
                          <a:fillRect/>
                        </a:stretch>
                      </p:blipFill>
                      <p:spPr>
                        <a:xfrm>
                          <a:off x="13315" y="2597"/>
                          <a:ext cx="814" cy="489"/>
                        </a:xfrm>
                        <a:prstGeom prst="rect">
                          <a:avLst/>
                        </a:prstGeom>
                        <a:noFill/>
                        <a:ln w="38100">
                          <a:noFill/>
                          <a:miter/>
                        </a:ln>
                      </p:spPr>
                    </p:pic>
                  </p:oleObj>
                </mc:Fallback>
              </mc:AlternateContent>
            </a:graphicData>
          </a:graphic>
        </p:graphicFrame>
      </p:grpSp>
      <p:graphicFrame>
        <p:nvGraphicFramePr>
          <p:cNvPr id="32790" name="对象 13">
            <a:hlinkClick r:id="" action="ppaction://ole?verb="/>
          </p:cNvPr>
          <p:cNvGraphicFramePr>
            <a:graphicFrameLocks noChangeAspect="1"/>
          </p:cNvGraphicFramePr>
          <p:nvPr/>
        </p:nvGraphicFramePr>
        <p:xfrm>
          <a:off x="104775" y="2263775"/>
          <a:ext cx="4075113" cy="695325"/>
        </p:xfrm>
        <a:graphic>
          <a:graphicData uri="http://schemas.openxmlformats.org/presentationml/2006/ole">
            <mc:AlternateContent xmlns:mc="http://schemas.openxmlformats.org/markup-compatibility/2006">
              <mc:Choice xmlns:v="urn:schemas-microsoft-com:vml" Requires="v">
                <p:oleObj spid="_x0000_s3223" name="" r:id="rId12" imgW="2501900" imgH="393700" progId="Equation.KSEE3">
                  <p:embed/>
                </p:oleObj>
              </mc:Choice>
              <mc:Fallback>
                <p:oleObj name="" r:id="rId12" imgW="2501900" imgH="393700" progId="Equation.KSEE3">
                  <p:embed/>
                  <p:pic>
                    <p:nvPicPr>
                      <p:cNvPr id="0" name="图片 3222"/>
                      <p:cNvPicPr/>
                      <p:nvPr/>
                    </p:nvPicPr>
                    <p:blipFill>
                      <a:blip r:embed="rId13"/>
                      <a:stretch>
                        <a:fillRect/>
                      </a:stretch>
                    </p:blipFill>
                    <p:spPr>
                      <a:xfrm>
                        <a:off x="104775" y="2263775"/>
                        <a:ext cx="4075113" cy="695325"/>
                      </a:xfrm>
                      <a:prstGeom prst="rect">
                        <a:avLst/>
                      </a:prstGeom>
                      <a:noFill/>
                      <a:ln w="38100">
                        <a:noFill/>
                        <a:miter/>
                      </a:ln>
                    </p:spPr>
                  </p:pic>
                </p:oleObj>
              </mc:Fallback>
            </mc:AlternateContent>
          </a:graphicData>
        </a:graphic>
      </p:graphicFrame>
      <p:sp>
        <p:nvSpPr>
          <p:cNvPr id="32791" name="矩形 195603"/>
          <p:cNvSpPr/>
          <p:nvPr/>
        </p:nvSpPr>
        <p:spPr>
          <a:xfrm>
            <a:off x="4133850" y="3063875"/>
            <a:ext cx="603250" cy="474663"/>
          </a:xfrm>
          <a:prstGeom prst="rect">
            <a:avLst/>
          </a:prstGeom>
          <a:noFill/>
          <a:ln w="9525">
            <a:noFill/>
          </a:ln>
        </p:spPr>
        <p:txBody>
          <a:bodyPr anchor="t" anchorCtr="0"/>
          <a:p>
            <a:r>
              <a:rPr lang="en-US" altLang="zh-CN" sz="2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792" name="文本框 29"/>
          <p:cNvSpPr txBox="1"/>
          <p:nvPr/>
        </p:nvSpPr>
        <p:spPr>
          <a:xfrm>
            <a:off x="115888" y="3783013"/>
            <a:ext cx="5792787" cy="460375"/>
          </a:xfrm>
          <a:prstGeom prst="rect">
            <a:avLst/>
          </a:prstGeom>
          <a:noFill/>
          <a:ln w="9525">
            <a:noFill/>
          </a:ln>
        </p:spPr>
        <p:txBody>
          <a:bodyPr wrap="square" anchor="t" anchorCtr="0">
            <a:spAutoFit/>
          </a:bodyPr>
          <a:p>
            <a:r>
              <a:rPr lang="zh-CN" altLang="en-US" b="1">
                <a:solidFill>
                  <a:srgbClr val="FF0000"/>
                </a:solidFill>
                <a:latin typeface="微软雅黑" panose="020B0503020204020204" pitchFamily="34" charset="-122"/>
                <a:ea typeface="微软雅黑" panose="020B0503020204020204" pitchFamily="34" charset="-122"/>
              </a:rPr>
              <a:t>任意位置动能</a:t>
            </a:r>
            <a:r>
              <a:rPr lang="en-US" altLang="zh-CN" b="1">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速度系数与仅</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a:solidFill>
                  <a:schemeClr val="accent2"/>
                </a:solidFill>
                <a:latin typeface="微软雅黑" panose="020B0503020204020204" pitchFamily="34" charset="-122"/>
                <a:ea typeface="微软雅黑" panose="020B0503020204020204" pitchFamily="34" charset="-122"/>
              </a:rPr>
              <a:t>个速度量</a:t>
            </a:r>
            <a:r>
              <a:rPr lang="zh-CN" altLang="en-US" b="1">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graphicFrame>
        <p:nvGraphicFramePr>
          <p:cNvPr id="32793" name="对象 13">
            <a:hlinkClick r:id="" action="ppaction://ole?verb="/>
          </p:cNvPr>
          <p:cNvGraphicFramePr>
            <a:graphicFrameLocks noChangeAspect="1"/>
          </p:cNvGraphicFramePr>
          <p:nvPr/>
        </p:nvGraphicFramePr>
        <p:xfrm>
          <a:off x="115888" y="2962275"/>
          <a:ext cx="3390900" cy="695325"/>
        </p:xfrm>
        <a:graphic>
          <a:graphicData uri="http://schemas.openxmlformats.org/presentationml/2006/ole">
            <mc:AlternateContent xmlns:mc="http://schemas.openxmlformats.org/markup-compatibility/2006">
              <mc:Choice xmlns:v="urn:schemas-microsoft-com:vml" Requires="v">
                <p:oleObj spid="_x0000_s3224" name="" r:id="rId14" imgW="2082800" imgH="393700" progId="Equation.KSEE3">
                  <p:embed/>
                </p:oleObj>
              </mc:Choice>
              <mc:Fallback>
                <p:oleObj name="" r:id="rId14" imgW="2082800" imgH="393700" progId="Equation.KSEE3">
                  <p:embed/>
                  <p:pic>
                    <p:nvPicPr>
                      <p:cNvPr id="0" name="图片 3223"/>
                      <p:cNvPicPr/>
                      <p:nvPr/>
                    </p:nvPicPr>
                    <p:blipFill>
                      <a:blip r:embed="rId15"/>
                      <a:stretch>
                        <a:fillRect/>
                      </a:stretch>
                    </p:blipFill>
                    <p:spPr>
                      <a:xfrm>
                        <a:off x="115888" y="2962275"/>
                        <a:ext cx="3390900" cy="695325"/>
                      </a:xfrm>
                      <a:prstGeom prst="rect">
                        <a:avLst/>
                      </a:prstGeom>
                      <a:noFill/>
                      <a:ln w="38100">
                        <a:noFill/>
                        <a:miter/>
                      </a:ln>
                    </p:spPr>
                  </p:pic>
                </p:oleObj>
              </mc:Fallback>
            </mc:AlternateContent>
          </a:graphicData>
        </a:graphic>
      </p:graphicFrame>
      <p:graphicFrame>
        <p:nvGraphicFramePr>
          <p:cNvPr id="32794" name="对象 74">
            <a:hlinkClick r:id="" action="ppaction://ole?verb="/>
          </p:cNvPr>
          <p:cNvGraphicFramePr>
            <a:graphicFrameLocks noChangeAspect="1"/>
          </p:cNvGraphicFramePr>
          <p:nvPr/>
        </p:nvGraphicFramePr>
        <p:xfrm>
          <a:off x="255588" y="1858963"/>
          <a:ext cx="860425" cy="404812"/>
        </p:xfrm>
        <a:graphic>
          <a:graphicData uri="http://schemas.openxmlformats.org/presentationml/2006/ole">
            <mc:AlternateContent xmlns:mc="http://schemas.openxmlformats.org/markup-compatibility/2006">
              <mc:Choice xmlns:v="urn:schemas-microsoft-com:vml" Requires="v">
                <p:oleObj spid="_x0000_s3225" name="" r:id="rId16" imgW="558800" imgH="228600" progId="Equation.KSEE3">
                  <p:embed/>
                </p:oleObj>
              </mc:Choice>
              <mc:Fallback>
                <p:oleObj name="" r:id="rId16" imgW="558800" imgH="228600" progId="Equation.KSEE3">
                  <p:embed/>
                  <p:pic>
                    <p:nvPicPr>
                      <p:cNvPr id="0" name="图片 3224"/>
                      <p:cNvPicPr/>
                      <p:nvPr/>
                    </p:nvPicPr>
                    <p:blipFill>
                      <a:blip r:embed="rId17"/>
                      <a:stretch>
                        <a:fillRect/>
                      </a:stretch>
                    </p:blipFill>
                    <p:spPr>
                      <a:xfrm>
                        <a:off x="255588" y="1858963"/>
                        <a:ext cx="860425" cy="404812"/>
                      </a:xfrm>
                      <a:prstGeom prst="rect">
                        <a:avLst/>
                      </a:prstGeom>
                      <a:noFill/>
                      <a:ln w="38100">
                        <a:noFill/>
                        <a:miter/>
                      </a:ln>
                    </p:spPr>
                  </p:pic>
                </p:oleObj>
              </mc:Fallback>
            </mc:AlternateContent>
          </a:graphicData>
        </a:graphic>
      </p:graphicFrame>
      <p:graphicFrame>
        <p:nvGraphicFramePr>
          <p:cNvPr id="32795" name="对象 13">
            <a:hlinkClick r:id="" action="ppaction://ole?verb="/>
          </p:cNvPr>
          <p:cNvGraphicFramePr>
            <a:graphicFrameLocks noChangeAspect="1"/>
          </p:cNvGraphicFramePr>
          <p:nvPr/>
        </p:nvGraphicFramePr>
        <p:xfrm>
          <a:off x="255588" y="4243388"/>
          <a:ext cx="2378075" cy="449262"/>
        </p:xfrm>
        <a:graphic>
          <a:graphicData uri="http://schemas.openxmlformats.org/presentationml/2006/ole">
            <mc:AlternateContent xmlns:mc="http://schemas.openxmlformats.org/markup-compatibility/2006">
              <mc:Choice xmlns:v="urn:schemas-microsoft-com:vml" Requires="v">
                <p:oleObj spid="_x0000_s3226" name="" r:id="rId18" imgW="1459865" imgH="254000" progId="Equation.KSEE3">
                  <p:embed/>
                </p:oleObj>
              </mc:Choice>
              <mc:Fallback>
                <p:oleObj name="" r:id="rId18" imgW="1459865" imgH="254000" progId="Equation.KSEE3">
                  <p:embed/>
                  <p:pic>
                    <p:nvPicPr>
                      <p:cNvPr id="0" name="图片 3225"/>
                      <p:cNvPicPr/>
                      <p:nvPr/>
                    </p:nvPicPr>
                    <p:blipFill>
                      <a:blip r:embed="rId19"/>
                      <a:stretch>
                        <a:fillRect/>
                      </a:stretch>
                    </p:blipFill>
                    <p:spPr>
                      <a:xfrm>
                        <a:off x="255588" y="4243388"/>
                        <a:ext cx="2378075" cy="449262"/>
                      </a:xfrm>
                      <a:prstGeom prst="rect">
                        <a:avLst/>
                      </a:prstGeom>
                      <a:noFill/>
                      <a:ln w="38100">
                        <a:noFill/>
                        <a:miter/>
                      </a:ln>
                    </p:spPr>
                  </p:pic>
                </p:oleObj>
              </mc:Fallback>
            </mc:AlternateContent>
          </a:graphicData>
        </a:graphic>
      </p:graphicFrame>
      <p:graphicFrame>
        <p:nvGraphicFramePr>
          <p:cNvPr id="32796" name="对象 13">
            <a:hlinkClick r:id="" action="ppaction://ole?verb="/>
          </p:cNvPr>
          <p:cNvGraphicFramePr>
            <a:graphicFrameLocks noChangeAspect="1"/>
          </p:cNvGraphicFramePr>
          <p:nvPr/>
        </p:nvGraphicFramePr>
        <p:xfrm>
          <a:off x="122238" y="4692650"/>
          <a:ext cx="2376487" cy="1347788"/>
        </p:xfrm>
        <a:graphic>
          <a:graphicData uri="http://schemas.openxmlformats.org/presentationml/2006/ole">
            <mc:AlternateContent xmlns:mc="http://schemas.openxmlformats.org/markup-compatibility/2006">
              <mc:Choice xmlns:v="urn:schemas-microsoft-com:vml" Requires="v">
                <p:oleObj spid="_x0000_s3227" name="" r:id="rId20" imgW="1459865" imgH="762000" progId="Equation.KSEE3">
                  <p:embed/>
                </p:oleObj>
              </mc:Choice>
              <mc:Fallback>
                <p:oleObj name="" r:id="rId20" imgW="1459865" imgH="762000" progId="Equation.KSEE3">
                  <p:embed/>
                  <p:pic>
                    <p:nvPicPr>
                      <p:cNvPr id="0" name="图片 3226"/>
                      <p:cNvPicPr/>
                      <p:nvPr/>
                    </p:nvPicPr>
                    <p:blipFill>
                      <a:blip r:embed="rId21"/>
                      <a:stretch>
                        <a:fillRect/>
                      </a:stretch>
                    </p:blipFill>
                    <p:spPr>
                      <a:xfrm>
                        <a:off x="122238" y="4692650"/>
                        <a:ext cx="2376487" cy="1347788"/>
                      </a:xfrm>
                      <a:prstGeom prst="rect">
                        <a:avLst/>
                      </a:prstGeom>
                      <a:noFill/>
                      <a:ln w="38100">
                        <a:noFill/>
                        <a:miter/>
                      </a:ln>
                    </p:spPr>
                  </p:pic>
                </p:oleObj>
              </mc:Fallback>
            </mc:AlternateContent>
          </a:graphicData>
        </a:graphic>
      </p:graphicFrame>
      <p:graphicFrame>
        <p:nvGraphicFramePr>
          <p:cNvPr id="32797" name="对象 13">
            <a:hlinkClick r:id="" action="ppaction://ole?verb="/>
          </p:cNvPr>
          <p:cNvGraphicFramePr>
            <a:graphicFrameLocks noChangeAspect="1"/>
          </p:cNvGraphicFramePr>
          <p:nvPr/>
        </p:nvGraphicFramePr>
        <p:xfrm>
          <a:off x="3409950" y="4422775"/>
          <a:ext cx="4611688" cy="1619250"/>
        </p:xfrm>
        <a:graphic>
          <a:graphicData uri="http://schemas.openxmlformats.org/presentationml/2006/ole">
            <mc:AlternateContent xmlns:mc="http://schemas.openxmlformats.org/markup-compatibility/2006">
              <mc:Choice xmlns:v="urn:schemas-microsoft-com:vml" Requires="v">
                <p:oleObj spid="_x0000_s3228" name="" r:id="rId22" imgW="2831465" imgH="914400" progId="Equation.KSEE3">
                  <p:embed/>
                </p:oleObj>
              </mc:Choice>
              <mc:Fallback>
                <p:oleObj name="" r:id="rId22" imgW="2831465" imgH="914400" progId="Equation.KSEE3">
                  <p:embed/>
                  <p:pic>
                    <p:nvPicPr>
                      <p:cNvPr id="0" name="图片 3227"/>
                      <p:cNvPicPr/>
                      <p:nvPr/>
                    </p:nvPicPr>
                    <p:blipFill>
                      <a:blip r:embed="rId23"/>
                      <a:stretch>
                        <a:fillRect/>
                      </a:stretch>
                    </p:blipFill>
                    <p:spPr>
                      <a:xfrm>
                        <a:off x="3409950" y="4422775"/>
                        <a:ext cx="4611688" cy="1619250"/>
                      </a:xfrm>
                      <a:prstGeom prst="rect">
                        <a:avLst/>
                      </a:prstGeom>
                      <a:noFill/>
                      <a:ln w="38100">
                        <a:noFill/>
                        <a:miter/>
                      </a:ln>
                    </p:spPr>
                  </p:pic>
                </p:oleObj>
              </mc:Fallback>
            </mc:AlternateContent>
          </a:graphicData>
        </a:graphic>
      </p:graphicFrame>
      <p:sp>
        <p:nvSpPr>
          <p:cNvPr id="32798" name="文本框 29"/>
          <p:cNvSpPr txBox="1"/>
          <p:nvPr/>
        </p:nvSpPr>
        <p:spPr>
          <a:xfrm>
            <a:off x="104775" y="6207125"/>
            <a:ext cx="8920163" cy="400050"/>
          </a:xfrm>
          <a:prstGeom prst="rect">
            <a:avLst/>
          </a:prstGeom>
          <a:noFill/>
          <a:ln w="9525">
            <a:noFill/>
          </a:ln>
        </p:spPr>
        <p:txBody>
          <a:bodyPr wrap="square" anchor="t" anchorCtr="0">
            <a:spAutoFit/>
          </a:bodyPr>
          <a:p>
            <a:r>
              <a:rPr lang="zh-CN" altLang="en-US" sz="2000" b="1">
                <a:solidFill>
                  <a:srgbClr val="FF0000"/>
                </a:solidFill>
                <a:latin typeface="微软雅黑" panose="020B0503020204020204" pitchFamily="34" charset="-122"/>
                <a:ea typeface="微软雅黑" panose="020B0503020204020204" pitchFamily="34" charset="-122"/>
              </a:rPr>
              <a:t>【特点】直角或比例，同时求速度和速度的导数（切向加速度或角加速度）</a:t>
            </a:r>
            <a:endParaRPr lang="zh-CN" altLang="en-US" sz="2000" b="1">
              <a:solidFill>
                <a:srgbClr val="FF0000"/>
              </a:solidFill>
              <a:latin typeface="微软雅黑" panose="020B0503020204020204" pitchFamily="34" charset="-122"/>
              <a:ea typeface="微软雅黑" panose="020B0503020204020204" pitchFamily="34" charset="-122"/>
            </a:endParaRPr>
          </a:p>
        </p:txBody>
      </p:sp>
      <p:pic>
        <p:nvPicPr>
          <p:cNvPr id="32799" name="图片 11272">
            <a:hlinkClick r:id="rId24"/>
          </p:cNvPr>
          <p:cNvPicPr>
            <a:picLocks noChangeAspect="1"/>
          </p:cNvPicPr>
          <p:nvPr/>
        </p:nvPicPr>
        <p:blipFill>
          <a:blip r:embed="rId25"/>
          <a:stretch>
            <a:fillRect/>
          </a:stretch>
        </p:blipFill>
        <p:spPr>
          <a:xfrm>
            <a:off x="8686800" y="6396038"/>
            <a:ext cx="508000" cy="488950"/>
          </a:xfrm>
          <a:prstGeom prst="rect">
            <a:avLst/>
          </a:prstGeom>
          <a:noFill/>
          <a:ln w="9525">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95586"/>
          <p:cNvSpPr txBox="1"/>
          <p:nvPr/>
        </p:nvSpPr>
        <p:spPr>
          <a:xfrm>
            <a:off x="0" y="80963"/>
            <a:ext cx="8870950" cy="156845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已知质量为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为的均值圆盘，轮心通过弹性系数为</a:t>
            </a:r>
            <a:r>
              <a:rPr lang="en-US" altLang="zh-CN" b="1">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的弹簧连接在固定墙面，在粗糙地面上在如图所示已知载荷作用下（图示瞬时弹簧压缩量为    ）。由静止释放后在</a:t>
            </a:r>
            <a:r>
              <a:rPr lang="zh-CN" altLang="en-US" b="1" dirty="0">
                <a:solidFill>
                  <a:srgbClr val="FF0000"/>
                </a:solidFill>
                <a:latin typeface="微软雅黑" panose="020B0503020204020204" pitchFamily="34" charset="-122"/>
                <a:ea typeface="微软雅黑" panose="020B0503020204020204" pitchFamily="34" charset="-122"/>
              </a:rPr>
              <a:t>水平</a:t>
            </a:r>
            <a:r>
              <a:rPr lang="zh-CN" altLang="en-US" b="1" dirty="0">
                <a:latin typeface="微软雅黑" panose="020B0503020204020204" pitchFamily="34" charset="-122"/>
                <a:ea typeface="微软雅黑" panose="020B0503020204020204" pitchFamily="34" charset="-122"/>
              </a:rPr>
              <a:t>做纯滚动，求释放瞬时轮的角加速度</a:t>
            </a:r>
            <a:r>
              <a:rPr lang="zh-CN" altLang="en-US" sz="1800" b="1" dirty="0">
                <a:latin typeface="华文琥珀" charset="-122"/>
                <a:ea typeface="华文琥珀" charset="-122"/>
              </a:rPr>
              <a:t>。</a:t>
            </a:r>
            <a:endParaRPr lang="zh-CN" altLang="en-US" sz="1800" b="1" dirty="0">
              <a:latin typeface="华文琥珀" charset="-122"/>
              <a:ea typeface="华文琥珀" charset="-122"/>
            </a:endParaRPr>
          </a:p>
        </p:txBody>
      </p:sp>
      <p:sp>
        <p:nvSpPr>
          <p:cNvPr id="33794" name="矩形 195590"/>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795" name="矩形 195592"/>
          <p:cNvSpPr/>
          <p:nvPr/>
        </p:nvSpPr>
        <p:spPr>
          <a:xfrm>
            <a:off x="0" y="32131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796" name="矩形 195594"/>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797" name="矩形 19559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798" name="矩形 19559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799" name="矩形 19559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800" name="矩形 195601"/>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3801" name="矩形 195603"/>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pic>
        <p:nvPicPr>
          <p:cNvPr id="33802" name="图片 195615"/>
          <p:cNvPicPr>
            <a:picLocks noChangeAspect="1"/>
          </p:cNvPicPr>
          <p:nvPr/>
        </p:nvPicPr>
        <p:blipFill>
          <a:blip r:embed="rId1"/>
          <a:stretch>
            <a:fillRect/>
          </a:stretch>
        </p:blipFill>
        <p:spPr>
          <a:xfrm>
            <a:off x="5811838" y="1304925"/>
            <a:ext cx="3059112" cy="2187575"/>
          </a:xfrm>
          <a:prstGeom prst="rect">
            <a:avLst/>
          </a:prstGeom>
          <a:noFill/>
          <a:ln w="9525">
            <a:noFill/>
          </a:ln>
        </p:spPr>
      </p:pic>
      <p:graphicFrame>
        <p:nvGraphicFramePr>
          <p:cNvPr id="33803" name="对象 1"/>
          <p:cNvGraphicFramePr/>
          <p:nvPr/>
        </p:nvGraphicFramePr>
        <p:xfrm>
          <a:off x="3600450" y="858838"/>
          <a:ext cx="280988" cy="349250"/>
        </p:xfrm>
        <a:graphic>
          <a:graphicData uri="http://schemas.openxmlformats.org/presentationml/2006/ole">
            <mc:AlternateContent xmlns:mc="http://schemas.openxmlformats.org/markup-compatibility/2006">
              <mc:Choice xmlns:v="urn:schemas-microsoft-com:vml" Requires="v">
                <p:oleObj spid="_x0000_s3229" name="" r:id="rId2" imgW="165100" imgH="203200" progId="Equation.3">
                  <p:embed/>
                </p:oleObj>
              </mc:Choice>
              <mc:Fallback>
                <p:oleObj name="" r:id="rId2" imgW="165100" imgH="203200" progId="Equation.3">
                  <p:embed/>
                  <p:pic>
                    <p:nvPicPr>
                      <p:cNvPr id="0" name="图片 3228"/>
                      <p:cNvPicPr/>
                      <p:nvPr/>
                    </p:nvPicPr>
                    <p:blipFill>
                      <a:blip r:embed="rId3"/>
                      <a:stretch>
                        <a:fillRect/>
                      </a:stretch>
                    </p:blipFill>
                    <p:spPr>
                      <a:xfrm>
                        <a:off x="3600450" y="858838"/>
                        <a:ext cx="280988" cy="34925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pic>
        <p:nvPicPr>
          <p:cNvPr id="8198" name="素材85-朝三暮四.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6"/>
          <a:stretch>
            <a:fillRect/>
          </a:stretch>
        </p:blipFill>
        <p:spPr>
          <a:xfrm>
            <a:off x="5459413" y="3806825"/>
            <a:ext cx="3557587" cy="2668588"/>
          </a:xfrm>
          <a:prstGeom prst="rect">
            <a:avLst/>
          </a:prstGeom>
          <a:noFill/>
          <a:ln w="9525">
            <a:noFill/>
          </a:ln>
        </p:spPr>
      </p:pic>
      <p:sp>
        <p:nvSpPr>
          <p:cNvPr id="15410" name="文本框 45"/>
          <p:cNvSpPr txBox="1"/>
          <p:nvPr/>
        </p:nvSpPr>
        <p:spPr>
          <a:xfrm>
            <a:off x="190500" y="1744663"/>
            <a:ext cx="4743450" cy="1076325"/>
          </a:xfrm>
          <a:prstGeom prst="rect">
            <a:avLst/>
          </a:prstGeom>
          <a:noFill/>
          <a:ln w="9525">
            <a:noFill/>
          </a:ln>
        </p:spPr>
        <p:txBody>
          <a:bodyPr wrap="square" anchor="t">
            <a:spAutoFit/>
          </a:bodyPr>
          <a:p>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方法</a:t>
            </a: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：先对动能通式</a:t>
            </a:r>
            <a:r>
              <a:rPr lang="en-US" altLang="zh-CN"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A</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求导得到求导后通式</a:t>
            </a:r>
            <a:r>
              <a:rPr lang="en-US" altLang="zh-CN"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B</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，所有用自变速度量表示的待求时刻的速度关系代入</a:t>
            </a:r>
            <a:r>
              <a:rPr lang="en-US" altLang="zh-CN"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B</a:t>
            </a:r>
            <a:r>
              <a:rPr lang="en-US" altLang="zh-CN" sz="2000" b="1" noProof="1" dirty="0">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a:t>
            </a:r>
            <a:r>
              <a:rPr lang="en-US" altLang="zh-CN" b="1" noProof="1" dirty="0">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noProof="1">
              <a:latin typeface="Times New Roman" panose="02020603050405020304" pitchFamily="18" charset="0"/>
              <a:ea typeface="宋体" panose="02010600030101010101" pitchFamily="2" charset="-122"/>
            </a:endParaRPr>
          </a:p>
        </p:txBody>
      </p:sp>
      <p:sp>
        <p:nvSpPr>
          <p:cNvPr id="2" name="文本框 45"/>
          <p:cNvSpPr txBox="1"/>
          <p:nvPr/>
        </p:nvSpPr>
        <p:spPr>
          <a:xfrm>
            <a:off x="190500" y="3309938"/>
            <a:ext cx="4741863" cy="1384300"/>
          </a:xfrm>
          <a:prstGeom prst="rect">
            <a:avLst/>
          </a:prstGeom>
          <a:noFill/>
          <a:ln w="9525">
            <a:noFill/>
          </a:ln>
        </p:spPr>
        <p:txBody>
          <a:bodyPr wrap="square" anchor="t">
            <a:spAutoFit/>
          </a:bodyPr>
          <a:p>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方法</a:t>
            </a: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2</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：先将自变速度量表示的任意位置速度关系式代入动能通式</a:t>
            </a:r>
            <a:r>
              <a:rPr lang="en-US" altLang="zh-CN"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A</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，使</a:t>
            </a:r>
            <a:r>
              <a:rPr lang="en-US" altLang="zh-CN" sz="2000" b="1" noProof="1" dirty="0">
                <a:latin typeface="微软雅黑" panose="020B0503020204020204" pitchFamily="34" charset="-122"/>
                <a:ea typeface="微软雅黑" panose="020B0503020204020204" pitchFamily="34" charset="-122"/>
                <a:cs typeface="+mn-cs"/>
                <a:sym typeface="宋体" panose="02010600030101010101" pitchFamily="2" charset="-122"/>
              </a:rPr>
              <a:t>A</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中只含有速度自变量和若干速度系数</a:t>
            </a:r>
            <a:r>
              <a:rPr lang="en-US" altLang="zh-CN" sz="2000" b="1" noProof="1" dirty="0">
                <a:latin typeface="微软雅黑" panose="020B0503020204020204" pitchFamily="34" charset="-122"/>
                <a:ea typeface="微软雅黑" panose="020B0503020204020204" pitchFamily="34" charset="-122"/>
                <a:cs typeface="+mn-cs"/>
                <a:sym typeface="宋体" panose="02010600030101010101" pitchFamily="2" charset="-122"/>
              </a:rPr>
              <a:t>S,</a:t>
            </a:r>
            <a:r>
              <a:rPr lang="zh-CN" altLang="en-US" sz="2000" b="1" noProof="1" dirty="0">
                <a:latin typeface="微软雅黑" panose="020B0503020204020204" pitchFamily="34" charset="-122"/>
                <a:ea typeface="微软雅黑" panose="020B0503020204020204" pitchFamily="34" charset="-122"/>
                <a:cs typeface="+mn-cs"/>
                <a:sym typeface="宋体" panose="02010600030101010101" pitchFamily="2" charset="-122"/>
              </a:rPr>
              <a:t>再对时间求导】</a:t>
            </a:r>
            <a:r>
              <a:rPr lang="en-US" altLang="zh-CN" b="1" noProof="1" dirty="0">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noProof="1">
              <a:latin typeface="Times New Roman" panose="02020603050405020304" pitchFamily="18" charset="0"/>
              <a:ea typeface="宋体" panose="02010600030101010101" pitchFamily="2" charset="-122"/>
            </a:endParaRPr>
          </a:p>
        </p:txBody>
      </p:sp>
      <p:pic>
        <p:nvPicPr>
          <p:cNvPr id="33807" name="图片 11272">
            <a:hlinkClick r:id="rId7"/>
          </p:cNvPr>
          <p:cNvPicPr>
            <a:picLocks noChangeAspect="1"/>
          </p:cNvPicPr>
          <p:nvPr/>
        </p:nvPicPr>
        <p:blipFill>
          <a:blip r:embed="rId8"/>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10"/>
                                        </p:tgtEl>
                                        <p:attrNameLst>
                                          <p:attrName>style.visibility</p:attrName>
                                        </p:attrNameLst>
                                      </p:cBhvr>
                                      <p:to>
                                        <p:strVal val="visible"/>
                                      </p:to>
                                    </p:set>
                                    <p:animEffect transition="in" filter="blinds(horizontal)">
                                      <p:cBhvr>
                                        <p:cTn id="7" dur="500"/>
                                        <p:tgtEl>
                                          <p:spTgt spid="1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8198"/>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8198"/>
                                        </p:tgtEl>
                                      </p:cBhvr>
                                    </p:cmd>
                                  </p:childTnLst>
                                </p:cTn>
                              </p:par>
                            </p:childTnLst>
                          </p:cTn>
                        </p:par>
                      </p:childTnLst>
                    </p:cTn>
                  </p:par>
                </p:childTnLst>
              </p:cTn>
              <p:nextCondLst>
                <p:cond evt="onClick" delay="0">
                  <p:tgtEl>
                    <p:spTgt spid="8198"/>
                  </p:tgtEl>
                </p:cond>
              </p:nextCondLst>
            </p:seq>
            <p:video>
              <p:cMediaNode>
                <p:cTn id="18" fill="hold" display="0">
                  <p:stCondLst>
                    <p:cond delay="indefinite"/>
                  </p:stCondLst>
                  <p:endCondLst>
                    <p:cond evt="onNext" delay="0">
                      <p:tgtEl>
                        <p:sldTgt/>
                      </p:tgtEl>
                    </p:cond>
                    <p:cond evt="onPrev" delay="0">
                      <p:tgtEl>
                        <p:sldTgt/>
                      </p:tgtEl>
                    </p:cond>
                  </p:endCondLst>
                </p:cTn>
                <p:tgtEl>
                  <p:spTgt spid="8198"/>
                </p:tgtEl>
              </p:cMediaNode>
            </p:video>
          </p:childTnLst>
        </p:cTn>
      </p:par>
    </p:tnLst>
    <p:bldLst>
      <p:bldP spid="1541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pic>
        <p:nvPicPr>
          <p:cNvPr id="34818" name="图片 11272">
            <a:hlinkClick r:id="rId4"/>
          </p:cNvPr>
          <p:cNvPicPr>
            <a:picLocks noChangeAspect="1"/>
          </p:cNvPicPr>
          <p:nvPr/>
        </p:nvPicPr>
        <p:blipFill>
          <a:blip r:embed="rId5"/>
          <a:stretch>
            <a:fillRect/>
          </a:stretch>
        </p:blipFill>
        <p:spPr>
          <a:xfrm>
            <a:off x="8686800" y="6396038"/>
            <a:ext cx="508000" cy="4889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35842"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7462" y="844550"/>
            <a:ext cx="8869363" cy="2492375"/>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sz="28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en-US" altLang="zh-CN"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03 </a:t>
            </a:r>
            <a:r>
              <a:rPr lang="zh-CN" altLang="en-US" sz="3200" b="1" strike="noStrike" noProof="1">
                <a:solidFill>
                  <a:schemeClr val="accent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功率方程各方法优缺点</a:t>
            </a:r>
            <a:r>
              <a:rPr lang="zh-CN" altLang="en-US" sz="3200"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21</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35844"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230" name="" r:id="rId1" imgW="2314575" imgH="2867025" progId="Paint.Picture">
                  <p:embed/>
                </p:oleObj>
              </mc:Choice>
              <mc:Fallback>
                <p:oleObj name="" r:id="rId1" imgW="2314575" imgH="2867025" progId="Paint.Picture">
                  <p:embed/>
                  <p:pic>
                    <p:nvPicPr>
                      <p:cNvPr id="0" name="图片 3229"/>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35845" name="对象 2"/>
          <p:cNvGraphicFramePr/>
          <p:nvPr/>
        </p:nvGraphicFramePr>
        <p:xfrm>
          <a:off x="-17462" y="4197350"/>
          <a:ext cx="2017712" cy="2520950"/>
        </p:xfrm>
        <a:graphic>
          <a:graphicData uri="http://schemas.openxmlformats.org/presentationml/2006/ole">
            <mc:AlternateContent xmlns:mc="http://schemas.openxmlformats.org/markup-compatibility/2006">
              <mc:Choice xmlns:v="urn:schemas-microsoft-com:vml" Requires="v">
                <p:oleObj spid="_x0000_s3231" name="" r:id="rId3" imgW="3076575" imgH="4276725" progId="Paint.Picture">
                  <p:embed/>
                </p:oleObj>
              </mc:Choice>
              <mc:Fallback>
                <p:oleObj name="" r:id="rId3" imgW="3076575" imgH="4276725" progId="Paint.Picture">
                  <p:embed/>
                  <p:pic>
                    <p:nvPicPr>
                      <p:cNvPr id="0" name="图片 3230"/>
                      <p:cNvPicPr/>
                      <p:nvPr/>
                    </p:nvPicPr>
                    <p:blipFill>
                      <a:blip r:embed="rId4"/>
                      <a:stretch>
                        <a:fillRect/>
                      </a:stretch>
                    </p:blipFill>
                    <p:spPr>
                      <a:xfrm>
                        <a:off x="-17462" y="4197350"/>
                        <a:ext cx="2017712" cy="2520950"/>
                      </a:xfrm>
                      <a:prstGeom prst="rect">
                        <a:avLst/>
                      </a:prstGeom>
                      <a:noFill/>
                      <a:ln w="38100">
                        <a:noFill/>
                        <a:miter/>
                      </a:ln>
                    </p:spPr>
                  </p:pic>
                </p:oleObj>
              </mc:Fallback>
            </mc:AlternateContent>
          </a:graphicData>
        </a:graphic>
      </p:graphicFrame>
      <p:pic>
        <p:nvPicPr>
          <p:cNvPr id="35846" name="图片 195615"/>
          <p:cNvPicPr>
            <a:picLocks noChangeAspect="1"/>
          </p:cNvPicPr>
          <p:nvPr/>
        </p:nvPicPr>
        <p:blipFill>
          <a:blip r:embed="rId5"/>
          <a:stretch>
            <a:fillRect/>
          </a:stretch>
        </p:blipFill>
        <p:spPr>
          <a:xfrm>
            <a:off x="3346450" y="4310063"/>
            <a:ext cx="3059113" cy="2187575"/>
          </a:xfrm>
          <a:prstGeom prst="rect">
            <a:avLst/>
          </a:prstGeom>
          <a:noFill/>
          <a:ln w="9525">
            <a:noFill/>
          </a:ln>
        </p:spPr>
      </p:pic>
      <p:pic>
        <p:nvPicPr>
          <p:cNvPr id="35847" name="图片 11272">
            <a:hlinkClick r:id="rId6"/>
          </p:cNvPr>
          <p:cNvPicPr>
            <a:picLocks noChangeAspect="1"/>
          </p:cNvPicPr>
          <p:nvPr/>
        </p:nvPicPr>
        <p:blipFill>
          <a:blip r:embed="rId7"/>
          <a:stretch>
            <a:fillRect/>
          </a:stretch>
        </p:blipFill>
        <p:spPr>
          <a:xfrm>
            <a:off x="8686800" y="6396038"/>
            <a:ext cx="508000" cy="488950"/>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202753"/>
          <p:cNvSpPr txBox="1"/>
          <p:nvPr/>
        </p:nvSpPr>
        <p:spPr>
          <a:xfrm>
            <a:off x="-109537" y="0"/>
            <a:ext cx="8929687" cy="460375"/>
          </a:xfrm>
          <a:prstGeom prst="rect">
            <a:avLst/>
          </a:prstGeom>
          <a:noFill/>
          <a:ln w="9525">
            <a:noFill/>
          </a:ln>
        </p:spPr>
        <p:txBody>
          <a:bodyPr anchor="t" anchorCtr="0">
            <a:spAutoFit/>
          </a:bodyPr>
          <a:p>
            <a:r>
              <a:rPr lang="zh-CN" altLang="zh-CN" b="1">
                <a:solidFill>
                  <a:srgbClr val="FF0066"/>
                </a:solidFill>
                <a:latin typeface="微软雅黑" panose="020B0503020204020204" pitchFamily="34" charset="-122"/>
                <a:ea typeface="微软雅黑" panose="020B0503020204020204" pitchFamily="34" charset="-122"/>
              </a:rPr>
              <a:t>9.8 功率方程与机械能守恒定律微分形式的比较</a:t>
            </a:r>
            <a:endParaRPr lang="zh-CN" altLang="zh-CN" b="1">
              <a:solidFill>
                <a:srgbClr val="FF0066"/>
              </a:solidFill>
              <a:latin typeface="微软雅黑" panose="020B0503020204020204" pitchFamily="34" charset="-122"/>
              <a:ea typeface="微软雅黑" panose="020B0503020204020204" pitchFamily="34" charset="-122"/>
            </a:endParaRPr>
          </a:p>
        </p:txBody>
      </p:sp>
      <p:sp>
        <p:nvSpPr>
          <p:cNvPr id="37890" name="矩形 202755"/>
          <p:cNvSpPr/>
          <p:nvPr/>
        </p:nvSpPr>
        <p:spPr>
          <a:xfrm>
            <a:off x="-109537" y="831850"/>
            <a:ext cx="3300412" cy="460375"/>
          </a:xfrm>
          <a:prstGeom prst="rect">
            <a:avLst/>
          </a:prstGeom>
          <a:noFill/>
          <a:ln w="9525">
            <a:noFill/>
          </a:ln>
        </p:spPr>
        <p:txBody>
          <a:bodyPr wrap="none" anchor="ctr" anchorCtr="0">
            <a:spAutoFit/>
          </a:bodyPr>
          <a:p>
            <a:pPr marL="342900" indent="-342900" defTabSz="914400">
              <a:buClr>
                <a:schemeClr val="tx1"/>
              </a:buClr>
              <a:buFont typeface="Wingdings" panose="05000000000000000000" pitchFamily="2" charset="2"/>
              <a:buChar char="l"/>
              <a:tabLst>
                <a:tab pos="228600" algn="l"/>
              </a:tabLst>
            </a:pPr>
            <a:r>
              <a:rPr lang="zh-CN" altLang="en-US" b="1" dirty="0">
                <a:latin typeface="微软雅黑" panose="020B0503020204020204" pitchFamily="34" charset="-122"/>
                <a:ea typeface="微软雅黑" panose="020B0503020204020204" pitchFamily="34" charset="-122"/>
              </a:rPr>
              <a:t>得到（*）有</a:t>
            </a:r>
            <a:r>
              <a:rPr lang="en-US" altLang="zh-CN" b="1">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种方法</a:t>
            </a:r>
            <a:endParaRPr lang="zh-CN" altLang="en-US" b="1" dirty="0">
              <a:latin typeface="微软雅黑" panose="020B0503020204020204" pitchFamily="34" charset="-122"/>
              <a:ea typeface="微软雅黑" panose="020B0503020204020204" pitchFamily="34" charset="-122"/>
            </a:endParaRPr>
          </a:p>
        </p:txBody>
      </p:sp>
      <p:graphicFrame>
        <p:nvGraphicFramePr>
          <p:cNvPr id="35847" name="Picture 84"/>
          <p:cNvGraphicFramePr/>
          <p:nvPr/>
        </p:nvGraphicFramePr>
        <p:xfrm>
          <a:off x="228600" y="4029075"/>
          <a:ext cx="1752600" cy="708025"/>
        </p:xfrm>
        <a:graphic>
          <a:graphicData uri="http://schemas.openxmlformats.org/presentationml/2006/ole">
            <mc:AlternateContent xmlns:mc="http://schemas.openxmlformats.org/markup-compatibility/2006">
              <mc:Choice xmlns:v="urn:schemas-microsoft-com:vml" Requires="v">
                <p:oleObj spid="_x0000_s3232" name="" r:id="rId1" imgW="927100" imgH="316865" progId="Equation.3">
                  <p:embed/>
                </p:oleObj>
              </mc:Choice>
              <mc:Fallback>
                <p:oleObj name="" r:id="rId1" imgW="927100" imgH="316865" progId="Equation.3">
                  <p:embed/>
                  <p:pic>
                    <p:nvPicPr>
                      <p:cNvPr id="0" name="图片 3231"/>
                      <p:cNvPicPr/>
                      <p:nvPr/>
                    </p:nvPicPr>
                    <p:blipFill>
                      <a:blip r:embed="rId2"/>
                      <a:stretch>
                        <a:fillRect/>
                      </a:stretch>
                    </p:blipFill>
                    <p:spPr>
                      <a:xfrm>
                        <a:off x="228600" y="4029075"/>
                        <a:ext cx="1752600" cy="708025"/>
                      </a:xfrm>
                      <a:prstGeom prst="rect">
                        <a:avLst/>
                      </a:prstGeom>
                      <a:noFill/>
                      <a:ln w="38100">
                        <a:noFill/>
                        <a:miter/>
                      </a:ln>
                    </p:spPr>
                  </p:pic>
                </p:oleObj>
              </mc:Fallback>
            </mc:AlternateContent>
          </a:graphicData>
        </a:graphic>
      </p:graphicFrame>
      <p:graphicFrame>
        <p:nvGraphicFramePr>
          <p:cNvPr id="37892" name="Picture 91"/>
          <p:cNvGraphicFramePr/>
          <p:nvPr/>
        </p:nvGraphicFramePr>
        <p:xfrm>
          <a:off x="22225" y="428625"/>
          <a:ext cx="5761038" cy="577850"/>
        </p:xfrm>
        <a:graphic>
          <a:graphicData uri="http://schemas.openxmlformats.org/presentationml/2006/ole">
            <mc:AlternateContent xmlns:mc="http://schemas.openxmlformats.org/markup-compatibility/2006">
              <mc:Choice xmlns:v="urn:schemas-microsoft-com:vml" Requires="v">
                <p:oleObj spid="_x0000_s3233" name="" r:id="rId3" imgW="2564130" imgH="254000" progId="Equation.3">
                  <p:embed/>
                </p:oleObj>
              </mc:Choice>
              <mc:Fallback>
                <p:oleObj name="" r:id="rId3" imgW="2564130" imgH="254000" progId="Equation.3">
                  <p:embed/>
                  <p:pic>
                    <p:nvPicPr>
                      <p:cNvPr id="0" name="图片 3232"/>
                      <p:cNvPicPr/>
                      <p:nvPr/>
                    </p:nvPicPr>
                    <p:blipFill>
                      <a:blip r:embed="rId4"/>
                      <a:stretch>
                        <a:fillRect/>
                      </a:stretch>
                    </p:blipFill>
                    <p:spPr>
                      <a:xfrm>
                        <a:off x="22225" y="428625"/>
                        <a:ext cx="5761038" cy="577850"/>
                      </a:xfrm>
                      <a:prstGeom prst="rect">
                        <a:avLst/>
                      </a:prstGeom>
                      <a:noFill/>
                      <a:ln w="38100">
                        <a:noFill/>
                        <a:miter/>
                      </a:ln>
                    </p:spPr>
                  </p:pic>
                </p:oleObj>
              </mc:Fallback>
            </mc:AlternateContent>
          </a:graphicData>
        </a:graphic>
      </p:graphicFrame>
      <p:sp>
        <p:nvSpPr>
          <p:cNvPr id="37893" name="矩形 35863"/>
          <p:cNvSpPr/>
          <p:nvPr/>
        </p:nvSpPr>
        <p:spPr>
          <a:xfrm>
            <a:off x="5783263" y="549275"/>
            <a:ext cx="949325" cy="457200"/>
          </a:xfrm>
          <a:prstGeom prst="rect">
            <a:avLst/>
          </a:prstGeom>
          <a:noFill/>
          <a:ln w="9525">
            <a:noFill/>
          </a:ln>
        </p:spPr>
        <p:txBody>
          <a:bodyPr wrap="none" anchor="t" anchorCtr="0">
            <a:spAutoFit/>
          </a:bodyPr>
          <a:p>
            <a:r>
              <a:rPr lang="zh-CN" altLang="en-US" b="1" dirty="0">
                <a:solidFill>
                  <a:srgbClr val="FF0066"/>
                </a:solidFill>
                <a:latin typeface="Times New Roman" panose="02020603050405020304" pitchFamily="18" charset="0"/>
                <a:ea typeface="宋体" panose="02010600030101010101" pitchFamily="2" charset="-122"/>
              </a:rPr>
              <a:t>（*）</a:t>
            </a:r>
            <a:endParaRPr lang="zh-CN" altLang="en-US" b="1" dirty="0">
              <a:solidFill>
                <a:srgbClr val="FF0066"/>
              </a:solidFill>
              <a:latin typeface="Times New Roman" panose="02020603050405020304" pitchFamily="18" charset="0"/>
              <a:ea typeface="宋体" panose="02010600030101010101" pitchFamily="2" charset="-122"/>
            </a:endParaRPr>
          </a:p>
        </p:txBody>
      </p:sp>
      <p:sp>
        <p:nvSpPr>
          <p:cNvPr id="2" name="矩形 202755"/>
          <p:cNvSpPr/>
          <p:nvPr/>
        </p:nvSpPr>
        <p:spPr>
          <a:xfrm>
            <a:off x="-109537" y="1292225"/>
            <a:ext cx="3762375" cy="460375"/>
          </a:xfrm>
          <a:prstGeom prst="rect">
            <a:avLst/>
          </a:prstGeom>
          <a:noFill/>
          <a:ln w="9525">
            <a:noFill/>
          </a:ln>
        </p:spPr>
        <p:txBody>
          <a:bodyPr wrap="none" anchor="ctr" anchorCtr="0">
            <a:spAutoFit/>
          </a:bodyPr>
          <a:p>
            <a:pPr marL="342900" indent="-342900" defTabSz="914400">
              <a:buClr>
                <a:schemeClr val="tx1"/>
              </a:buClr>
              <a:buFont typeface="Wingdings" panose="05000000000000000000" charset="0"/>
              <a:buChar char="Ø"/>
              <a:tabLst>
                <a:tab pos="228600" algn="l"/>
              </a:tabLst>
            </a:pPr>
            <a:r>
              <a:rPr lang="zh-CN" altLang="en-US" b="1" dirty="0">
                <a:latin typeface="微软雅黑" panose="020B0503020204020204" pitchFamily="34" charset="-122"/>
                <a:ea typeface="微软雅黑" panose="020B0503020204020204" pitchFamily="34" charset="-122"/>
              </a:rPr>
              <a:t>方法</a:t>
            </a:r>
            <a:r>
              <a:rPr lang="en-US" altLang="zh-CN" b="1">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动能通式先求导</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02755"/>
          <p:cNvSpPr/>
          <p:nvPr/>
        </p:nvSpPr>
        <p:spPr>
          <a:xfrm>
            <a:off x="-109537" y="2828925"/>
            <a:ext cx="8904287" cy="1198563"/>
          </a:xfrm>
          <a:prstGeom prst="rect">
            <a:avLst/>
          </a:prstGeom>
          <a:noFill/>
          <a:ln w="9525">
            <a:noFill/>
          </a:ln>
        </p:spPr>
        <p:txBody>
          <a:bodyPr wrap="square" anchor="ctr" anchorCtr="0">
            <a:spAutoFit/>
          </a:bodyPr>
          <a:p>
            <a:pPr marL="342900" indent="-342900" defTabSz="914400">
              <a:buClr>
                <a:schemeClr val="tx1"/>
              </a:buClr>
              <a:buFont typeface="Wingdings" panose="05000000000000000000" charset="0"/>
              <a:buChar char="Ø"/>
              <a:tabLst>
                <a:tab pos="228600" algn="l"/>
              </a:tabLst>
            </a:pPr>
            <a:r>
              <a:rPr lang="zh-CN" altLang="en-US" b="1" dirty="0">
                <a:latin typeface="微软雅黑" panose="020B0503020204020204" pitchFamily="34" charset="-122"/>
                <a:ea typeface="微软雅黑" panose="020B0503020204020204" pitchFamily="34" charset="-122"/>
              </a:rPr>
              <a:t>方法</a:t>
            </a:r>
            <a:r>
              <a:rPr lang="en-US" altLang="zh-CN" b="1">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：由合成法得到</a:t>
            </a: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任意位</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置</a:t>
            </a:r>
            <a:r>
              <a:rPr lang="zh-CN" altLang="en-US" b="1" dirty="0">
                <a:latin typeface="微软雅黑" panose="020B0503020204020204" pitchFamily="34" charset="-122"/>
                <a:ea typeface="微软雅黑" panose="020B0503020204020204" pitchFamily="34" charset="-122"/>
              </a:rPr>
              <a:t>速度关系，</a:t>
            </a:r>
            <a:r>
              <a:rPr lang="zh-CN" altLang="en-US" b="1" dirty="0">
                <a:solidFill>
                  <a:srgbClr val="FF0000"/>
                </a:solidFill>
                <a:latin typeface="微软雅黑" panose="020B0503020204020204" pitchFamily="34" charset="-122"/>
                <a:ea typeface="微软雅黑" panose="020B0503020204020204" pitchFamily="34" charset="-122"/>
              </a:rPr>
              <a:t>先代入动能</a:t>
            </a:r>
            <a:r>
              <a:rPr lang="en-US" altLang="zh-CN" b="1" dirty="0">
                <a:solidFill>
                  <a:srgbClr val="FF0000"/>
                </a:solidFill>
                <a:latin typeface="微软雅黑" panose="020B0503020204020204" pitchFamily="34" charset="-122"/>
                <a:ea typeface="微软雅黑" panose="020B0503020204020204" pitchFamily="34" charset="-122"/>
              </a:rPr>
              <a:t>T</a:t>
            </a:r>
            <a:r>
              <a:rPr lang="zh-CN" altLang="en-US" b="1" dirty="0">
                <a:solidFill>
                  <a:srgbClr val="FF0000"/>
                </a:solidFill>
                <a:latin typeface="微软雅黑" panose="020B0503020204020204" pitchFamily="34" charset="-122"/>
                <a:ea typeface="微软雅黑" panose="020B0503020204020204" pitchFamily="34" charset="-122"/>
              </a:rPr>
              <a:t>，使</a:t>
            </a:r>
            <a:r>
              <a:rPr lang="en-US" altLang="zh-CN" b="1" dirty="0">
                <a:solidFill>
                  <a:srgbClr val="FF0000"/>
                </a:solidFill>
                <a:latin typeface="微软雅黑" panose="020B0503020204020204" pitchFamily="34" charset="-122"/>
                <a:ea typeface="微软雅黑" panose="020B0503020204020204" pitchFamily="34" charset="-122"/>
              </a:rPr>
              <a:t>T</a:t>
            </a:r>
            <a:r>
              <a:rPr lang="zh-CN" altLang="en-US" b="1" dirty="0">
                <a:solidFill>
                  <a:srgbClr val="FF0000"/>
                </a:solidFill>
                <a:latin typeface="微软雅黑" panose="020B0503020204020204" pitchFamily="34" charset="-122"/>
                <a:ea typeface="微软雅黑" panose="020B0503020204020204" pitchFamily="34" charset="-122"/>
              </a:rPr>
              <a:t>仅仅含有</a:t>
            </a:r>
            <a:r>
              <a:rPr lang="en-US" altLang="zh-CN" b="1" dirty="0">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个速度变量和若干速度关系系数</a:t>
            </a:r>
            <a:r>
              <a:rPr lang="en-US" altLang="zh-CN" b="1" dirty="0">
                <a:solidFill>
                  <a:srgbClr val="FF0000"/>
                </a:solidFill>
                <a:latin typeface="微软雅黑" panose="020B0503020204020204" pitchFamily="34" charset="-122"/>
                <a:ea typeface="微软雅黑" panose="020B0503020204020204" pitchFamily="34" charset="-122"/>
              </a:rPr>
              <a:t>Si.</a:t>
            </a:r>
            <a:r>
              <a:rPr lang="zh-CN" altLang="en-US" b="1" dirty="0">
                <a:latin typeface="微软雅黑" panose="020B0503020204020204" pitchFamily="34" charset="-122"/>
                <a:ea typeface="微软雅黑" panose="020B0503020204020204" pitchFamily="34" charset="-122"/>
              </a:rPr>
              <a:t>对速度系数求导求加速度与自变加速度关系</a:t>
            </a:r>
            <a:endParaRPr lang="zh-CN" altLang="en-US" b="1" dirty="0">
              <a:latin typeface="微软雅黑" panose="020B0503020204020204" pitchFamily="34" charset="-122"/>
              <a:ea typeface="微软雅黑" panose="020B0503020204020204" pitchFamily="34" charset="-122"/>
            </a:endParaRPr>
          </a:p>
        </p:txBody>
      </p:sp>
      <p:graphicFrame>
        <p:nvGraphicFramePr>
          <p:cNvPr id="35867" name="对象 35866"/>
          <p:cNvGraphicFramePr/>
          <p:nvPr/>
        </p:nvGraphicFramePr>
        <p:xfrm>
          <a:off x="228600" y="1752600"/>
          <a:ext cx="8902700" cy="777875"/>
        </p:xfrm>
        <a:graphic>
          <a:graphicData uri="http://schemas.openxmlformats.org/presentationml/2006/ole">
            <mc:AlternateContent xmlns:mc="http://schemas.openxmlformats.org/markup-compatibility/2006">
              <mc:Choice xmlns:v="urn:schemas-microsoft-com:vml" Requires="v">
                <p:oleObj spid="_x0000_s3234" name="" r:id="rId5" imgW="4508500" imgH="393700" progId="Equation.KSEE3">
                  <p:embed/>
                </p:oleObj>
              </mc:Choice>
              <mc:Fallback>
                <p:oleObj name="" r:id="rId5" imgW="4508500" imgH="393700" progId="Equation.KSEE3">
                  <p:embed/>
                  <p:pic>
                    <p:nvPicPr>
                      <p:cNvPr id="0" name="图片 3233"/>
                      <p:cNvPicPr/>
                      <p:nvPr/>
                    </p:nvPicPr>
                    <p:blipFill>
                      <a:blip r:embed="rId6"/>
                      <a:stretch>
                        <a:fillRect/>
                      </a:stretch>
                    </p:blipFill>
                    <p:spPr>
                      <a:xfrm>
                        <a:off x="228600" y="1752600"/>
                        <a:ext cx="8902700" cy="777875"/>
                      </a:xfrm>
                      <a:prstGeom prst="rect">
                        <a:avLst/>
                      </a:prstGeom>
                      <a:noFill/>
                      <a:ln w="38100">
                        <a:noFill/>
                        <a:miter/>
                      </a:ln>
                    </p:spPr>
                  </p:pic>
                </p:oleObj>
              </mc:Fallback>
            </mc:AlternateContent>
          </a:graphicData>
        </a:graphic>
      </p:graphicFrame>
      <p:graphicFrame>
        <p:nvGraphicFramePr>
          <p:cNvPr id="35868" name="对象 35867"/>
          <p:cNvGraphicFramePr/>
          <p:nvPr/>
        </p:nvGraphicFramePr>
        <p:xfrm>
          <a:off x="2927350" y="4154488"/>
          <a:ext cx="2508250" cy="777875"/>
        </p:xfrm>
        <a:graphic>
          <a:graphicData uri="http://schemas.openxmlformats.org/presentationml/2006/ole">
            <mc:AlternateContent xmlns:mc="http://schemas.openxmlformats.org/markup-compatibility/2006">
              <mc:Choice xmlns:v="urn:schemas-microsoft-com:vml" Requires="v">
                <p:oleObj spid="_x0000_s3235" name="" r:id="rId7" imgW="1270000" imgH="393700" progId="Equation.KSEE3">
                  <p:embed/>
                </p:oleObj>
              </mc:Choice>
              <mc:Fallback>
                <p:oleObj name="" r:id="rId7" imgW="1270000" imgH="393700" progId="Equation.KSEE3">
                  <p:embed/>
                  <p:pic>
                    <p:nvPicPr>
                      <p:cNvPr id="0" name="图片 3234"/>
                      <p:cNvPicPr/>
                      <p:nvPr/>
                    </p:nvPicPr>
                    <p:blipFill>
                      <a:blip r:embed="rId8"/>
                      <a:stretch>
                        <a:fillRect/>
                      </a:stretch>
                    </p:blipFill>
                    <p:spPr>
                      <a:xfrm>
                        <a:off x="2927350" y="4154488"/>
                        <a:ext cx="2508250" cy="777875"/>
                      </a:xfrm>
                      <a:prstGeom prst="rect">
                        <a:avLst/>
                      </a:prstGeom>
                      <a:noFill/>
                      <a:ln w="38100">
                        <a:noFill/>
                        <a:miter/>
                      </a:ln>
                    </p:spPr>
                  </p:pic>
                </p:oleObj>
              </mc:Fallback>
            </mc:AlternateContent>
          </a:graphicData>
        </a:graphic>
      </p:graphicFrame>
      <p:graphicFrame>
        <p:nvGraphicFramePr>
          <p:cNvPr id="35869" name="对象 35868"/>
          <p:cNvGraphicFramePr/>
          <p:nvPr/>
        </p:nvGraphicFramePr>
        <p:xfrm>
          <a:off x="-9525" y="5103813"/>
          <a:ext cx="5016500" cy="777875"/>
        </p:xfrm>
        <a:graphic>
          <a:graphicData uri="http://schemas.openxmlformats.org/presentationml/2006/ole">
            <mc:AlternateContent xmlns:mc="http://schemas.openxmlformats.org/markup-compatibility/2006">
              <mc:Choice xmlns:v="urn:schemas-microsoft-com:vml" Requires="v">
                <p:oleObj spid="_x0000_s3236" name="" r:id="rId9" imgW="2540000" imgH="393700" progId="Equation.KSEE3">
                  <p:embed/>
                </p:oleObj>
              </mc:Choice>
              <mc:Fallback>
                <p:oleObj name="" r:id="rId9" imgW="2540000" imgH="393700" progId="Equation.KSEE3">
                  <p:embed/>
                  <p:pic>
                    <p:nvPicPr>
                      <p:cNvPr id="0" name="图片 3235"/>
                      <p:cNvPicPr/>
                      <p:nvPr/>
                    </p:nvPicPr>
                    <p:blipFill>
                      <a:blip r:embed="rId10"/>
                      <a:stretch>
                        <a:fillRect/>
                      </a:stretch>
                    </p:blipFill>
                    <p:spPr>
                      <a:xfrm>
                        <a:off x="-9525" y="5103813"/>
                        <a:ext cx="5016500" cy="777875"/>
                      </a:xfrm>
                      <a:prstGeom prst="rect">
                        <a:avLst/>
                      </a:prstGeom>
                      <a:noFill/>
                      <a:ln w="38100">
                        <a:noFill/>
                        <a:miter/>
                      </a:ln>
                    </p:spPr>
                  </p:pic>
                </p:oleObj>
              </mc:Fallback>
            </mc:AlternateContent>
          </a:graphicData>
        </a:graphic>
      </p:graphicFrame>
      <p:sp>
        <p:nvSpPr>
          <p:cNvPr id="8" name="矩形 7"/>
          <p:cNvSpPr/>
          <p:nvPr/>
        </p:nvSpPr>
        <p:spPr>
          <a:xfrm>
            <a:off x="4017963" y="5000625"/>
            <a:ext cx="649288" cy="97472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矩形 202755"/>
          <p:cNvSpPr/>
          <p:nvPr/>
        </p:nvSpPr>
        <p:spPr>
          <a:xfrm>
            <a:off x="0" y="5975350"/>
            <a:ext cx="1706563"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选择判据：</a:t>
            </a:r>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p:cNvGraphicFramePr/>
          <p:nvPr/>
        </p:nvGraphicFramePr>
        <p:xfrm>
          <a:off x="1619250" y="5756275"/>
          <a:ext cx="801688" cy="777875"/>
        </p:xfrm>
        <a:graphic>
          <a:graphicData uri="http://schemas.openxmlformats.org/presentationml/2006/ole">
            <mc:AlternateContent xmlns:mc="http://schemas.openxmlformats.org/markup-compatibility/2006">
              <mc:Choice xmlns:v="urn:schemas-microsoft-com:vml" Requires="v">
                <p:oleObj spid="_x0000_s3237" name="" r:id="rId11" imgW="405765" imgH="393700" progId="Equation.KSEE3">
                  <p:embed/>
                </p:oleObj>
              </mc:Choice>
              <mc:Fallback>
                <p:oleObj name="" r:id="rId11" imgW="405765" imgH="393700" progId="Equation.KSEE3">
                  <p:embed/>
                  <p:pic>
                    <p:nvPicPr>
                      <p:cNvPr id="0" name="图片 3236"/>
                      <p:cNvPicPr/>
                      <p:nvPr/>
                    </p:nvPicPr>
                    <p:blipFill>
                      <a:blip r:embed="rId12"/>
                      <a:stretch>
                        <a:fillRect/>
                      </a:stretch>
                    </p:blipFill>
                    <p:spPr>
                      <a:xfrm>
                        <a:off x="1619250" y="5756275"/>
                        <a:ext cx="801688" cy="777875"/>
                      </a:xfrm>
                      <a:prstGeom prst="rect">
                        <a:avLst/>
                      </a:prstGeom>
                      <a:noFill/>
                      <a:ln w="38100">
                        <a:noFill/>
                        <a:miter/>
                      </a:ln>
                    </p:spPr>
                  </p:pic>
                </p:oleObj>
              </mc:Fallback>
            </mc:AlternateContent>
          </a:graphicData>
        </a:graphic>
      </p:graphicFrame>
      <p:sp>
        <p:nvSpPr>
          <p:cNvPr id="13" name="矩形 202755"/>
          <p:cNvSpPr/>
          <p:nvPr/>
        </p:nvSpPr>
        <p:spPr>
          <a:xfrm>
            <a:off x="2251075" y="5991225"/>
            <a:ext cx="1401763"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计算简单</a:t>
            </a:r>
            <a:endParaRPr lang="zh-CN" altLang="en-US" b="1" dirty="0">
              <a:latin typeface="微软雅黑" panose="020B0503020204020204" pitchFamily="34" charset="-122"/>
              <a:ea typeface="微软雅黑" panose="020B0503020204020204" pitchFamily="34" charset="-122"/>
            </a:endParaRPr>
          </a:p>
        </p:txBody>
      </p:sp>
      <p:graphicFrame>
        <p:nvGraphicFramePr>
          <p:cNvPr id="48143" name="对象 13"/>
          <p:cNvGraphicFramePr/>
          <p:nvPr/>
        </p:nvGraphicFramePr>
        <p:xfrm>
          <a:off x="3652838" y="5975350"/>
          <a:ext cx="577850" cy="427038"/>
        </p:xfrm>
        <a:graphic>
          <a:graphicData uri="http://schemas.openxmlformats.org/presentationml/2006/ole">
            <mc:AlternateContent xmlns:mc="http://schemas.openxmlformats.org/markup-compatibility/2006">
              <mc:Choice xmlns:v="urn:schemas-microsoft-com:vml" Requires="v">
                <p:oleObj spid="_x0000_s3238" name="" r:id="rId13" imgW="292100" imgH="215900" progId="Equation.KSEE3">
                  <p:embed/>
                </p:oleObj>
              </mc:Choice>
              <mc:Fallback>
                <p:oleObj name="" r:id="rId13" imgW="292100" imgH="215900" progId="Equation.KSEE3">
                  <p:embed/>
                  <p:pic>
                    <p:nvPicPr>
                      <p:cNvPr id="0" name="图片 3237"/>
                      <p:cNvPicPr/>
                      <p:nvPr/>
                    </p:nvPicPr>
                    <p:blipFill>
                      <a:blip r:embed="rId14"/>
                      <a:stretch>
                        <a:fillRect/>
                      </a:stretch>
                    </p:blipFill>
                    <p:spPr>
                      <a:xfrm>
                        <a:off x="3652838" y="5975350"/>
                        <a:ext cx="577850" cy="427038"/>
                      </a:xfrm>
                      <a:prstGeom prst="rect">
                        <a:avLst/>
                      </a:prstGeom>
                      <a:noFill/>
                      <a:ln w="38100">
                        <a:noFill/>
                        <a:miter/>
                      </a:ln>
                    </p:spPr>
                  </p:pic>
                </p:oleObj>
              </mc:Fallback>
            </mc:AlternateContent>
          </a:graphicData>
        </a:graphic>
      </p:graphicFrame>
      <p:sp>
        <p:nvSpPr>
          <p:cNvPr id="15377" name="矩形 202755"/>
          <p:cNvSpPr/>
          <p:nvPr/>
        </p:nvSpPr>
        <p:spPr>
          <a:xfrm>
            <a:off x="3925888" y="5991225"/>
            <a:ext cx="5364162"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为常数或三角函数（来自直角三角形）</a:t>
            </a:r>
            <a:endParaRPr lang="zh-CN" altLang="en-US" b="1" dirty="0">
              <a:latin typeface="微软雅黑" panose="020B0503020204020204" pitchFamily="34" charset="-122"/>
              <a:ea typeface="微软雅黑" panose="020B0503020204020204" pitchFamily="34" charset="-122"/>
            </a:endParaRPr>
          </a:p>
        </p:txBody>
      </p:sp>
      <p:graphicFrame>
        <p:nvGraphicFramePr>
          <p:cNvPr id="202771" name="Picture 90"/>
          <p:cNvGraphicFramePr/>
          <p:nvPr/>
        </p:nvGraphicFramePr>
        <p:xfrm>
          <a:off x="5665788" y="1292225"/>
          <a:ext cx="2830512" cy="412750"/>
        </p:xfrm>
        <a:graphic>
          <a:graphicData uri="http://schemas.openxmlformats.org/presentationml/2006/ole">
            <mc:AlternateContent xmlns:mc="http://schemas.openxmlformats.org/markup-compatibility/2006">
              <mc:Choice xmlns:v="urn:schemas-microsoft-com:vml" Requires="v">
                <p:oleObj spid="_x0000_s3239" name="" r:id="rId15" imgW="1638300" imgH="241300" progId="Equation.3">
                  <p:embed/>
                </p:oleObj>
              </mc:Choice>
              <mc:Fallback>
                <p:oleObj name="" r:id="rId15" imgW="1638300" imgH="241300" progId="Equation.3">
                  <p:embed/>
                  <p:pic>
                    <p:nvPicPr>
                      <p:cNvPr id="0" name="图片 3238"/>
                      <p:cNvPicPr/>
                      <p:nvPr/>
                    </p:nvPicPr>
                    <p:blipFill>
                      <a:blip r:embed="rId16"/>
                      <a:stretch>
                        <a:fillRect/>
                      </a:stretch>
                    </p:blipFill>
                    <p:spPr>
                      <a:xfrm>
                        <a:off x="5665788" y="1292225"/>
                        <a:ext cx="2830512" cy="412750"/>
                      </a:xfrm>
                      <a:prstGeom prst="rect">
                        <a:avLst/>
                      </a:prstGeom>
                      <a:noFill/>
                      <a:ln w="38100">
                        <a:noFill/>
                        <a:miter/>
                      </a:ln>
                    </p:spPr>
                  </p:pic>
                </p:oleObj>
              </mc:Fallback>
            </mc:AlternateContent>
          </a:graphicData>
        </a:graphic>
      </p:graphicFrame>
      <p:sp>
        <p:nvSpPr>
          <p:cNvPr id="4" name="矩形 202755"/>
          <p:cNvSpPr/>
          <p:nvPr/>
        </p:nvSpPr>
        <p:spPr>
          <a:xfrm>
            <a:off x="22225" y="2370138"/>
            <a:ext cx="7497763" cy="460375"/>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zh-CN" altLang="en-US" b="1" dirty="0">
                <a:latin typeface="微软雅黑" panose="020B0503020204020204" pitchFamily="34" charset="-122"/>
                <a:ea typeface="微软雅黑" panose="020B0503020204020204" pitchFamily="34" charset="-122"/>
              </a:rPr>
              <a:t>再采用运动学方法选择判据建立速度关系和加速度关系</a:t>
            </a:r>
            <a:endParaRPr lang="zh-CN" altLang="en-US" b="1" dirty="0">
              <a:latin typeface="微软雅黑" panose="020B0503020204020204" pitchFamily="34" charset="-122"/>
              <a:ea typeface="微软雅黑" panose="020B0503020204020204" pitchFamily="34" charset="-122"/>
            </a:endParaRPr>
          </a:p>
        </p:txBody>
      </p:sp>
      <p:pic>
        <p:nvPicPr>
          <p:cNvPr id="37907" name="图片 11272">
            <a:hlinkClick r:id="rId17"/>
          </p:cNvPr>
          <p:cNvPicPr>
            <a:picLocks noChangeAspect="1"/>
          </p:cNvPicPr>
          <p:nvPr/>
        </p:nvPicPr>
        <p:blipFill>
          <a:blip r:embed="rId18"/>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67"/>
                                        </p:tgtEl>
                                        <p:attrNameLst>
                                          <p:attrName>style.visibility</p:attrName>
                                        </p:attrNameLst>
                                      </p:cBhvr>
                                      <p:to>
                                        <p:strVal val="visible"/>
                                      </p:to>
                                    </p:set>
                                    <p:animEffect transition="in" filter="blinds(horizontal)">
                                      <p:cBhvr>
                                        <p:cTn id="12" dur="500"/>
                                        <p:tgtEl>
                                          <p:spTgt spid="358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2771"/>
                                        </p:tgtEl>
                                        <p:attrNameLst>
                                          <p:attrName>style.visibility</p:attrName>
                                        </p:attrNameLst>
                                      </p:cBhvr>
                                      <p:to>
                                        <p:strVal val="visible"/>
                                      </p:to>
                                    </p:set>
                                    <p:animEffect transition="in" filter="blinds(horizontal)">
                                      <p:cBhvr>
                                        <p:cTn id="17" dur="500"/>
                                        <p:tgtEl>
                                          <p:spTgt spid="2027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7"/>
                                        </p:tgtEl>
                                        <p:attrNameLst>
                                          <p:attrName>style.visibility</p:attrName>
                                        </p:attrNameLst>
                                      </p:cBhvr>
                                      <p:to>
                                        <p:strVal val="visible"/>
                                      </p:to>
                                    </p:set>
                                    <p:animEffect transition="in" filter="blinds(horizontal)">
                                      <p:cBhvr>
                                        <p:cTn id="32" dur="500"/>
                                        <p:tgtEl>
                                          <p:spTgt spid="358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68"/>
                                        </p:tgtEl>
                                        <p:attrNameLst>
                                          <p:attrName>style.visibility</p:attrName>
                                        </p:attrNameLst>
                                      </p:cBhvr>
                                      <p:to>
                                        <p:strVal val="visible"/>
                                      </p:to>
                                    </p:set>
                                    <p:animEffect transition="in" filter="blinds(horizontal)">
                                      <p:cBhvr>
                                        <p:cTn id="37" dur="500"/>
                                        <p:tgtEl>
                                          <p:spTgt spid="358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869"/>
                                        </p:tgtEl>
                                        <p:attrNameLst>
                                          <p:attrName>style.visibility</p:attrName>
                                        </p:attrNameLst>
                                      </p:cBhvr>
                                      <p:to>
                                        <p:strVal val="visible"/>
                                      </p:to>
                                    </p:set>
                                    <p:animEffect transition="in" filter="blinds(horizontal)">
                                      <p:cBhvr>
                                        <p:cTn id="42" dur="500"/>
                                        <p:tgtEl>
                                          <p:spTgt spid="3586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par>
                                <p:cTn id="58" presetID="3" presetClass="entr" presetSubtype="1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linds(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8143"/>
                                        </p:tgtEl>
                                        <p:attrNameLst>
                                          <p:attrName>style.visibility</p:attrName>
                                        </p:attrNameLst>
                                      </p:cBhvr>
                                      <p:to>
                                        <p:strVal val="visible"/>
                                      </p:to>
                                    </p:set>
                                    <p:animEffect transition="in" filter="blinds(horizontal)">
                                      <p:cBhvr>
                                        <p:cTn id="65" dur="500"/>
                                        <p:tgtEl>
                                          <p:spTgt spid="4814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5377"/>
                                        </p:tgtEl>
                                        <p:attrNameLst>
                                          <p:attrName>style.visibility</p:attrName>
                                        </p:attrNameLst>
                                      </p:cBhvr>
                                      <p:to>
                                        <p:strVal val="visible"/>
                                      </p:to>
                                    </p:set>
                                    <p:animEffect transition="in" filter="blinds(horizontal)">
                                      <p:cBhvr>
                                        <p:cTn id="70" dur="500"/>
                                        <p:tgtEl>
                                          <p:spTgt spid="15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bldLvl="0" animBg="1"/>
      <p:bldP spid="9" grpId="0"/>
      <p:bldP spid="13" grpId="0"/>
      <p:bldP spid="1537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202755"/>
          <p:cNvSpPr/>
          <p:nvPr/>
        </p:nvSpPr>
        <p:spPr>
          <a:xfrm>
            <a:off x="98425" y="125413"/>
            <a:ext cx="8953500" cy="1200150"/>
          </a:xfrm>
          <a:prstGeom prst="rect">
            <a:avLst/>
          </a:prstGeom>
          <a:noFill/>
          <a:ln w="9525">
            <a:noFill/>
          </a:ln>
        </p:spPr>
        <p:txBody>
          <a:bodyPr wrap="square" anchor="ctr" anchorCtr="0">
            <a:spAutoFit/>
          </a:bodyPr>
          <a:p>
            <a:pPr marL="342900" indent="-342900" defTabSz="914400">
              <a:buClr>
                <a:schemeClr val="tx1"/>
              </a:buClr>
              <a:buFont typeface="Wingdings" panose="05000000000000000000" charset="0"/>
              <a:buChar char="Ø"/>
              <a:tabLst>
                <a:tab pos="228600" algn="l"/>
              </a:tabLst>
            </a:pPr>
            <a:r>
              <a:rPr lang="zh-CN" altLang="en-US" b="1" dirty="0">
                <a:latin typeface="微软雅黑" panose="020B0503020204020204" pitchFamily="34" charset="-122"/>
                <a:ea typeface="微软雅黑" panose="020B0503020204020204" pitchFamily="34" charset="-122"/>
              </a:rPr>
              <a:t>方法</a:t>
            </a:r>
            <a:r>
              <a:rPr lang="en-US" altLang="zh-CN" b="1">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：由坐标求导法得到任意位置速度关系，先代入动能</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，使</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仅仅含有</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个速度变量和若干速度关系系数</a:t>
            </a:r>
            <a:r>
              <a:rPr lang="en-US" altLang="zh-CN" b="1" dirty="0">
                <a:latin typeface="微软雅黑" panose="020B0503020204020204" pitchFamily="34" charset="-122"/>
                <a:ea typeface="微软雅黑" panose="020B0503020204020204" pitchFamily="34" charset="-122"/>
              </a:rPr>
              <a:t>Si.</a:t>
            </a:r>
            <a:r>
              <a:rPr lang="zh-CN" altLang="en-US" b="1" dirty="0">
                <a:latin typeface="微软雅黑" panose="020B0503020204020204" pitchFamily="34" charset="-122"/>
                <a:ea typeface="微软雅黑" panose="020B0503020204020204" pitchFamily="34" charset="-122"/>
              </a:rPr>
              <a:t>对速度系数求导求加速度与自变加速度关系</a:t>
            </a:r>
            <a:endParaRPr lang="zh-CN" altLang="en-US" b="1" dirty="0">
              <a:latin typeface="微软雅黑" panose="020B0503020204020204" pitchFamily="34" charset="-122"/>
              <a:ea typeface="微软雅黑" panose="020B0503020204020204" pitchFamily="34" charset="-122"/>
            </a:endParaRPr>
          </a:p>
        </p:txBody>
      </p:sp>
      <p:graphicFrame>
        <p:nvGraphicFramePr>
          <p:cNvPr id="38914" name="对象 35870"/>
          <p:cNvGraphicFramePr/>
          <p:nvPr/>
        </p:nvGraphicFramePr>
        <p:xfrm>
          <a:off x="98425" y="1604963"/>
          <a:ext cx="5565775" cy="827087"/>
        </p:xfrm>
        <a:graphic>
          <a:graphicData uri="http://schemas.openxmlformats.org/presentationml/2006/ole">
            <mc:AlternateContent xmlns:mc="http://schemas.openxmlformats.org/markup-compatibility/2006">
              <mc:Choice xmlns:v="urn:schemas-microsoft-com:vml" Requires="v">
                <p:oleObj spid="_x0000_s3240" name="" r:id="rId1" imgW="2819400" imgH="419100" progId="Equation.KSEE3">
                  <p:embed/>
                </p:oleObj>
              </mc:Choice>
              <mc:Fallback>
                <p:oleObj name="" r:id="rId1" imgW="2819400" imgH="419100" progId="Equation.KSEE3">
                  <p:embed/>
                  <p:pic>
                    <p:nvPicPr>
                      <p:cNvPr id="0" name="图片 3239"/>
                      <p:cNvPicPr/>
                      <p:nvPr/>
                    </p:nvPicPr>
                    <p:blipFill>
                      <a:blip r:embed="rId2"/>
                      <a:stretch>
                        <a:fillRect/>
                      </a:stretch>
                    </p:blipFill>
                    <p:spPr>
                      <a:xfrm>
                        <a:off x="98425" y="1604963"/>
                        <a:ext cx="5565775" cy="827087"/>
                      </a:xfrm>
                      <a:prstGeom prst="rect">
                        <a:avLst/>
                      </a:prstGeom>
                      <a:noFill/>
                      <a:ln w="38100">
                        <a:noFill/>
                        <a:miter/>
                      </a:ln>
                    </p:spPr>
                  </p:pic>
                </p:oleObj>
              </mc:Fallback>
            </mc:AlternateContent>
          </a:graphicData>
        </a:graphic>
      </p:graphicFrame>
      <p:sp>
        <p:nvSpPr>
          <p:cNvPr id="12" name="文本框 11"/>
          <p:cNvSpPr txBox="1"/>
          <p:nvPr/>
        </p:nvSpPr>
        <p:spPr>
          <a:xfrm>
            <a:off x="0" y="4754563"/>
            <a:ext cx="9144000" cy="1198562"/>
          </a:xfrm>
          <a:prstGeom prst="rect">
            <a:avLst/>
          </a:prstGeom>
          <a:noFill/>
          <a:ln w="9525">
            <a:noFill/>
          </a:ln>
        </p:spPr>
        <p:txBody>
          <a:bodyPr anchor="t" anchorCtr="0">
            <a:spAutoFit/>
          </a:bodyPr>
          <a:p>
            <a:pPr>
              <a:buClr>
                <a:srgbClr val="FF0000"/>
              </a:buClr>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机械能守恒时，机械能守恒定律</a:t>
            </a:r>
            <a:r>
              <a:rPr lang="zh-CN" altLang="en-US" b="1">
                <a:solidFill>
                  <a:srgbClr val="FF0000"/>
                </a:solidFill>
                <a:latin typeface="微软雅黑" panose="020B0503020204020204" pitchFamily="34" charset="-122"/>
                <a:ea typeface="微软雅黑" panose="020B0503020204020204" pitchFamily="34" charset="-122"/>
              </a:rPr>
              <a:t>微分法是功率方程方法</a:t>
            </a:r>
            <a:r>
              <a:rPr lang="en-US" altLang="zh-CN" b="1">
                <a:solidFill>
                  <a:srgbClr val="FF0000"/>
                </a:solidFill>
                <a:latin typeface="微软雅黑" panose="020B0503020204020204" pitchFamily="34" charset="-122"/>
                <a:ea typeface="微软雅黑" panose="020B0503020204020204" pitchFamily="34" charset="-122"/>
              </a:rPr>
              <a:t>2,3</a:t>
            </a:r>
            <a:r>
              <a:rPr lang="zh-CN" altLang="en-US" b="1">
                <a:solidFill>
                  <a:srgbClr val="FF0000"/>
                </a:solidFill>
                <a:latin typeface="微软雅黑" panose="020B0503020204020204" pitchFamily="34" charset="-122"/>
                <a:ea typeface="微软雅黑" panose="020B0503020204020204" pitchFamily="34" charset="-122"/>
              </a:rPr>
              <a:t>变形</a:t>
            </a:r>
            <a:r>
              <a:rPr lang="zh-CN" altLang="en-US" b="1" dirty="0">
                <a:solidFill>
                  <a:srgbClr val="FF0000"/>
                </a:solidFill>
                <a:latin typeface="微软雅黑" panose="020B0503020204020204" pitchFamily="34" charset="-122"/>
                <a:ea typeface="微软雅黑" panose="020B0503020204020204" pitchFamily="34" charset="-122"/>
              </a:rPr>
              <a:t>，但守恒法中求</a:t>
            </a:r>
            <a:r>
              <a:rPr lang="zh-CN" altLang="en-US" b="1">
                <a:solidFill>
                  <a:srgbClr val="FF0000"/>
                </a:solidFill>
                <a:latin typeface="微软雅黑" panose="020B0503020204020204" pitchFamily="34" charset="-122"/>
                <a:ea typeface="微软雅黑" panose="020B0503020204020204" pitchFamily="34" charset="-122"/>
              </a:rPr>
              <a:t>加速度关系用的是数学求导法</a:t>
            </a:r>
            <a:r>
              <a:rPr lang="zh-CN" altLang="en-US" b="1" dirty="0">
                <a:solidFill>
                  <a:srgbClr val="FF0000"/>
                </a:solidFill>
                <a:latin typeface="微软雅黑" panose="020B0503020204020204" pitchFamily="34" charset="-122"/>
                <a:ea typeface="微软雅黑" panose="020B0503020204020204" pitchFamily="34" charset="-122"/>
              </a:rPr>
              <a:t>，速度与速度自变量的系数</a:t>
            </a:r>
            <a:r>
              <a:rPr lang="en-US" altLang="zh-CN" b="1" err="1">
                <a:solidFill>
                  <a:srgbClr val="FF0000"/>
                </a:solidFill>
                <a:latin typeface="微软雅黑" panose="020B0503020204020204" pitchFamily="34" charset="-122"/>
                <a:ea typeface="微软雅黑" panose="020B0503020204020204" pitchFamily="34" charset="-122"/>
              </a:rPr>
              <a:t>si(t</a:t>
            </a:r>
            <a:r>
              <a:rPr lang="en-US" altLang="zh-CN" b="1">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都为常数，该法才比方法</a:t>
            </a:r>
            <a:r>
              <a:rPr lang="en-US" altLang="zh-CN" b="1">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（功率方程）简单！</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6" name="对象 5"/>
          <p:cNvGraphicFramePr/>
          <p:nvPr/>
        </p:nvGraphicFramePr>
        <p:xfrm>
          <a:off x="11113" y="2860675"/>
          <a:ext cx="3987800" cy="827088"/>
        </p:xfrm>
        <a:graphic>
          <a:graphicData uri="http://schemas.openxmlformats.org/presentationml/2006/ole">
            <mc:AlternateContent xmlns:mc="http://schemas.openxmlformats.org/markup-compatibility/2006">
              <mc:Choice xmlns:v="urn:schemas-microsoft-com:vml" Requires="v">
                <p:oleObj spid="_x0000_s3241" name="" r:id="rId3" imgW="2019300" imgH="419100" progId="Equation.KSEE3">
                  <p:embed/>
                </p:oleObj>
              </mc:Choice>
              <mc:Fallback>
                <p:oleObj name="" r:id="rId3" imgW="2019300" imgH="419100" progId="Equation.KSEE3">
                  <p:embed/>
                  <p:pic>
                    <p:nvPicPr>
                      <p:cNvPr id="0" name="图片 3240"/>
                      <p:cNvPicPr/>
                      <p:nvPr/>
                    </p:nvPicPr>
                    <p:blipFill>
                      <a:blip r:embed="rId4"/>
                      <a:stretch>
                        <a:fillRect/>
                      </a:stretch>
                    </p:blipFill>
                    <p:spPr>
                      <a:xfrm>
                        <a:off x="11113" y="2860675"/>
                        <a:ext cx="3987800" cy="827088"/>
                      </a:xfrm>
                      <a:prstGeom prst="rect">
                        <a:avLst/>
                      </a:prstGeom>
                      <a:noFill/>
                      <a:ln w="38100">
                        <a:noFill/>
                        <a:miter/>
                      </a:ln>
                    </p:spPr>
                  </p:pic>
                </p:oleObj>
              </mc:Fallback>
            </mc:AlternateContent>
          </a:graphicData>
        </a:graphic>
      </p:graphicFrame>
      <p:graphicFrame>
        <p:nvGraphicFramePr>
          <p:cNvPr id="9" name="对象 8"/>
          <p:cNvGraphicFramePr/>
          <p:nvPr/>
        </p:nvGraphicFramePr>
        <p:xfrm>
          <a:off x="4722813" y="2860675"/>
          <a:ext cx="3508375" cy="877888"/>
        </p:xfrm>
        <a:graphic>
          <a:graphicData uri="http://schemas.openxmlformats.org/presentationml/2006/ole">
            <mc:AlternateContent xmlns:mc="http://schemas.openxmlformats.org/markup-compatibility/2006">
              <mc:Choice xmlns:v="urn:schemas-microsoft-com:vml" Requires="v">
                <p:oleObj spid="_x0000_s3242" name="" r:id="rId5" imgW="1777365" imgH="444500" progId="Equation.KSEE3">
                  <p:embed/>
                </p:oleObj>
              </mc:Choice>
              <mc:Fallback>
                <p:oleObj name="" r:id="rId5" imgW="1777365" imgH="444500" progId="Equation.KSEE3">
                  <p:embed/>
                  <p:pic>
                    <p:nvPicPr>
                      <p:cNvPr id="0" name="图片 3241"/>
                      <p:cNvPicPr/>
                      <p:nvPr/>
                    </p:nvPicPr>
                    <p:blipFill>
                      <a:blip r:embed="rId6"/>
                      <a:stretch>
                        <a:fillRect/>
                      </a:stretch>
                    </p:blipFill>
                    <p:spPr>
                      <a:xfrm>
                        <a:off x="4722813" y="2860675"/>
                        <a:ext cx="3508375" cy="877888"/>
                      </a:xfrm>
                      <a:prstGeom prst="rect">
                        <a:avLst/>
                      </a:prstGeom>
                      <a:noFill/>
                      <a:ln w="38100">
                        <a:noFill/>
                        <a:miter/>
                      </a:ln>
                    </p:spPr>
                  </p:pic>
                </p:oleObj>
              </mc:Fallback>
            </mc:AlternateContent>
          </a:graphicData>
        </a:graphic>
      </p:graphicFrame>
      <p:sp>
        <p:nvSpPr>
          <p:cNvPr id="11" name="矩形 10"/>
          <p:cNvSpPr/>
          <p:nvPr/>
        </p:nvSpPr>
        <p:spPr>
          <a:xfrm>
            <a:off x="879475" y="2968625"/>
            <a:ext cx="981075" cy="5111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矩形 12"/>
          <p:cNvSpPr/>
          <p:nvPr/>
        </p:nvSpPr>
        <p:spPr>
          <a:xfrm>
            <a:off x="3101975" y="2830513"/>
            <a:ext cx="460375" cy="938213"/>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矩形 13"/>
          <p:cNvSpPr/>
          <p:nvPr/>
        </p:nvSpPr>
        <p:spPr>
          <a:xfrm>
            <a:off x="5664200" y="2805113"/>
            <a:ext cx="520700" cy="93345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矩形 202755"/>
          <p:cNvSpPr/>
          <p:nvPr/>
        </p:nvSpPr>
        <p:spPr>
          <a:xfrm>
            <a:off x="0" y="4110038"/>
            <a:ext cx="1706563"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选择判据：</a:t>
            </a:r>
            <a:endParaRPr lang="zh-CN" altLang="en-US" b="1" dirty="0">
              <a:latin typeface="微软雅黑" panose="020B0503020204020204" pitchFamily="34" charset="-122"/>
              <a:ea typeface="微软雅黑" panose="020B0503020204020204" pitchFamily="34" charset="-122"/>
            </a:endParaRPr>
          </a:p>
        </p:txBody>
      </p:sp>
      <p:sp>
        <p:nvSpPr>
          <p:cNvPr id="18" name="矩形 202755"/>
          <p:cNvSpPr/>
          <p:nvPr/>
        </p:nvSpPr>
        <p:spPr>
          <a:xfrm>
            <a:off x="2490788" y="4110038"/>
            <a:ext cx="1401762"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计算简单</a:t>
            </a:r>
            <a:endParaRPr lang="zh-CN" altLang="en-US" b="1" dirty="0">
              <a:latin typeface="微软雅黑" panose="020B0503020204020204" pitchFamily="34" charset="-122"/>
              <a:ea typeface="微软雅黑" panose="020B0503020204020204" pitchFamily="34" charset="-122"/>
            </a:endParaRPr>
          </a:p>
        </p:txBody>
      </p:sp>
      <p:graphicFrame>
        <p:nvGraphicFramePr>
          <p:cNvPr id="19" name="对象 18"/>
          <p:cNvGraphicFramePr/>
          <p:nvPr/>
        </p:nvGraphicFramePr>
        <p:xfrm>
          <a:off x="3892550" y="4049713"/>
          <a:ext cx="577850" cy="425450"/>
        </p:xfrm>
        <a:graphic>
          <a:graphicData uri="http://schemas.openxmlformats.org/presentationml/2006/ole">
            <mc:AlternateContent xmlns:mc="http://schemas.openxmlformats.org/markup-compatibility/2006">
              <mc:Choice xmlns:v="urn:schemas-microsoft-com:vml" Requires="v">
                <p:oleObj spid="_x0000_s3243" name="" r:id="rId7" imgW="292100" imgH="215900" progId="Equation.KSEE3">
                  <p:embed/>
                </p:oleObj>
              </mc:Choice>
              <mc:Fallback>
                <p:oleObj name="" r:id="rId7" imgW="292100" imgH="215900" progId="Equation.KSEE3">
                  <p:embed/>
                  <p:pic>
                    <p:nvPicPr>
                      <p:cNvPr id="0" name="图片 3242"/>
                      <p:cNvPicPr/>
                      <p:nvPr/>
                    </p:nvPicPr>
                    <p:blipFill>
                      <a:blip r:embed="rId8"/>
                      <a:stretch>
                        <a:fillRect/>
                      </a:stretch>
                    </p:blipFill>
                    <p:spPr>
                      <a:xfrm>
                        <a:off x="3892550" y="4049713"/>
                        <a:ext cx="577850" cy="425450"/>
                      </a:xfrm>
                      <a:prstGeom prst="rect">
                        <a:avLst/>
                      </a:prstGeom>
                      <a:noFill/>
                      <a:ln w="38100">
                        <a:noFill/>
                        <a:miter/>
                      </a:ln>
                    </p:spPr>
                  </p:pic>
                </p:oleObj>
              </mc:Fallback>
            </mc:AlternateContent>
          </a:graphicData>
        </a:graphic>
      </p:graphicFrame>
      <p:sp>
        <p:nvSpPr>
          <p:cNvPr id="21" name="矩形 202755"/>
          <p:cNvSpPr/>
          <p:nvPr/>
        </p:nvSpPr>
        <p:spPr>
          <a:xfrm>
            <a:off x="4538663" y="4049713"/>
            <a:ext cx="4754562" cy="460375"/>
          </a:xfrm>
          <a:prstGeom prst="rect">
            <a:avLst/>
          </a:prstGeom>
          <a:noFill/>
          <a:ln w="9525">
            <a:noFill/>
          </a:ln>
        </p:spPr>
        <p:txBody>
          <a:bodyPr wrap="none" anchor="ctr" anchorCtr="0">
            <a:spAutoFit/>
          </a:bodyPr>
          <a:p>
            <a:pPr defTabSz="914400">
              <a:buClr>
                <a:schemeClr val="tx1"/>
              </a:buClr>
              <a:buFont typeface="Wingdings" panose="05000000000000000000" pitchFamily="2" charset="2"/>
              <a:tabLst>
                <a:tab pos="228600" algn="l"/>
              </a:tabLst>
            </a:pPr>
            <a:r>
              <a:rPr lang="zh-CN" altLang="en-US" b="1" dirty="0">
                <a:latin typeface="微软雅黑" panose="020B0503020204020204" pitchFamily="34" charset="-122"/>
                <a:ea typeface="微软雅黑" panose="020B0503020204020204" pitchFamily="34" charset="-122"/>
              </a:rPr>
              <a:t>为常数或三角函数（直角三角形）</a:t>
            </a:r>
            <a:endParaRPr lang="zh-CN" altLang="en-US" b="1" dirty="0">
              <a:latin typeface="微软雅黑" panose="020B0503020204020204" pitchFamily="34" charset="-122"/>
              <a:ea typeface="微软雅黑" panose="020B0503020204020204" pitchFamily="34" charset="-122"/>
            </a:endParaRPr>
          </a:p>
        </p:txBody>
      </p:sp>
      <p:graphicFrame>
        <p:nvGraphicFramePr>
          <p:cNvPr id="22" name="对象 21"/>
          <p:cNvGraphicFramePr/>
          <p:nvPr/>
        </p:nvGraphicFramePr>
        <p:xfrm>
          <a:off x="1487488" y="3927475"/>
          <a:ext cx="1003300" cy="827088"/>
        </p:xfrm>
        <a:graphic>
          <a:graphicData uri="http://schemas.openxmlformats.org/presentationml/2006/ole">
            <mc:AlternateContent xmlns:mc="http://schemas.openxmlformats.org/markup-compatibility/2006">
              <mc:Choice xmlns:v="urn:schemas-microsoft-com:vml" Requires="v">
                <p:oleObj spid="_x0000_s3244" name="" r:id="rId9" imgW="508000" imgH="419100" progId="Equation.KSEE3">
                  <p:embed/>
                </p:oleObj>
              </mc:Choice>
              <mc:Fallback>
                <p:oleObj name="" r:id="rId9" imgW="508000" imgH="419100" progId="Equation.KSEE3">
                  <p:embed/>
                  <p:pic>
                    <p:nvPicPr>
                      <p:cNvPr id="0" name="图片 3243"/>
                      <p:cNvPicPr/>
                      <p:nvPr/>
                    </p:nvPicPr>
                    <p:blipFill>
                      <a:blip r:embed="rId10"/>
                      <a:stretch>
                        <a:fillRect/>
                      </a:stretch>
                    </p:blipFill>
                    <p:spPr>
                      <a:xfrm>
                        <a:off x="1487488" y="3927475"/>
                        <a:ext cx="1003300" cy="827088"/>
                      </a:xfrm>
                      <a:prstGeom prst="rect">
                        <a:avLst/>
                      </a:prstGeom>
                      <a:noFill/>
                      <a:ln w="38100">
                        <a:noFill/>
                        <a:miter/>
                      </a:ln>
                    </p:spPr>
                  </p:pic>
                </p:oleObj>
              </mc:Fallback>
            </mc:AlternateContent>
          </a:graphicData>
        </a:graphic>
      </p:graphicFrame>
      <p:graphicFrame>
        <p:nvGraphicFramePr>
          <p:cNvPr id="24" name="对象 23"/>
          <p:cNvGraphicFramePr/>
          <p:nvPr/>
        </p:nvGraphicFramePr>
        <p:xfrm>
          <a:off x="1490663" y="3598863"/>
          <a:ext cx="1028700" cy="450850"/>
        </p:xfrm>
        <a:graphic>
          <a:graphicData uri="http://schemas.openxmlformats.org/presentationml/2006/ole">
            <mc:AlternateContent xmlns:mc="http://schemas.openxmlformats.org/markup-compatibility/2006">
              <mc:Choice xmlns:v="urn:schemas-microsoft-com:vml" Requires="v">
                <p:oleObj spid="_x0000_s3245" name="" r:id="rId11" imgW="520700" imgH="228600" progId="Equation.KSEE3">
                  <p:embed/>
                </p:oleObj>
              </mc:Choice>
              <mc:Fallback>
                <p:oleObj name="" r:id="rId11" imgW="520700" imgH="228600" progId="Equation.KSEE3">
                  <p:embed/>
                  <p:pic>
                    <p:nvPicPr>
                      <p:cNvPr id="0" name="图片 3244"/>
                      <p:cNvPicPr/>
                      <p:nvPr/>
                    </p:nvPicPr>
                    <p:blipFill>
                      <a:blip r:embed="rId12"/>
                      <a:stretch>
                        <a:fillRect/>
                      </a:stretch>
                    </p:blipFill>
                    <p:spPr>
                      <a:xfrm>
                        <a:off x="1490663" y="3598863"/>
                        <a:ext cx="1028700" cy="450850"/>
                      </a:xfrm>
                      <a:prstGeom prst="rect">
                        <a:avLst/>
                      </a:prstGeom>
                      <a:noFill/>
                      <a:ln w="38100">
                        <a:noFill/>
                        <a:miter/>
                      </a:ln>
                    </p:spPr>
                  </p:pic>
                </p:oleObj>
              </mc:Fallback>
            </mc:AlternateContent>
          </a:graphicData>
        </a:graphic>
      </p:graphicFrame>
      <p:sp>
        <p:nvSpPr>
          <p:cNvPr id="26" name="矩形 25"/>
          <p:cNvSpPr/>
          <p:nvPr/>
        </p:nvSpPr>
        <p:spPr>
          <a:xfrm>
            <a:off x="1489075" y="3687763"/>
            <a:ext cx="1030288" cy="106680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38928" name="对象 9">
            <a:hlinkClick r:id="" action="ppaction://ole?verb="/>
          </p:cNvPr>
          <p:cNvGraphicFramePr>
            <a:graphicFrameLocks noChangeAspect="1"/>
          </p:cNvGraphicFramePr>
          <p:nvPr/>
        </p:nvGraphicFramePr>
        <p:xfrm>
          <a:off x="7853363" y="6410325"/>
          <a:ext cx="862012" cy="398463"/>
        </p:xfrm>
        <a:graphic>
          <a:graphicData uri="http://schemas.openxmlformats.org/presentationml/2006/ole">
            <mc:AlternateContent xmlns:mc="http://schemas.openxmlformats.org/markup-compatibility/2006">
              <mc:Choice xmlns:v="urn:schemas-microsoft-com:vml" Requires="v">
                <p:oleObj spid="_x0000_s3246" name="" r:id="rId13" imgW="393700" imgH="203200" progId="Equation.KSEE3">
                  <p:embed/>
                </p:oleObj>
              </mc:Choice>
              <mc:Fallback>
                <p:oleObj name="" r:id="rId13" imgW="393700" imgH="203200" progId="Equation.KSEE3">
                  <p:embed/>
                  <p:pic>
                    <p:nvPicPr>
                      <p:cNvPr id="0" name="图片 3245"/>
                      <p:cNvPicPr/>
                      <p:nvPr/>
                    </p:nvPicPr>
                    <p:blipFill>
                      <a:blip r:embed="rId14"/>
                      <a:stretch>
                        <a:fillRect/>
                      </a:stretch>
                    </p:blipFill>
                    <p:spPr>
                      <a:xfrm>
                        <a:off x="7853363" y="6410325"/>
                        <a:ext cx="862012" cy="39846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82" name="文本框 81"/>
          <p:cNvSpPr txBox="1"/>
          <p:nvPr/>
        </p:nvSpPr>
        <p:spPr>
          <a:xfrm>
            <a:off x="-109537" y="5978525"/>
            <a:ext cx="7554913" cy="830263"/>
          </a:xfrm>
          <a:prstGeom prst="rect">
            <a:avLst/>
          </a:prstGeom>
          <a:noFill/>
        </p:spPr>
        <p:txBody>
          <a:bodyPr wrap="squar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a:t>
            </a:r>
            <a:r>
              <a:rPr lang="en-US" altLang="zh-CN"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a:t>
            </a:r>
            <a:r>
              <a:rPr lang="zh-CN" altLang="en-US"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问题</a:t>
            </a:r>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a:t>
            </a:r>
            <a:r>
              <a:rPr lang="zh-CN" altLang="en-US"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功率方程中，何时必须用加速度合成定理补充加速度关系更简单？</a:t>
            </a:r>
            <a:endPar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pic>
        <p:nvPicPr>
          <p:cNvPr id="38930" name="图片 11272">
            <a:hlinkClick r:id="rId15"/>
          </p:cNvPr>
          <p:cNvPicPr>
            <a:picLocks noChangeAspect="1"/>
          </p:cNvPicPr>
          <p:nvPr/>
        </p:nvPicPr>
        <p:blipFill>
          <a:blip r:embed="rId16"/>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blinds(horizontal)">
                                      <p:cBhvr>
                                        <p:cTn id="6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bldLvl="0" animBg="1"/>
      <p:bldP spid="13" grpId="0" bldLvl="0" animBg="1"/>
      <p:bldP spid="14" grpId="0" bldLvl="0" animBg="1"/>
      <p:bldP spid="15" grpId="0"/>
      <p:bldP spid="18" grpId="0"/>
      <p:bldP spid="21" grpId="0"/>
      <p:bldP spid="26" grpId="0" bldLvl="0" animBg="1"/>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7" name="Picture 91"/>
          <p:cNvGraphicFramePr/>
          <p:nvPr/>
        </p:nvGraphicFramePr>
        <p:xfrm>
          <a:off x="22225" y="90488"/>
          <a:ext cx="5761038" cy="577850"/>
        </p:xfrm>
        <a:graphic>
          <a:graphicData uri="http://schemas.openxmlformats.org/presentationml/2006/ole">
            <mc:AlternateContent xmlns:mc="http://schemas.openxmlformats.org/markup-compatibility/2006">
              <mc:Choice xmlns:v="urn:schemas-microsoft-com:vml" Requires="v">
                <p:oleObj spid="_x0000_s3247" name="" r:id="rId1" imgW="2564130" imgH="254000" progId="Equation.3">
                  <p:embed/>
                </p:oleObj>
              </mc:Choice>
              <mc:Fallback>
                <p:oleObj name="" r:id="rId1" imgW="2564130" imgH="254000" progId="Equation.3">
                  <p:embed/>
                  <p:pic>
                    <p:nvPicPr>
                      <p:cNvPr id="0" name="图片 3246"/>
                      <p:cNvPicPr/>
                      <p:nvPr/>
                    </p:nvPicPr>
                    <p:blipFill>
                      <a:blip r:embed="rId2"/>
                      <a:stretch>
                        <a:fillRect/>
                      </a:stretch>
                    </p:blipFill>
                    <p:spPr>
                      <a:xfrm>
                        <a:off x="22225" y="90488"/>
                        <a:ext cx="5761038" cy="577850"/>
                      </a:xfrm>
                      <a:prstGeom prst="rect">
                        <a:avLst/>
                      </a:prstGeom>
                      <a:noFill/>
                      <a:ln w="38100">
                        <a:noFill/>
                        <a:miter/>
                      </a:ln>
                    </p:spPr>
                  </p:pic>
                </p:oleObj>
              </mc:Fallback>
            </mc:AlternateContent>
          </a:graphicData>
        </a:graphic>
      </p:graphicFrame>
      <p:sp>
        <p:nvSpPr>
          <p:cNvPr id="39938" name="矩形 35863"/>
          <p:cNvSpPr/>
          <p:nvPr/>
        </p:nvSpPr>
        <p:spPr>
          <a:xfrm>
            <a:off x="5783263" y="90488"/>
            <a:ext cx="949325" cy="457200"/>
          </a:xfrm>
          <a:prstGeom prst="rect">
            <a:avLst/>
          </a:prstGeom>
          <a:noFill/>
          <a:ln w="9525">
            <a:noFill/>
          </a:ln>
        </p:spPr>
        <p:txBody>
          <a:bodyPr wrap="none" anchor="t" anchorCtr="0">
            <a:spAutoFit/>
          </a:bodyPr>
          <a:p>
            <a:r>
              <a:rPr lang="zh-CN" altLang="en-US" b="1" dirty="0">
                <a:solidFill>
                  <a:srgbClr val="FF0066"/>
                </a:solidFill>
                <a:latin typeface="Times New Roman" panose="02020603050405020304" pitchFamily="18" charset="0"/>
                <a:ea typeface="宋体" panose="02010600030101010101" pitchFamily="2" charset="-122"/>
              </a:rPr>
              <a:t>（*）</a:t>
            </a:r>
            <a:endParaRPr lang="zh-CN" altLang="en-US" b="1" dirty="0">
              <a:solidFill>
                <a:srgbClr val="FF0066"/>
              </a:solidFill>
              <a:latin typeface="Times New Roman" panose="02020603050405020304" pitchFamily="18" charset="0"/>
              <a:ea typeface="宋体" panose="02010600030101010101" pitchFamily="2" charset="-122"/>
            </a:endParaRPr>
          </a:p>
        </p:txBody>
      </p:sp>
      <p:sp>
        <p:nvSpPr>
          <p:cNvPr id="2" name="矩形 202755"/>
          <p:cNvSpPr/>
          <p:nvPr/>
        </p:nvSpPr>
        <p:spPr>
          <a:xfrm>
            <a:off x="-12700" y="776288"/>
            <a:ext cx="4676775" cy="460375"/>
          </a:xfrm>
          <a:prstGeom prst="rect">
            <a:avLst/>
          </a:prstGeom>
          <a:noFill/>
          <a:ln w="9525">
            <a:noFill/>
          </a:ln>
        </p:spPr>
        <p:txBody>
          <a:bodyPr wrap="none" anchor="ctr" anchorCtr="0">
            <a:spAutoFit/>
          </a:bodyPr>
          <a:p>
            <a:pPr marL="342900" indent="-342900" defTabSz="914400">
              <a:buClr>
                <a:schemeClr val="tx1"/>
              </a:buClr>
              <a:buFont typeface="Wingdings" panose="05000000000000000000" charset="0"/>
              <a:buChar char="Ø"/>
              <a:tabLst>
                <a:tab pos="228600" algn="l"/>
              </a:tabLst>
            </a:pPr>
            <a:r>
              <a:rPr lang="zh-CN" altLang="en-US" b="1" dirty="0">
                <a:latin typeface="微软雅黑" panose="020B0503020204020204" pitchFamily="34" charset="-122"/>
                <a:ea typeface="微软雅黑" panose="020B0503020204020204" pitchFamily="34" charset="-122"/>
              </a:rPr>
              <a:t>方法</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的优点</a:t>
            </a:r>
            <a:r>
              <a:rPr lang="zh-CN" altLang="en-US" b="1"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动能</a:t>
            </a: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通式先求导</a:t>
            </a:r>
            <a:endPar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5867" name="对象 35866"/>
          <p:cNvGraphicFramePr/>
          <p:nvPr/>
        </p:nvGraphicFramePr>
        <p:xfrm>
          <a:off x="120650" y="1358900"/>
          <a:ext cx="8902700" cy="777875"/>
        </p:xfrm>
        <a:graphic>
          <a:graphicData uri="http://schemas.openxmlformats.org/presentationml/2006/ole">
            <mc:AlternateContent xmlns:mc="http://schemas.openxmlformats.org/markup-compatibility/2006">
              <mc:Choice xmlns:v="urn:schemas-microsoft-com:vml" Requires="v">
                <p:oleObj spid="_x0000_s3248" name="" r:id="rId3" imgW="4508500" imgH="393700" progId="Equation.KSEE3">
                  <p:embed/>
                </p:oleObj>
              </mc:Choice>
              <mc:Fallback>
                <p:oleObj name="" r:id="rId3" imgW="4508500" imgH="393700" progId="Equation.KSEE3">
                  <p:embed/>
                  <p:pic>
                    <p:nvPicPr>
                      <p:cNvPr id="0" name="图片 3247"/>
                      <p:cNvPicPr/>
                      <p:nvPr/>
                    </p:nvPicPr>
                    <p:blipFill>
                      <a:blip r:embed="rId4"/>
                      <a:stretch>
                        <a:fillRect/>
                      </a:stretch>
                    </p:blipFill>
                    <p:spPr>
                      <a:xfrm>
                        <a:off x="120650" y="1358900"/>
                        <a:ext cx="8902700" cy="777875"/>
                      </a:xfrm>
                      <a:prstGeom prst="rect">
                        <a:avLst/>
                      </a:prstGeom>
                      <a:noFill/>
                      <a:ln w="38100">
                        <a:noFill/>
                        <a:miter/>
                      </a:ln>
                    </p:spPr>
                  </p:pic>
                </p:oleObj>
              </mc:Fallback>
            </mc:AlternateContent>
          </a:graphicData>
        </a:graphic>
      </p:graphicFrame>
      <p:graphicFrame>
        <p:nvGraphicFramePr>
          <p:cNvPr id="202771" name="Picture 90"/>
          <p:cNvGraphicFramePr/>
          <p:nvPr/>
        </p:nvGraphicFramePr>
        <p:xfrm>
          <a:off x="739775" y="3222625"/>
          <a:ext cx="1755775" cy="412750"/>
        </p:xfrm>
        <a:graphic>
          <a:graphicData uri="http://schemas.openxmlformats.org/presentationml/2006/ole">
            <mc:AlternateContent xmlns:mc="http://schemas.openxmlformats.org/markup-compatibility/2006">
              <mc:Choice xmlns:v="urn:schemas-microsoft-com:vml" Requires="v">
                <p:oleObj spid="_x0000_s3249" name="" r:id="rId5" imgW="1016000" imgH="241300" progId="Equation.3">
                  <p:embed/>
                </p:oleObj>
              </mc:Choice>
              <mc:Fallback>
                <p:oleObj name="" r:id="rId5" imgW="1016000" imgH="241300" progId="Equation.3">
                  <p:embed/>
                  <p:pic>
                    <p:nvPicPr>
                      <p:cNvPr id="0" name="图片 3248"/>
                      <p:cNvPicPr/>
                      <p:nvPr/>
                    </p:nvPicPr>
                    <p:blipFill>
                      <a:blip r:embed="rId6"/>
                      <a:stretch>
                        <a:fillRect/>
                      </a:stretch>
                    </p:blipFill>
                    <p:spPr>
                      <a:xfrm>
                        <a:off x="739775" y="3222625"/>
                        <a:ext cx="1755775" cy="412750"/>
                      </a:xfrm>
                      <a:prstGeom prst="rect">
                        <a:avLst/>
                      </a:prstGeom>
                      <a:noFill/>
                      <a:ln w="38100">
                        <a:noFill/>
                        <a:miter/>
                      </a:ln>
                    </p:spPr>
                  </p:pic>
                </p:oleObj>
              </mc:Fallback>
            </mc:AlternateContent>
          </a:graphicData>
        </a:graphic>
      </p:graphicFrame>
      <p:sp>
        <p:nvSpPr>
          <p:cNvPr id="4" name="矩形 202755"/>
          <p:cNvSpPr/>
          <p:nvPr/>
        </p:nvSpPr>
        <p:spPr>
          <a:xfrm>
            <a:off x="120650" y="2233613"/>
            <a:ext cx="7497763" cy="460375"/>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zh-CN" altLang="en-US" b="1" dirty="0">
                <a:latin typeface="微软雅黑" panose="020B0503020204020204" pitchFamily="34" charset="-122"/>
                <a:ea typeface="微软雅黑" panose="020B0503020204020204" pitchFamily="34" charset="-122"/>
              </a:rPr>
              <a:t>再采用运动学方法选择判据建立速度关系和加速度关系</a:t>
            </a:r>
            <a:endParaRPr lang="zh-CN" altLang="en-US" b="1" dirty="0">
              <a:latin typeface="微软雅黑" panose="020B0503020204020204" pitchFamily="34" charset="-122"/>
              <a:ea typeface="微软雅黑" panose="020B0503020204020204" pitchFamily="34" charset="-122"/>
            </a:endParaRPr>
          </a:p>
        </p:txBody>
      </p:sp>
      <p:sp>
        <p:nvSpPr>
          <p:cNvPr id="5" name="矩形 202755"/>
          <p:cNvSpPr/>
          <p:nvPr/>
        </p:nvSpPr>
        <p:spPr>
          <a:xfrm>
            <a:off x="6757988" y="668338"/>
            <a:ext cx="1403350" cy="460375"/>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zh-CN" altLang="en-US" b="1" dirty="0">
                <a:solidFill>
                  <a:srgbClr val="FF0000"/>
                </a:solidFill>
                <a:latin typeface="微软雅黑" panose="020B0503020204020204" pitchFamily="34" charset="-122"/>
                <a:ea typeface="微软雅黑" panose="020B0503020204020204" pitchFamily="34" charset="-122"/>
              </a:rPr>
              <a:t>朝三暮四</a:t>
            </a:r>
            <a:endPar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6" name="Picture 90"/>
          <p:cNvGraphicFramePr/>
          <p:nvPr/>
        </p:nvGraphicFramePr>
        <p:xfrm>
          <a:off x="739775" y="2692400"/>
          <a:ext cx="1382713" cy="392113"/>
        </p:xfrm>
        <a:graphic>
          <a:graphicData uri="http://schemas.openxmlformats.org/presentationml/2006/ole">
            <mc:AlternateContent xmlns:mc="http://schemas.openxmlformats.org/markup-compatibility/2006">
              <mc:Choice xmlns:v="urn:schemas-microsoft-com:vml" Requires="v">
                <p:oleObj spid="_x0000_s3250" name="" r:id="rId7" imgW="800100" imgH="228600" progId="Equation.3">
                  <p:embed/>
                </p:oleObj>
              </mc:Choice>
              <mc:Fallback>
                <p:oleObj name="" r:id="rId7" imgW="800100" imgH="228600" progId="Equation.3">
                  <p:embed/>
                  <p:pic>
                    <p:nvPicPr>
                      <p:cNvPr id="0" name="图片 3249"/>
                      <p:cNvPicPr/>
                      <p:nvPr/>
                    </p:nvPicPr>
                    <p:blipFill>
                      <a:blip r:embed="rId8"/>
                      <a:stretch>
                        <a:fillRect/>
                      </a:stretch>
                    </p:blipFill>
                    <p:spPr>
                      <a:xfrm>
                        <a:off x="739775" y="2692400"/>
                        <a:ext cx="1382713" cy="392113"/>
                      </a:xfrm>
                      <a:prstGeom prst="rect">
                        <a:avLst/>
                      </a:prstGeom>
                      <a:noFill/>
                      <a:ln w="38100">
                        <a:noFill/>
                        <a:miter/>
                      </a:ln>
                    </p:spPr>
                  </p:pic>
                </p:oleObj>
              </mc:Fallback>
            </mc:AlternateContent>
          </a:graphicData>
        </a:graphic>
      </p:graphicFrame>
      <p:sp>
        <p:nvSpPr>
          <p:cNvPr id="11" name="矩形 202755"/>
          <p:cNvSpPr/>
          <p:nvPr/>
        </p:nvSpPr>
        <p:spPr>
          <a:xfrm>
            <a:off x="22225" y="3803650"/>
            <a:ext cx="9339263" cy="460375"/>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en-US" altLang="zh-CN" b="1" dirty="0">
                <a:solidFill>
                  <a:schemeClr val="accent2"/>
                </a:solidFill>
                <a:latin typeface="微软雅黑" panose="020B0503020204020204" pitchFamily="34" charset="-122"/>
                <a:ea typeface="微软雅黑" panose="020B0503020204020204" pitchFamily="34" charset="-122"/>
              </a:rPr>
              <a:t>A)</a:t>
            </a:r>
            <a:r>
              <a:rPr lang="zh-CN" altLang="en-US" b="1" dirty="0">
                <a:solidFill>
                  <a:schemeClr val="accent2"/>
                </a:solidFill>
                <a:latin typeface="微软雅黑" panose="020B0503020204020204" pitchFamily="34" charset="-122"/>
                <a:ea typeface="微软雅黑" panose="020B0503020204020204" pitchFamily="34" charset="-122"/>
              </a:rPr>
              <a:t>若某部分运动过程不都是直角或比例，用合成法回避</a:t>
            </a:r>
            <a:r>
              <a:rPr lang="en-US" altLang="zh-CN" b="1" dirty="0">
                <a:solidFill>
                  <a:schemeClr val="accent2"/>
                </a:solidFill>
                <a:latin typeface="微软雅黑" panose="020B0503020204020204" pitchFamily="34" charset="-122"/>
                <a:ea typeface="微软雅黑" panose="020B0503020204020204" pitchFamily="34" charset="-122"/>
              </a:rPr>
              <a:t>Si</a:t>
            </a:r>
            <a:r>
              <a:rPr lang="zh-CN" altLang="en-US" b="1" dirty="0">
                <a:solidFill>
                  <a:schemeClr val="accent2"/>
                </a:solidFill>
                <a:latin typeface="微软雅黑" panose="020B0503020204020204" pitchFamily="34" charset="-122"/>
                <a:ea typeface="微软雅黑" panose="020B0503020204020204" pitchFamily="34" charset="-122"/>
              </a:rPr>
              <a:t>求导难点</a:t>
            </a:r>
            <a:r>
              <a:rPr lang="zh-CN" altLang="en-US" b="1" dirty="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矩形 202755"/>
          <p:cNvSpPr/>
          <p:nvPr/>
        </p:nvSpPr>
        <p:spPr>
          <a:xfrm>
            <a:off x="6350" y="4248150"/>
            <a:ext cx="9348788" cy="830263"/>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en-US" altLang="zh-CN" b="1" dirty="0">
                <a:solidFill>
                  <a:schemeClr val="accent2"/>
                </a:solidFill>
                <a:latin typeface="微软雅黑" panose="020B0503020204020204" pitchFamily="34" charset="-122"/>
                <a:ea typeface="微软雅黑" panose="020B0503020204020204" pitchFamily="34" charset="-122"/>
              </a:rPr>
              <a:t>B)</a:t>
            </a:r>
            <a:r>
              <a:rPr lang="zh-CN" altLang="en-US" b="1" dirty="0">
                <a:solidFill>
                  <a:schemeClr val="accent2"/>
                </a:solidFill>
                <a:latin typeface="微软雅黑" panose="020B0503020204020204" pitchFamily="34" charset="-122"/>
                <a:ea typeface="微软雅黑" panose="020B0503020204020204" pitchFamily="34" charset="-122"/>
              </a:rPr>
              <a:t>若某部分运动过程都是直角或比例，求导法与合成法比较后选择。</a:t>
            </a:r>
            <a:endParaRPr lang="zh-CN" altLang="en-US" b="1" dirty="0">
              <a:solidFill>
                <a:schemeClr val="accent2"/>
              </a:solidFill>
              <a:latin typeface="微软雅黑" panose="020B0503020204020204" pitchFamily="34" charset="-122"/>
              <a:ea typeface="微软雅黑" panose="020B0503020204020204" pitchFamily="34" charset="-122"/>
            </a:endParaRPr>
          </a:p>
          <a:p>
            <a:pPr defTabSz="914400">
              <a:buClr>
                <a:schemeClr val="tx1"/>
              </a:buClr>
              <a:buFont typeface="Wingdings" panose="05000000000000000000" charset="0"/>
              <a:tabLst>
                <a:tab pos="228600" algn="l"/>
              </a:tabLst>
            </a:pPr>
            <a:r>
              <a:rPr lang="zh-CN" altLang="en-US" b="1" dirty="0">
                <a:solidFill>
                  <a:schemeClr val="accent2"/>
                </a:solidFill>
                <a:latin typeface="微软雅黑" panose="020B0503020204020204" pitchFamily="34" charset="-122"/>
                <a:ea typeface="微软雅黑" panose="020B0503020204020204" pitchFamily="34" charset="-122"/>
              </a:rPr>
              <a:t>若用求导法，将方法</a:t>
            </a:r>
            <a:r>
              <a:rPr lang="en-US" altLang="zh-CN" b="1" dirty="0">
                <a:solidFill>
                  <a:schemeClr val="accent2"/>
                </a:solidFill>
                <a:latin typeface="微软雅黑" panose="020B0503020204020204" pitchFamily="34" charset="-122"/>
                <a:ea typeface="微软雅黑" panose="020B0503020204020204" pitchFamily="34" charset="-122"/>
              </a:rPr>
              <a:t>2,3</a:t>
            </a:r>
            <a:r>
              <a:rPr lang="zh-CN" altLang="en-US" b="1" dirty="0">
                <a:solidFill>
                  <a:schemeClr val="accent2"/>
                </a:solidFill>
                <a:latin typeface="微软雅黑" panose="020B0503020204020204" pitchFamily="34" charset="-122"/>
                <a:ea typeface="微软雅黑" panose="020B0503020204020204" pitchFamily="34" charset="-122"/>
              </a:rPr>
              <a:t>的求导置后而已！</a:t>
            </a:r>
            <a:endParaRPr lang="zh-CN" altLang="en-US" b="1" dirty="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120650" y="5078413"/>
            <a:ext cx="9144000" cy="1568450"/>
          </a:xfrm>
          <a:prstGeom prst="rect">
            <a:avLst/>
          </a:prstGeom>
          <a:noFill/>
          <a:ln w="9525">
            <a:noFill/>
          </a:ln>
        </p:spPr>
        <p:txBody>
          <a:bodyPr anchor="t" anchorCtr="0">
            <a:spAutoFit/>
          </a:bodyPr>
          <a:p>
            <a:pPr>
              <a:buClr>
                <a:srgbClr val="FF0000"/>
              </a:buClr>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机械能守恒系统：</a:t>
            </a:r>
            <a:r>
              <a:rPr lang="zh-CN" altLang="en-US" b="1" dirty="0">
                <a:latin typeface="微软雅黑" panose="020B0503020204020204" pitchFamily="34" charset="-122"/>
                <a:ea typeface="微软雅黑" panose="020B0503020204020204" pitchFamily="34" charset="-122"/>
              </a:rPr>
              <a:t>机械能守恒定律</a:t>
            </a:r>
            <a:r>
              <a:rPr lang="zh-CN" altLang="en-US" b="1">
                <a:latin typeface="微软雅黑" panose="020B0503020204020204" pitchFamily="34" charset="-122"/>
                <a:ea typeface="微软雅黑" panose="020B0503020204020204" pitchFamily="34" charset="-122"/>
              </a:rPr>
              <a:t>微分法是功率方程方法</a:t>
            </a:r>
            <a:r>
              <a:rPr lang="en-US" altLang="zh-CN" b="1">
                <a:latin typeface="微软雅黑" panose="020B0503020204020204" pitchFamily="34" charset="-122"/>
                <a:ea typeface="微软雅黑" panose="020B0503020204020204" pitchFamily="34" charset="-122"/>
              </a:rPr>
              <a:t>2,3</a:t>
            </a:r>
            <a:r>
              <a:rPr lang="zh-CN" altLang="en-US" b="1">
                <a:latin typeface="微软雅黑" panose="020B0503020204020204" pitchFamily="34" charset="-122"/>
                <a:ea typeface="微软雅黑" panose="020B0503020204020204" pitchFamily="34" charset="-122"/>
              </a:rPr>
              <a:t>变形</a:t>
            </a:r>
            <a:r>
              <a:rPr lang="zh-CN" altLang="en-US" b="1" dirty="0">
                <a:latin typeface="微软雅黑" panose="020B0503020204020204" pitchFamily="34" charset="-122"/>
                <a:ea typeface="微软雅黑" panose="020B0503020204020204" pitchFamily="34" charset="-122"/>
              </a:rPr>
              <a:t>，但守恒法中求</a:t>
            </a:r>
            <a:r>
              <a:rPr lang="zh-CN" altLang="en-US" b="1">
                <a:latin typeface="微软雅黑" panose="020B0503020204020204" pitchFamily="34" charset="-122"/>
                <a:ea typeface="微软雅黑" panose="020B0503020204020204" pitchFamily="34" charset="-122"/>
              </a:rPr>
              <a:t>加速度关系用的是数学求导法</a:t>
            </a:r>
            <a:r>
              <a:rPr lang="zh-CN" altLang="en-US" b="1" dirty="0">
                <a:latin typeface="微软雅黑" panose="020B0503020204020204" pitchFamily="34" charset="-122"/>
                <a:ea typeface="微软雅黑" panose="020B0503020204020204" pitchFamily="34" charset="-122"/>
              </a:rPr>
              <a:t>，</a:t>
            </a:r>
            <a:r>
              <a:rPr lang="zh-CN" altLang="en-US" b="1" dirty="0">
                <a:solidFill>
                  <a:schemeClr val="accent2"/>
                </a:solidFill>
                <a:latin typeface="微软雅黑" panose="020B0503020204020204" pitchFamily="34" charset="-122"/>
                <a:ea typeface="微软雅黑" panose="020B0503020204020204" pitchFamily="34" charset="-122"/>
              </a:rPr>
              <a:t>速度与速度自变量的系数</a:t>
            </a:r>
            <a:r>
              <a:rPr lang="en-US" altLang="zh-CN" b="1" err="1">
                <a:solidFill>
                  <a:schemeClr val="accent2"/>
                </a:solidFill>
                <a:latin typeface="微软雅黑" panose="020B0503020204020204" pitchFamily="34" charset="-122"/>
                <a:ea typeface="微软雅黑" panose="020B0503020204020204" pitchFamily="34" charset="-122"/>
              </a:rPr>
              <a:t>si(t</a:t>
            </a:r>
            <a:r>
              <a:rPr lang="en-US" altLang="zh-CN" b="1">
                <a:solidFill>
                  <a:schemeClr val="accent2"/>
                </a:solidFill>
                <a:latin typeface="微软雅黑" panose="020B0503020204020204" pitchFamily="34" charset="-122"/>
                <a:ea typeface="微软雅黑" panose="020B0503020204020204" pitchFamily="34" charset="-122"/>
              </a:rPr>
              <a:t>)</a:t>
            </a:r>
            <a:r>
              <a:rPr lang="zh-CN" altLang="en-US" b="1" dirty="0">
                <a:solidFill>
                  <a:schemeClr val="accent2"/>
                </a:solidFill>
                <a:latin typeface="微软雅黑" panose="020B0503020204020204" pitchFamily="34" charset="-122"/>
                <a:ea typeface="微软雅黑" panose="020B0503020204020204" pitchFamily="34" charset="-122"/>
              </a:rPr>
              <a:t>都为常数或三角函数，该法才比方法</a:t>
            </a:r>
            <a:r>
              <a:rPr lang="en-US" altLang="zh-CN" b="1">
                <a:solidFill>
                  <a:schemeClr val="accent2"/>
                </a:solidFill>
                <a:latin typeface="微软雅黑" panose="020B0503020204020204" pitchFamily="34" charset="-122"/>
                <a:ea typeface="微软雅黑" panose="020B0503020204020204" pitchFamily="34" charset="-122"/>
              </a:rPr>
              <a:t>1</a:t>
            </a:r>
            <a:r>
              <a:rPr lang="zh-CN" altLang="en-US" b="1" dirty="0">
                <a:solidFill>
                  <a:schemeClr val="accent2"/>
                </a:solidFill>
                <a:latin typeface="微软雅黑" panose="020B0503020204020204" pitchFamily="34" charset="-122"/>
                <a:ea typeface="微软雅黑" panose="020B0503020204020204" pitchFamily="34" charset="-122"/>
              </a:rPr>
              <a:t>（功率方程）简单！</a:t>
            </a:r>
            <a:endParaRPr lang="zh-CN" altLang="en-US" b="1" dirty="0">
              <a:solidFill>
                <a:schemeClr val="accent2"/>
              </a:solidFill>
              <a:latin typeface="微软雅黑" panose="020B0503020204020204" pitchFamily="34" charset="-122"/>
              <a:ea typeface="微软雅黑" panose="020B0503020204020204" pitchFamily="34" charset="-122"/>
            </a:endParaRPr>
          </a:p>
          <a:p>
            <a:pPr>
              <a:buClr>
                <a:srgbClr val="FF0000"/>
              </a:buClr>
              <a:buFont typeface="Wingdings" panose="05000000000000000000" pitchFamily="2" charset="2"/>
            </a:pPr>
            <a:r>
              <a:rPr lang="zh-CN" altLang="en-US" b="1" dirty="0">
                <a:solidFill>
                  <a:schemeClr val="accent2"/>
                </a:solidFill>
                <a:latin typeface="微软雅黑" panose="020B0503020204020204" pitchFamily="34" charset="-122"/>
                <a:ea typeface="微软雅黑" panose="020B0503020204020204" pitchFamily="34" charset="-122"/>
              </a:rPr>
              <a:t>否则仍用方法</a:t>
            </a:r>
            <a:r>
              <a:rPr lang="en-US" altLang="zh-CN" b="1" dirty="0">
                <a:solidFill>
                  <a:schemeClr val="accent2"/>
                </a:solidFill>
                <a:latin typeface="微软雅黑" panose="020B0503020204020204" pitchFamily="34" charset="-122"/>
                <a:ea typeface="微软雅黑" panose="020B0503020204020204" pitchFamily="34" charset="-122"/>
              </a:rPr>
              <a:t>1</a:t>
            </a:r>
            <a:r>
              <a:rPr lang="zh-CN" altLang="en-US" b="1" dirty="0">
                <a:solidFill>
                  <a:schemeClr val="accent2"/>
                </a:solidFill>
                <a:latin typeface="微软雅黑" panose="020B0503020204020204" pitchFamily="34" charset="-122"/>
                <a:ea typeface="微软雅黑" panose="020B0503020204020204" pitchFamily="34" charset="-122"/>
              </a:rPr>
              <a:t>。</a:t>
            </a:r>
            <a:endParaRPr lang="zh-CN" altLang="en-US" b="1" dirty="0">
              <a:solidFill>
                <a:schemeClr val="accent2"/>
              </a:solidFill>
              <a:latin typeface="微软雅黑" panose="020B0503020204020204" pitchFamily="34" charset="-122"/>
              <a:ea typeface="微软雅黑" panose="020B0503020204020204" pitchFamily="34" charset="-122"/>
            </a:endParaRPr>
          </a:p>
        </p:txBody>
      </p:sp>
      <p:graphicFrame>
        <p:nvGraphicFramePr>
          <p:cNvPr id="39948" name="对象 9">
            <a:hlinkClick r:id="" action="ppaction://ole?verb="/>
          </p:cNvPr>
          <p:cNvGraphicFramePr>
            <a:graphicFrameLocks noChangeAspect="1"/>
          </p:cNvGraphicFramePr>
          <p:nvPr/>
        </p:nvGraphicFramePr>
        <p:xfrm>
          <a:off x="8161338" y="6380163"/>
          <a:ext cx="862012" cy="398462"/>
        </p:xfrm>
        <a:graphic>
          <a:graphicData uri="http://schemas.openxmlformats.org/presentationml/2006/ole">
            <mc:AlternateContent xmlns:mc="http://schemas.openxmlformats.org/markup-compatibility/2006">
              <mc:Choice xmlns:v="urn:schemas-microsoft-com:vml" Requires="v">
                <p:oleObj spid="_x0000_s3251" name="" r:id="rId9" imgW="393700" imgH="203200" progId="Equation.KSEE3">
                  <p:embed/>
                </p:oleObj>
              </mc:Choice>
              <mc:Fallback>
                <p:oleObj name="" r:id="rId9" imgW="393700" imgH="203200" progId="Equation.KSEE3">
                  <p:embed/>
                  <p:pic>
                    <p:nvPicPr>
                      <p:cNvPr id="0" name="图片 3250"/>
                      <p:cNvPicPr/>
                      <p:nvPr/>
                    </p:nvPicPr>
                    <p:blipFill>
                      <a:blip r:embed="rId10"/>
                      <a:stretch>
                        <a:fillRect/>
                      </a:stretch>
                    </p:blipFill>
                    <p:spPr>
                      <a:xfrm>
                        <a:off x="8161338" y="6380163"/>
                        <a:ext cx="862012" cy="39846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pic>
        <p:nvPicPr>
          <p:cNvPr id="39949" name="图片 11272">
            <a:hlinkClick r:id="rId11"/>
          </p:cNvPr>
          <p:cNvPicPr>
            <a:picLocks noChangeAspect="1"/>
          </p:cNvPicPr>
          <p:nvPr/>
        </p:nvPicPr>
        <p:blipFill>
          <a:blip r:embed="rId12"/>
          <a:stretch>
            <a:fillRect/>
          </a:stretch>
        </p:blipFill>
        <p:spPr>
          <a:xfrm>
            <a:off x="8686800" y="6396038"/>
            <a:ext cx="508000" cy="488950"/>
          </a:xfrm>
          <a:prstGeom prst="rect">
            <a:avLst/>
          </a:prstGeom>
          <a:noFill/>
          <a:ln w="9525">
            <a:noFill/>
          </a:ln>
        </p:spPr>
      </p:pic>
      <p:sp>
        <p:nvSpPr>
          <p:cNvPr id="3" name="乘号 2"/>
          <p:cNvSpPr/>
          <p:nvPr/>
        </p:nvSpPr>
        <p:spPr>
          <a:xfrm>
            <a:off x="7818438" y="179388"/>
            <a:ext cx="1081088" cy="143986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67"/>
                                        </p:tgtEl>
                                        <p:attrNameLst>
                                          <p:attrName>style.visibility</p:attrName>
                                        </p:attrNameLst>
                                      </p:cBhvr>
                                      <p:to>
                                        <p:strVal val="visible"/>
                                      </p:to>
                                    </p:set>
                                    <p:animEffect transition="in" filter="blinds(horizontal)">
                                      <p:cBhvr>
                                        <p:cTn id="12" dur="500"/>
                                        <p:tgtEl>
                                          <p:spTgt spid="358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2771"/>
                                        </p:tgtEl>
                                        <p:attrNameLst>
                                          <p:attrName>style.visibility</p:attrName>
                                        </p:attrNameLst>
                                      </p:cBhvr>
                                      <p:to>
                                        <p:strVal val="visible"/>
                                      </p:to>
                                    </p:set>
                                    <p:animEffect transition="in" filter="blinds(horizontal)">
                                      <p:cBhvr>
                                        <p:cTn id="17" dur="500"/>
                                        <p:tgtEl>
                                          <p:spTgt spid="2027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0"/>
            <a:ext cx="9109075"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265" name="文本框 2"/>
          <p:cNvSpPr txBox="1"/>
          <p:nvPr/>
        </p:nvSpPr>
        <p:spPr>
          <a:xfrm>
            <a:off x="147638" y="131763"/>
            <a:ext cx="8839200" cy="584200"/>
          </a:xfrm>
          <a:prstGeom prst="rect">
            <a:avLst/>
          </a:prstGeom>
          <a:noFill/>
          <a:ln w="9525">
            <a:noFill/>
          </a:ln>
        </p:spPr>
        <p:txBody>
          <a:bodyPr wrap="none" anchor="t">
            <a:spAutoFit/>
          </a:bodyPr>
          <a:p>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a:t>
            </a:r>
            <a:r>
              <a:rPr lang="en-US" altLang="zh-CN" sz="3200" noProof="1" dirty="0">
                <a:solidFill>
                  <a:schemeClr val="accent4"/>
                </a:solidFill>
                <a:latin typeface="微软雅黑" panose="020B0503020204020204" pitchFamily="34" charset="-122"/>
                <a:ea typeface="微软雅黑" panose="020B0503020204020204" pitchFamily="34" charset="-122"/>
                <a:cs typeface="+mn-cs"/>
                <a:sym typeface="+mn-ea"/>
              </a:rPr>
              <a:t> </a:t>
            </a:r>
            <a:r>
              <a:rPr lang="zh-CN" altLang="en-US" sz="3200" noProof="1" dirty="0">
                <a:solidFill>
                  <a:schemeClr val="accent4"/>
                </a:solidFill>
                <a:latin typeface="微软雅黑" panose="020B0503020204020204" pitchFamily="34" charset="-122"/>
                <a:ea typeface="微软雅黑" panose="020B0503020204020204" pitchFamily="34" charset="-122"/>
                <a:cs typeface="+mn-cs"/>
                <a:sym typeface="+mn-ea"/>
              </a:rPr>
              <a:t>求导法与合成运动法</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选择判据】求加速度问题</a:t>
            </a:r>
            <a:endParaRPr lang="zh-CN" altLang="en-US" sz="3200"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461963" y="550863"/>
            <a:ext cx="8869363" cy="1568450"/>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sp>
        <p:nvSpPr>
          <p:cNvPr id="40964" name="文本框 2"/>
          <p:cNvSpPr txBox="1"/>
          <p:nvPr/>
        </p:nvSpPr>
        <p:spPr>
          <a:xfrm>
            <a:off x="-111125" y="641350"/>
            <a:ext cx="8759825" cy="1076325"/>
          </a:xfrm>
          <a:prstGeom prst="rect">
            <a:avLst/>
          </a:prstGeom>
          <a:noFill/>
          <a:ln w="9525">
            <a:noFill/>
          </a:ln>
        </p:spPr>
        <p:txBody>
          <a:bodyPr wrap="none" anchor="t" anchorCtr="0">
            <a:spAutoFit/>
          </a:bodyPr>
          <a:p>
            <a:r>
              <a:rPr lang="zh-CN" altLang="en-US" sz="3200"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3200">
                <a:latin typeface="微软雅黑" panose="020B0503020204020204" pitchFamily="34" charset="-122"/>
                <a:ea typeface="微软雅黑" panose="020B0503020204020204" pitchFamily="34" charset="-122"/>
                <a:sym typeface="宋体" panose="02010600030101010101" pitchFamily="2" charset="-122"/>
              </a:rPr>
              <a:t>1</a:t>
            </a:r>
            <a:r>
              <a:rPr lang="zh-CN" altLang="en-US" sz="3200" dirty="0">
                <a:latin typeface="微软雅黑" panose="020B0503020204020204" pitchFamily="34" charset="-122"/>
                <a:ea typeface="微软雅黑" panose="020B0503020204020204" pitchFamily="34" charset="-122"/>
                <a:sym typeface="宋体" panose="02010600030101010101" pitchFamily="2" charset="-122"/>
              </a:rPr>
              <a:t>）所有位置</a:t>
            </a:r>
            <a:r>
              <a:rPr lang="zh-CN" altLang="en-US" sz="32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不都是</a:t>
            </a:r>
            <a:r>
              <a:rPr lang="zh-CN" altLang="en-US" sz="3200" dirty="0">
                <a:latin typeface="微软雅黑" panose="020B0503020204020204" pitchFamily="34" charset="-122"/>
                <a:ea typeface="微软雅黑" panose="020B0503020204020204" pitchFamily="34" charset="-122"/>
                <a:sym typeface="宋体" panose="02010600030101010101" pitchFamily="2" charset="-122"/>
              </a:rPr>
              <a:t>  直角三角函数或比例关系</a:t>
            </a:r>
            <a:endParaRPr lang="zh-CN" altLang="en-US" sz="3200" dirty="0">
              <a:latin typeface="微软雅黑" panose="020B0503020204020204" pitchFamily="34" charset="-122"/>
              <a:ea typeface="微软雅黑" panose="020B0503020204020204" pitchFamily="34" charset="-122"/>
            </a:endParaRPr>
          </a:p>
          <a:p>
            <a:r>
              <a:rPr lang="en-US" altLang="zh-CN" sz="3200">
                <a:latin typeface="微软雅黑" panose="020B0503020204020204" pitchFamily="34" charset="-122"/>
                <a:ea typeface="微软雅黑" panose="020B0503020204020204" pitchFamily="34" charset="-122"/>
                <a:sym typeface="宋体" panose="02010600030101010101" pitchFamily="2" charset="-122"/>
              </a:rPr>
              <a:t>       </a:t>
            </a:r>
            <a:r>
              <a:rPr lang="zh-CN" altLang="en-US" sz="3200" dirty="0">
                <a:latin typeface="微软雅黑" panose="020B0503020204020204" pitchFamily="34" charset="-122"/>
                <a:ea typeface="微软雅黑" panose="020B0503020204020204" pitchFamily="34" charset="-122"/>
                <a:sym typeface="宋体" panose="02010600030101010101" pitchFamily="2" charset="-122"/>
              </a:rPr>
              <a:t>，优选</a:t>
            </a:r>
            <a:r>
              <a:rPr lang="zh-CN" altLang="en-US" sz="32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合成运动法。</a:t>
            </a:r>
            <a:endParaRPr lang="zh-CN" altLang="en-US" sz="32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68" name="文本框 2"/>
          <p:cNvSpPr txBox="1"/>
          <p:nvPr/>
        </p:nvSpPr>
        <p:spPr>
          <a:xfrm>
            <a:off x="147638" y="1565275"/>
            <a:ext cx="8242300" cy="2552700"/>
          </a:xfrm>
          <a:prstGeom prst="rect">
            <a:avLst/>
          </a:prstGeom>
          <a:noFill/>
          <a:ln w="9525">
            <a:noFill/>
          </a:ln>
        </p:spPr>
        <p:txBody>
          <a:bodyPr anchor="t">
            <a:spAutoFit/>
          </a:bodyPr>
          <a:p>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noProof="1" dirty="0">
                <a:latin typeface="微软雅黑" panose="020B0503020204020204" pitchFamily="34" charset="-122"/>
                <a:ea typeface="微软雅黑" panose="020B0503020204020204" pitchFamily="34" charset="-122"/>
                <a:cs typeface="+mn-cs"/>
                <a:sym typeface="宋体" panose="02010600030101010101" pitchFamily="2" charset="-122"/>
              </a:rPr>
              <a:t>2</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）所有位置</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都是</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 直角三角函数或比例关系</a:t>
            </a:r>
            <a:endParaRPr lang="zh-CN" altLang="en-US" sz="3200" noProof="1" dirty="0">
              <a:latin typeface="微软雅黑" panose="020B0503020204020204" pitchFamily="34" charset="-122"/>
              <a:ea typeface="微软雅黑" panose="020B0503020204020204" pitchFamily="34" charset="-122"/>
              <a:sym typeface="宋体" panose="02010600030101010101" pitchFamily="2" charset="-122"/>
            </a:endParaRPr>
          </a:p>
          <a:p>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若只需列</a:t>
            </a:r>
            <a:r>
              <a:rPr lang="en-US"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个</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加速度矢量方程，可选合成运动法，</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只稍复杂</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一点。</a:t>
            </a:r>
            <a:endParaRPr lang="zh-CN" altLang="en-US" sz="3200" noProof="1" dirty="0">
              <a:latin typeface="微软雅黑" panose="020B0503020204020204" pitchFamily="34" charset="-122"/>
              <a:ea typeface="微软雅黑" panose="020B0503020204020204" pitchFamily="34" charset="-122"/>
              <a:sym typeface="宋体" panose="02010600030101010101" pitchFamily="2" charset="-122"/>
            </a:endParaRPr>
          </a:p>
          <a:p>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若</a:t>
            </a:r>
            <a:r>
              <a:rPr lang="zh-CN" altLang="en-US" sz="3200"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需列</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多个速度和加速度</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矢量方程，可考虑</a:t>
            </a:r>
            <a:r>
              <a:rPr lang="zh-CN" altLang="en-US"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坐标求导法</a:t>
            </a:r>
            <a:r>
              <a:rPr lang="zh-CN" altLang="en-US" sz="3200" noProof="1" dirty="0">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3200"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一般坐标法更简单。</a:t>
            </a:r>
            <a:endParaRPr lang="zh-CN" altLang="en-US" sz="3200"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
        <p:nvSpPr>
          <p:cNvPr id="40966" name="文本框 3"/>
          <p:cNvSpPr txBox="1"/>
          <p:nvPr/>
        </p:nvSpPr>
        <p:spPr>
          <a:xfrm>
            <a:off x="79375" y="4194175"/>
            <a:ext cx="6804025" cy="1876425"/>
          </a:xfrm>
          <a:prstGeom prst="rect">
            <a:avLst/>
          </a:prstGeom>
          <a:noFill/>
          <a:ln w="9525">
            <a:noFill/>
          </a:ln>
        </p:spPr>
        <p:txBody>
          <a:bodyPr anchor="t" anchorCtr="0">
            <a:spAutoFit/>
          </a:bodyPr>
          <a:p>
            <a:r>
              <a:rPr lang="zh-CN" altLang="en-US" sz="32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【坐标求导法】</a:t>
            </a:r>
            <a:endParaRPr lang="zh-CN" altLang="en-US" sz="32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en-US" altLang="zh-CN" sz="2800">
                <a:latin typeface="微软雅黑" panose="020B0503020204020204" pitchFamily="34" charset="-122"/>
                <a:ea typeface="微软雅黑" panose="020B0503020204020204" pitchFamily="34" charset="-122"/>
                <a:sym typeface="宋体" panose="02010600030101010101" pitchFamily="2" charset="-122"/>
              </a:rPr>
              <a:t>1</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）转角增大的方向为角速度的正方向。</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a:p>
            <a:r>
              <a:rPr lang="en-US" altLang="zh-CN" sz="2800">
                <a:latin typeface="微软雅黑" panose="020B0503020204020204" pitchFamily="34" charset="-122"/>
                <a:ea typeface="微软雅黑" panose="020B0503020204020204" pitchFamily="34" charset="-122"/>
                <a:sym typeface="宋体" panose="02010600030101010101" pitchFamily="2" charset="-122"/>
              </a:rPr>
              <a:t>2</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）以</a:t>
            </a:r>
            <a:r>
              <a:rPr lang="zh-CN" altLang="en-US" sz="2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角度</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为自变量</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a:p>
            <a:r>
              <a:rPr lang="en-US" altLang="zh-CN" sz="2800">
                <a:latin typeface="微软雅黑" panose="020B0503020204020204" pitchFamily="34" charset="-122"/>
                <a:ea typeface="微软雅黑" panose="020B0503020204020204" pitchFamily="34" charset="-122"/>
                <a:sym typeface="宋体" panose="02010600030101010101" pitchFamily="2" charset="-122"/>
              </a:rPr>
              <a:t>3)</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建立的坐标系，尽量使位置关系式</a:t>
            </a:r>
            <a:r>
              <a:rPr lang="zh-CN" altLang="en-US" sz="2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简单</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0967" name="组合 8"/>
          <p:cNvGrpSpPr/>
          <p:nvPr/>
        </p:nvGrpSpPr>
        <p:grpSpPr>
          <a:xfrm>
            <a:off x="6545263" y="4110038"/>
            <a:ext cx="2393950" cy="1679575"/>
            <a:chOff x="9882" y="6007"/>
            <a:chExt cx="4340" cy="3682"/>
          </a:xfrm>
        </p:grpSpPr>
        <p:grpSp>
          <p:nvGrpSpPr>
            <p:cNvPr id="40968" name="组合 163858"/>
            <p:cNvGrpSpPr/>
            <p:nvPr/>
          </p:nvGrpSpPr>
          <p:grpSpPr>
            <a:xfrm>
              <a:off x="9882" y="6967"/>
              <a:ext cx="3855" cy="2722"/>
              <a:chOff x="3787" y="799"/>
              <a:chExt cx="1542" cy="1089"/>
            </a:xfrm>
          </p:grpSpPr>
          <p:sp>
            <p:nvSpPr>
              <p:cNvPr id="40969" name="等腰三角形 163859"/>
              <p:cNvSpPr/>
              <p:nvPr/>
            </p:nvSpPr>
            <p:spPr>
              <a:xfrm>
                <a:off x="3923" y="1570"/>
                <a:ext cx="136" cy="182"/>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dirty="0">
                  <a:latin typeface="微软雅黑" panose="020B0503020204020204" pitchFamily="34" charset="-122"/>
                  <a:ea typeface="微软雅黑" panose="020B0503020204020204" pitchFamily="34" charset="-122"/>
                </a:endParaRPr>
              </a:p>
            </p:txBody>
          </p:sp>
          <p:sp>
            <p:nvSpPr>
              <p:cNvPr id="40970" name="椭圆 163861"/>
              <p:cNvSpPr/>
              <p:nvPr/>
            </p:nvSpPr>
            <p:spPr>
              <a:xfrm>
                <a:off x="3969" y="1570"/>
                <a:ext cx="45" cy="46"/>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微软雅黑" panose="020B0503020204020204" pitchFamily="34" charset="-122"/>
                  <a:ea typeface="微软雅黑" panose="020B0503020204020204" pitchFamily="34" charset="-122"/>
                </a:endParaRPr>
              </a:p>
            </p:txBody>
          </p:sp>
          <p:sp>
            <p:nvSpPr>
              <p:cNvPr id="40971" name="直接连接符 163862"/>
              <p:cNvSpPr/>
              <p:nvPr/>
            </p:nvSpPr>
            <p:spPr>
              <a:xfrm>
                <a:off x="3833" y="1752"/>
                <a:ext cx="272" cy="0"/>
              </a:xfrm>
              <a:prstGeom prst="line">
                <a:avLst/>
              </a:prstGeom>
              <a:ln w="76200" cap="flat" cmpd="tri">
                <a:solidFill>
                  <a:schemeClr val="tx1"/>
                </a:solidFill>
                <a:prstDash val="solid"/>
                <a:round/>
                <a:headEnd type="none" w="med" len="med"/>
                <a:tailEnd type="none" w="med" len="med"/>
              </a:ln>
            </p:spPr>
          </p:sp>
          <p:sp>
            <p:nvSpPr>
              <p:cNvPr id="40972" name="直接连接符 163863"/>
              <p:cNvSpPr/>
              <p:nvPr/>
            </p:nvSpPr>
            <p:spPr>
              <a:xfrm flipV="1">
                <a:off x="4014" y="981"/>
                <a:ext cx="181" cy="589"/>
              </a:xfrm>
              <a:prstGeom prst="line">
                <a:avLst/>
              </a:prstGeom>
              <a:ln w="38100" cap="flat" cmpd="sng">
                <a:solidFill>
                  <a:schemeClr val="tx1"/>
                </a:solidFill>
                <a:prstDash val="solid"/>
                <a:round/>
                <a:headEnd type="none" w="med" len="med"/>
                <a:tailEnd type="none" w="med" len="med"/>
              </a:ln>
            </p:spPr>
          </p:sp>
          <p:sp>
            <p:nvSpPr>
              <p:cNvPr id="40973" name="直接连接符 163864"/>
              <p:cNvSpPr/>
              <p:nvPr/>
            </p:nvSpPr>
            <p:spPr>
              <a:xfrm>
                <a:off x="4195" y="1026"/>
                <a:ext cx="808" cy="574"/>
              </a:xfrm>
              <a:prstGeom prst="line">
                <a:avLst/>
              </a:prstGeom>
              <a:ln w="57150" cap="flat" cmpd="sng">
                <a:solidFill>
                  <a:schemeClr val="tx1"/>
                </a:solidFill>
                <a:prstDash val="solid"/>
                <a:round/>
                <a:headEnd type="none" w="med" len="med"/>
                <a:tailEnd type="none" w="med" len="med"/>
              </a:ln>
            </p:spPr>
          </p:sp>
          <p:sp>
            <p:nvSpPr>
              <p:cNvPr id="40974" name="椭圆 163865"/>
              <p:cNvSpPr/>
              <p:nvPr/>
            </p:nvSpPr>
            <p:spPr>
              <a:xfrm>
                <a:off x="4150" y="981"/>
                <a:ext cx="45" cy="46"/>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微软雅黑" panose="020B0503020204020204" pitchFamily="34" charset="-122"/>
                  <a:ea typeface="微软雅黑" panose="020B0503020204020204" pitchFamily="34" charset="-122"/>
                </a:endParaRPr>
              </a:p>
            </p:txBody>
          </p:sp>
          <p:sp>
            <p:nvSpPr>
              <p:cNvPr id="40975" name="椭圆 163866"/>
              <p:cNvSpPr/>
              <p:nvPr/>
            </p:nvSpPr>
            <p:spPr>
              <a:xfrm>
                <a:off x="4241" y="1842"/>
                <a:ext cx="45" cy="46"/>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微软雅黑" panose="020B0503020204020204" pitchFamily="34" charset="-122"/>
                  <a:ea typeface="微软雅黑" panose="020B0503020204020204" pitchFamily="34" charset="-122"/>
                </a:endParaRPr>
              </a:p>
            </p:txBody>
          </p:sp>
          <p:sp>
            <p:nvSpPr>
              <p:cNvPr id="40976" name="直接连接符 163867"/>
              <p:cNvSpPr/>
              <p:nvPr/>
            </p:nvSpPr>
            <p:spPr>
              <a:xfrm flipV="1">
                <a:off x="3969" y="1565"/>
                <a:ext cx="1360" cy="51"/>
              </a:xfrm>
              <a:prstGeom prst="line">
                <a:avLst/>
              </a:prstGeom>
              <a:ln w="9525" cap="flat" cmpd="sng">
                <a:solidFill>
                  <a:srgbClr val="FF0000"/>
                </a:solidFill>
                <a:prstDash val="solid"/>
                <a:round/>
                <a:headEnd type="none" w="med" len="med"/>
                <a:tailEnd type="triangle" w="med" len="med"/>
              </a:ln>
            </p:spPr>
          </p:sp>
          <p:sp>
            <p:nvSpPr>
              <p:cNvPr id="40977" name="任意多边形 163868"/>
              <p:cNvSpPr/>
              <p:nvPr/>
            </p:nvSpPr>
            <p:spPr>
              <a:xfrm>
                <a:off x="4059" y="1434"/>
                <a:ext cx="106" cy="182"/>
              </a:xfrm>
              <a:custGeom>
                <a:avLst/>
                <a:gdLst/>
                <a:ahLst/>
                <a:cxnLst/>
                <a:pathLst>
                  <a:path w="106" h="182">
                    <a:moveTo>
                      <a:pt x="0" y="0"/>
                    </a:moveTo>
                    <a:cubicBezTo>
                      <a:pt x="38" y="8"/>
                      <a:pt x="76" y="16"/>
                      <a:pt x="91" y="46"/>
                    </a:cubicBezTo>
                    <a:cubicBezTo>
                      <a:pt x="106" y="76"/>
                      <a:pt x="91" y="159"/>
                      <a:pt x="91" y="182"/>
                    </a:cubicBezTo>
                  </a:path>
                </a:pathLst>
              </a:custGeom>
              <a:noFill/>
              <a:ln w="9525" cap="flat" cmpd="sng">
                <a:solidFill>
                  <a:schemeClr val="tx1"/>
                </a:solidFill>
                <a:prstDash val="solid"/>
                <a:round/>
                <a:headEnd type="none" w="med" len="med"/>
                <a:tailEnd type="none" w="med" len="med"/>
              </a:ln>
            </p:spPr>
            <p:txBody>
              <a:bodyPr/>
              <a:p>
                <a:endParaRPr lang="zh-CN" altLang="en-US"/>
              </a:p>
            </p:txBody>
          </p:sp>
          <p:graphicFrame>
            <p:nvGraphicFramePr>
              <p:cNvPr id="40978" name="对象 163870"/>
              <p:cNvGraphicFramePr/>
              <p:nvPr/>
            </p:nvGraphicFramePr>
            <p:xfrm>
              <a:off x="4158" y="1344"/>
              <a:ext cx="208" cy="272"/>
            </p:xfrm>
            <a:graphic>
              <a:graphicData uri="http://schemas.openxmlformats.org/presentationml/2006/ole">
                <mc:AlternateContent xmlns:mc="http://schemas.openxmlformats.org/markup-compatibility/2006">
                  <mc:Choice xmlns:v="urn:schemas-microsoft-com:vml" Requires="v">
                    <p:oleObj spid="_x0000_s3252" name="" r:id="rId1" imgW="165100" imgH="215900" progId="Equation.3">
                      <p:embed/>
                    </p:oleObj>
                  </mc:Choice>
                  <mc:Fallback>
                    <p:oleObj name="" r:id="rId1" imgW="165100" imgH="215900" progId="Equation.3">
                      <p:embed/>
                      <p:pic>
                        <p:nvPicPr>
                          <p:cNvPr id="0" name="图片 3251"/>
                          <p:cNvPicPr/>
                          <p:nvPr/>
                        </p:nvPicPr>
                        <p:blipFill>
                          <a:blip r:embed="rId2"/>
                          <a:stretch>
                            <a:fillRect/>
                          </a:stretch>
                        </p:blipFill>
                        <p:spPr>
                          <a:xfrm>
                            <a:off x="4158" y="1344"/>
                            <a:ext cx="208" cy="272"/>
                          </a:xfrm>
                          <a:prstGeom prst="rect">
                            <a:avLst/>
                          </a:prstGeom>
                          <a:noFill/>
                          <a:ln w="38100">
                            <a:noFill/>
                            <a:miter/>
                          </a:ln>
                        </p:spPr>
                      </p:pic>
                    </p:oleObj>
                  </mc:Fallback>
                </mc:AlternateContent>
              </a:graphicData>
            </a:graphic>
          </p:graphicFrame>
          <p:graphicFrame>
            <p:nvGraphicFramePr>
              <p:cNvPr id="40979" name="对象 163871"/>
              <p:cNvGraphicFramePr/>
              <p:nvPr/>
            </p:nvGraphicFramePr>
            <p:xfrm>
              <a:off x="3969" y="799"/>
              <a:ext cx="222" cy="240"/>
            </p:xfrm>
            <a:graphic>
              <a:graphicData uri="http://schemas.openxmlformats.org/presentationml/2006/ole">
                <mc:AlternateContent xmlns:mc="http://schemas.openxmlformats.org/markup-compatibility/2006">
                  <mc:Choice xmlns:v="urn:schemas-microsoft-com:vml" Requires="v">
                    <p:oleObj spid="_x0000_s3253" name="" r:id="rId3" imgW="152400" imgH="165100" progId="Equation.3">
                      <p:embed/>
                    </p:oleObj>
                  </mc:Choice>
                  <mc:Fallback>
                    <p:oleObj name="" r:id="rId3" imgW="152400" imgH="165100" progId="Equation.3">
                      <p:embed/>
                      <p:pic>
                        <p:nvPicPr>
                          <p:cNvPr id="0" name="图片 3252"/>
                          <p:cNvPicPr/>
                          <p:nvPr/>
                        </p:nvPicPr>
                        <p:blipFill>
                          <a:blip r:embed="rId4"/>
                          <a:stretch>
                            <a:fillRect/>
                          </a:stretch>
                        </p:blipFill>
                        <p:spPr>
                          <a:xfrm>
                            <a:off x="3969" y="799"/>
                            <a:ext cx="222" cy="240"/>
                          </a:xfrm>
                          <a:prstGeom prst="rect">
                            <a:avLst/>
                          </a:prstGeom>
                          <a:noFill/>
                          <a:ln w="38100">
                            <a:noFill/>
                            <a:miter/>
                          </a:ln>
                        </p:spPr>
                      </p:pic>
                    </p:oleObj>
                  </mc:Fallback>
                </mc:AlternateContent>
              </a:graphicData>
            </a:graphic>
          </p:graphicFrame>
          <p:graphicFrame>
            <p:nvGraphicFramePr>
              <p:cNvPr id="40980" name="对象 163872"/>
              <p:cNvGraphicFramePr/>
              <p:nvPr/>
            </p:nvGraphicFramePr>
            <p:xfrm>
              <a:off x="3787" y="1480"/>
              <a:ext cx="153" cy="178"/>
            </p:xfrm>
            <a:graphic>
              <a:graphicData uri="http://schemas.openxmlformats.org/presentationml/2006/ole">
                <mc:AlternateContent xmlns:mc="http://schemas.openxmlformats.org/markup-compatibility/2006">
                  <mc:Choice xmlns:v="urn:schemas-microsoft-com:vml" Requires="v">
                    <p:oleObj spid="_x0000_s3254" name="" r:id="rId5" imgW="152400" imgH="177800" progId="Equation.3">
                      <p:embed/>
                    </p:oleObj>
                  </mc:Choice>
                  <mc:Fallback>
                    <p:oleObj name="" r:id="rId5" imgW="152400" imgH="177800" progId="Equation.3">
                      <p:embed/>
                      <p:pic>
                        <p:nvPicPr>
                          <p:cNvPr id="0" name="图片 3253"/>
                          <p:cNvPicPr/>
                          <p:nvPr/>
                        </p:nvPicPr>
                        <p:blipFill>
                          <a:blip r:embed="rId6"/>
                          <a:stretch>
                            <a:fillRect/>
                          </a:stretch>
                        </p:blipFill>
                        <p:spPr>
                          <a:xfrm>
                            <a:off x="3787" y="1480"/>
                            <a:ext cx="153" cy="178"/>
                          </a:xfrm>
                          <a:prstGeom prst="rect">
                            <a:avLst/>
                          </a:prstGeom>
                          <a:noFill/>
                          <a:ln w="38100">
                            <a:noFill/>
                            <a:miter/>
                          </a:ln>
                        </p:spPr>
                      </p:pic>
                    </p:oleObj>
                  </mc:Fallback>
                </mc:AlternateContent>
              </a:graphicData>
            </a:graphic>
          </p:graphicFrame>
          <p:graphicFrame>
            <p:nvGraphicFramePr>
              <p:cNvPr id="40981" name="对象 163873"/>
              <p:cNvGraphicFramePr/>
              <p:nvPr/>
            </p:nvGraphicFramePr>
            <p:xfrm>
              <a:off x="4694" y="1253"/>
              <a:ext cx="173" cy="202"/>
            </p:xfrm>
            <a:graphic>
              <a:graphicData uri="http://schemas.openxmlformats.org/presentationml/2006/ole">
                <mc:AlternateContent xmlns:mc="http://schemas.openxmlformats.org/markup-compatibility/2006">
                  <mc:Choice xmlns:v="urn:schemas-microsoft-com:vml" Requires="v">
                    <p:oleObj spid="_x0000_s3255" name="" r:id="rId7" imgW="152400" imgH="177800" progId="Equation.3">
                      <p:embed/>
                    </p:oleObj>
                  </mc:Choice>
                  <mc:Fallback>
                    <p:oleObj name="" r:id="rId7" imgW="152400" imgH="177800" progId="Equation.3">
                      <p:embed/>
                      <p:pic>
                        <p:nvPicPr>
                          <p:cNvPr id="0" name="图片 3254"/>
                          <p:cNvPicPr/>
                          <p:nvPr/>
                        </p:nvPicPr>
                        <p:blipFill>
                          <a:blip r:embed="rId8"/>
                          <a:stretch>
                            <a:fillRect/>
                          </a:stretch>
                        </p:blipFill>
                        <p:spPr>
                          <a:xfrm>
                            <a:off x="4694" y="1253"/>
                            <a:ext cx="173" cy="202"/>
                          </a:xfrm>
                          <a:prstGeom prst="rect">
                            <a:avLst/>
                          </a:prstGeom>
                          <a:noFill/>
                          <a:ln w="38100">
                            <a:noFill/>
                            <a:miter/>
                          </a:ln>
                        </p:spPr>
                      </p:pic>
                    </p:oleObj>
                  </mc:Fallback>
                </mc:AlternateContent>
              </a:graphicData>
            </a:graphic>
          </p:graphicFrame>
          <p:graphicFrame>
            <p:nvGraphicFramePr>
              <p:cNvPr id="40982" name="对象 163874"/>
              <p:cNvGraphicFramePr/>
              <p:nvPr/>
            </p:nvGraphicFramePr>
            <p:xfrm>
              <a:off x="5103" y="1570"/>
              <a:ext cx="192" cy="208"/>
            </p:xfrm>
            <a:graphic>
              <a:graphicData uri="http://schemas.openxmlformats.org/presentationml/2006/ole">
                <mc:AlternateContent xmlns:mc="http://schemas.openxmlformats.org/markup-compatibility/2006">
                  <mc:Choice xmlns:v="urn:schemas-microsoft-com:vml" Requires="v">
                    <p:oleObj spid="_x0000_s3256" name="" r:id="rId9" imgW="152400" imgH="165100" progId="Equation.3">
                      <p:embed/>
                    </p:oleObj>
                  </mc:Choice>
                  <mc:Fallback>
                    <p:oleObj name="" r:id="rId9" imgW="152400" imgH="165100" progId="Equation.3">
                      <p:embed/>
                      <p:pic>
                        <p:nvPicPr>
                          <p:cNvPr id="0" name="图片 3255"/>
                          <p:cNvPicPr/>
                          <p:nvPr/>
                        </p:nvPicPr>
                        <p:blipFill>
                          <a:blip r:embed="rId10"/>
                          <a:stretch>
                            <a:fillRect/>
                          </a:stretch>
                        </p:blipFill>
                        <p:spPr>
                          <a:xfrm>
                            <a:off x="5103" y="1570"/>
                            <a:ext cx="192" cy="208"/>
                          </a:xfrm>
                          <a:prstGeom prst="rect">
                            <a:avLst/>
                          </a:prstGeom>
                          <a:noFill/>
                          <a:ln w="38100">
                            <a:noFill/>
                            <a:miter/>
                          </a:ln>
                        </p:spPr>
                      </p:pic>
                    </p:oleObj>
                  </mc:Fallback>
                </mc:AlternateContent>
              </a:graphicData>
            </a:graphic>
          </p:graphicFrame>
          <p:sp>
            <p:nvSpPr>
              <p:cNvPr id="40983" name="椭圆 163875"/>
              <p:cNvSpPr/>
              <p:nvPr/>
            </p:nvSpPr>
            <p:spPr>
              <a:xfrm>
                <a:off x="4694" y="1389"/>
                <a:ext cx="45" cy="46"/>
              </a:xfrm>
              <a:prstGeom prst="ellipse">
                <a:avLst/>
              </a:prstGeom>
              <a:solidFill>
                <a:srgbClr val="FF0000"/>
              </a:solidFill>
              <a:ln w="9525" cap="flat" cmpd="sng">
                <a:solidFill>
                  <a:schemeClr val="tx1"/>
                </a:solidFill>
                <a:prstDash val="solid"/>
                <a:round/>
                <a:headEnd type="none" w="med" len="med"/>
                <a:tailEnd type="none" w="med" len="med"/>
              </a:ln>
            </p:spPr>
            <p:txBody>
              <a:bodyPr anchor="t" anchorCtr="0"/>
              <a:p>
                <a:endParaRPr lang="zh-CN" altLang="en-US" dirty="0">
                  <a:latin typeface="微软雅黑" panose="020B0503020204020204" pitchFamily="34" charset="-122"/>
                  <a:ea typeface="微软雅黑" panose="020B0503020204020204" pitchFamily="34" charset="-122"/>
                </a:endParaRPr>
              </a:p>
            </p:txBody>
          </p:sp>
        </p:grpSp>
        <p:sp>
          <p:nvSpPr>
            <p:cNvPr id="40984" name="直接连接符 163867"/>
            <p:cNvSpPr/>
            <p:nvPr/>
          </p:nvSpPr>
          <p:spPr>
            <a:xfrm flipH="1" flipV="1">
              <a:off x="10377" y="7077"/>
              <a:ext cx="2" cy="2042"/>
            </a:xfrm>
            <a:prstGeom prst="line">
              <a:avLst/>
            </a:prstGeom>
            <a:ln w="9525" cap="flat" cmpd="sng">
              <a:solidFill>
                <a:srgbClr val="FF0000"/>
              </a:solidFill>
              <a:prstDash val="solid"/>
              <a:round/>
              <a:headEnd type="none" w="med" len="med"/>
              <a:tailEnd type="triangle" w="med" len="med"/>
            </a:ln>
          </p:spPr>
        </p:sp>
        <p:graphicFrame>
          <p:nvGraphicFramePr>
            <p:cNvPr id="40985" name="对象 163873"/>
            <p:cNvGraphicFramePr/>
            <p:nvPr/>
          </p:nvGraphicFramePr>
          <p:xfrm>
            <a:off x="13380" y="8542"/>
            <a:ext cx="362" cy="397"/>
          </p:xfrm>
          <a:graphic>
            <a:graphicData uri="http://schemas.openxmlformats.org/presentationml/2006/ole">
              <mc:AlternateContent xmlns:mc="http://schemas.openxmlformats.org/markup-compatibility/2006">
                <mc:Choice xmlns:v="urn:schemas-microsoft-com:vml" Requires="v">
                  <p:oleObj spid="_x0000_s3257" name="" r:id="rId11" imgW="127000" imgH="139700" progId="Equation.3">
                    <p:embed/>
                  </p:oleObj>
                </mc:Choice>
                <mc:Fallback>
                  <p:oleObj name="" r:id="rId11" imgW="127000" imgH="139700" progId="Equation.3">
                    <p:embed/>
                    <p:pic>
                      <p:nvPicPr>
                        <p:cNvPr id="0" name="图片 3256"/>
                        <p:cNvPicPr/>
                        <p:nvPr/>
                      </p:nvPicPr>
                      <p:blipFill>
                        <a:blip r:embed="rId12"/>
                        <a:stretch>
                          <a:fillRect/>
                        </a:stretch>
                      </p:blipFill>
                      <p:spPr>
                        <a:xfrm>
                          <a:off x="13380" y="8542"/>
                          <a:ext cx="362" cy="397"/>
                        </a:xfrm>
                        <a:prstGeom prst="rect">
                          <a:avLst/>
                        </a:prstGeom>
                        <a:noFill/>
                        <a:ln w="38100">
                          <a:noFill/>
                          <a:miter/>
                        </a:ln>
                      </p:spPr>
                    </p:pic>
                  </p:oleObj>
                </mc:Fallback>
              </mc:AlternateContent>
            </a:graphicData>
          </a:graphic>
        </p:graphicFrame>
        <p:cxnSp>
          <p:nvCxnSpPr>
            <p:cNvPr id="53" name="直接连接符 52"/>
            <p:cNvCxnSpPr/>
            <p:nvPr/>
          </p:nvCxnSpPr>
          <p:spPr>
            <a:xfrm flipV="1">
              <a:off x="11732" y="9052"/>
              <a:ext cx="1820" cy="12"/>
            </a:xfrm>
            <a:prstGeom prst="line">
              <a:avLst/>
            </a:prstGeom>
            <a:ln w="50800" cmpd="tri">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987" name="对象 163873"/>
            <p:cNvGraphicFramePr/>
            <p:nvPr/>
          </p:nvGraphicFramePr>
          <p:xfrm>
            <a:off x="10337" y="6672"/>
            <a:ext cx="400" cy="470"/>
          </p:xfrm>
          <a:graphic>
            <a:graphicData uri="http://schemas.openxmlformats.org/presentationml/2006/ole">
              <mc:AlternateContent xmlns:mc="http://schemas.openxmlformats.org/markup-compatibility/2006">
                <mc:Choice xmlns:v="urn:schemas-microsoft-com:vml" Requires="v">
                  <p:oleObj spid="_x0000_s3258" name="" r:id="rId13" imgW="139700" imgH="165100" progId="Equation.3">
                    <p:embed/>
                  </p:oleObj>
                </mc:Choice>
                <mc:Fallback>
                  <p:oleObj name="" r:id="rId13" imgW="139700" imgH="165100" progId="Equation.3">
                    <p:embed/>
                    <p:pic>
                      <p:nvPicPr>
                        <p:cNvPr id="0" name="图片 3257"/>
                        <p:cNvPicPr/>
                        <p:nvPr/>
                      </p:nvPicPr>
                      <p:blipFill>
                        <a:blip r:embed="rId14"/>
                        <a:stretch>
                          <a:fillRect/>
                        </a:stretch>
                      </p:blipFill>
                      <p:spPr>
                        <a:xfrm>
                          <a:off x="10337" y="6672"/>
                          <a:ext cx="400" cy="470"/>
                        </a:xfrm>
                        <a:prstGeom prst="rect">
                          <a:avLst/>
                        </a:prstGeom>
                        <a:noFill/>
                        <a:ln w="38100">
                          <a:noFill/>
                          <a:miter/>
                        </a:ln>
                      </p:spPr>
                    </p:pic>
                  </p:oleObj>
                </mc:Fallback>
              </mc:AlternateContent>
            </a:graphicData>
          </a:graphic>
        </p:graphicFrame>
        <p:sp>
          <p:nvSpPr>
            <p:cNvPr id="56" name="任意多边形 55"/>
            <p:cNvSpPr/>
            <p:nvPr/>
          </p:nvSpPr>
          <p:spPr>
            <a:xfrm>
              <a:off x="12560" y="8517"/>
              <a:ext cx="740" cy="525"/>
            </a:xfrm>
            <a:custGeom>
              <a:avLst/>
              <a:gdLst>
                <a:gd name="connisteX0" fmla="*/ 0 w 469879"/>
                <a:gd name="connsiteY0" fmla="*/ 117064 h 333504"/>
                <a:gd name="connisteX1" fmla="*/ 251460 w 469879"/>
                <a:gd name="connsiteY1" fmla="*/ 7209 h 333504"/>
                <a:gd name="connisteX2" fmla="*/ 455295 w 469879"/>
                <a:gd name="connsiteY2" fmla="*/ 305659 h 333504"/>
                <a:gd name="connisteX3" fmla="*/ 440055 w 469879"/>
                <a:gd name="connsiteY3" fmla="*/ 305659 h 333504"/>
              </a:gdLst>
              <a:ahLst/>
              <a:cxnLst>
                <a:cxn ang="0">
                  <a:pos x="connisteX0" y="connsiteY0"/>
                </a:cxn>
                <a:cxn ang="0">
                  <a:pos x="connisteX1" y="connsiteY1"/>
                </a:cxn>
                <a:cxn ang="0">
                  <a:pos x="connisteX2" y="connsiteY2"/>
                </a:cxn>
                <a:cxn ang="0">
                  <a:pos x="connisteX3" y="connsiteY3"/>
                </a:cxn>
              </a:cxnLst>
              <a:rect l="l" t="t" r="r" b="b"/>
              <a:pathLst>
                <a:path w="469880" h="333505">
                  <a:moveTo>
                    <a:pt x="0" y="117064"/>
                  </a:moveTo>
                  <a:cubicBezTo>
                    <a:pt x="46355" y="89124"/>
                    <a:pt x="160655" y="-30256"/>
                    <a:pt x="251460" y="7209"/>
                  </a:cubicBezTo>
                  <a:cubicBezTo>
                    <a:pt x="342265" y="44674"/>
                    <a:pt x="417830" y="245969"/>
                    <a:pt x="455295" y="305659"/>
                  </a:cubicBezTo>
                  <a:cubicBezTo>
                    <a:pt x="492760" y="365349"/>
                    <a:pt x="447040" y="311374"/>
                    <a:pt x="440055" y="30565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7" name="任意多边形 56"/>
            <p:cNvSpPr/>
            <p:nvPr/>
          </p:nvSpPr>
          <p:spPr>
            <a:xfrm>
              <a:off x="10505" y="8092"/>
              <a:ext cx="520" cy="312"/>
            </a:xfrm>
            <a:custGeom>
              <a:avLst/>
              <a:gdLst>
                <a:gd name="connisteX0" fmla="*/ 0 w 330200"/>
                <a:gd name="connsiteY0" fmla="*/ 41462 h 198307"/>
                <a:gd name="connisteX1" fmla="*/ 220345 w 330200"/>
                <a:gd name="connsiteY1" fmla="*/ 9712 h 198307"/>
                <a:gd name="connisteX2" fmla="*/ 330200 w 330200"/>
                <a:gd name="connsiteY2" fmla="*/ 198307 h 198307"/>
              </a:gdLst>
              <a:ahLst/>
              <a:cxnLst>
                <a:cxn ang="0">
                  <a:pos x="connisteX0" y="connsiteY0"/>
                </a:cxn>
                <a:cxn ang="0">
                  <a:pos x="connisteX1" y="connsiteY1"/>
                </a:cxn>
                <a:cxn ang="0">
                  <a:pos x="connisteX2" y="connsiteY2"/>
                </a:cxn>
              </a:cxnLst>
              <a:rect l="l" t="t" r="r" b="b"/>
              <a:pathLst>
                <a:path w="330200" h="198307">
                  <a:moveTo>
                    <a:pt x="0" y="41462"/>
                  </a:moveTo>
                  <a:cubicBezTo>
                    <a:pt x="41910" y="31302"/>
                    <a:pt x="154305" y="-21403"/>
                    <a:pt x="220345" y="9712"/>
                  </a:cubicBezTo>
                  <a:cubicBezTo>
                    <a:pt x="286385" y="40827"/>
                    <a:pt x="312420" y="160207"/>
                    <a:pt x="330200" y="198307"/>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8" name="任意多边形 57"/>
            <p:cNvSpPr/>
            <p:nvPr/>
          </p:nvSpPr>
          <p:spPr>
            <a:xfrm>
              <a:off x="11452" y="8002"/>
              <a:ext cx="637" cy="502"/>
            </a:xfrm>
            <a:custGeom>
              <a:avLst/>
              <a:gdLst>
                <a:gd name="connisteX0" fmla="*/ 403743 w 403743"/>
                <a:gd name="connsiteY0" fmla="*/ 50495 h 317830"/>
                <a:gd name="connisteX1" fmla="*/ 26553 w 403743"/>
                <a:gd name="connsiteY1" fmla="*/ 19380 h 317830"/>
                <a:gd name="connisteX2" fmla="*/ 57668 w 403743"/>
                <a:gd name="connsiteY2" fmla="*/ 317830 h 317830"/>
              </a:gdLst>
              <a:ahLst/>
              <a:cxnLst>
                <a:cxn ang="0">
                  <a:pos x="connisteX0" y="connsiteY0"/>
                </a:cxn>
                <a:cxn ang="0">
                  <a:pos x="connisteX1" y="connsiteY1"/>
                </a:cxn>
                <a:cxn ang="0">
                  <a:pos x="connisteX2" y="connsiteY2"/>
                </a:cxn>
              </a:cxnLst>
              <a:rect l="l" t="t" r="r" b="b"/>
              <a:pathLst>
                <a:path w="403744" h="317830">
                  <a:moveTo>
                    <a:pt x="403744" y="50495"/>
                  </a:moveTo>
                  <a:cubicBezTo>
                    <a:pt x="327544" y="38430"/>
                    <a:pt x="95769" y="-33960"/>
                    <a:pt x="26554" y="19380"/>
                  </a:cubicBezTo>
                  <a:cubicBezTo>
                    <a:pt x="-42661" y="72720"/>
                    <a:pt x="43699" y="257505"/>
                    <a:pt x="57669" y="31783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40991" name="对象 163870"/>
            <p:cNvGraphicFramePr/>
            <p:nvPr/>
          </p:nvGraphicFramePr>
          <p:xfrm>
            <a:off x="10100" y="7412"/>
            <a:ext cx="557" cy="680"/>
          </p:xfrm>
          <a:graphic>
            <a:graphicData uri="http://schemas.openxmlformats.org/presentationml/2006/ole">
              <mc:AlternateContent xmlns:mc="http://schemas.openxmlformats.org/markup-compatibility/2006">
                <mc:Choice xmlns:v="urn:schemas-microsoft-com:vml" Requires="v">
                  <p:oleObj spid="_x0000_s3259" name="" r:id="rId15" imgW="177165" imgH="215900" progId="Equation.3">
                    <p:embed/>
                  </p:oleObj>
                </mc:Choice>
                <mc:Fallback>
                  <p:oleObj name="" r:id="rId15" imgW="177165" imgH="215900" progId="Equation.3">
                    <p:embed/>
                    <p:pic>
                      <p:nvPicPr>
                        <p:cNvPr id="0" name="图片 3258"/>
                        <p:cNvPicPr/>
                        <p:nvPr/>
                      </p:nvPicPr>
                      <p:blipFill>
                        <a:blip r:embed="rId16"/>
                        <a:stretch>
                          <a:fillRect/>
                        </a:stretch>
                      </p:blipFill>
                      <p:spPr>
                        <a:xfrm>
                          <a:off x="10100" y="7412"/>
                          <a:ext cx="557" cy="680"/>
                        </a:xfrm>
                        <a:prstGeom prst="rect">
                          <a:avLst/>
                        </a:prstGeom>
                        <a:noFill/>
                        <a:ln w="38100">
                          <a:noFill/>
                          <a:miter/>
                        </a:ln>
                      </p:spPr>
                    </p:pic>
                  </p:oleObj>
                </mc:Fallback>
              </mc:AlternateContent>
            </a:graphicData>
          </a:graphic>
        </p:graphicFrame>
        <p:graphicFrame>
          <p:nvGraphicFramePr>
            <p:cNvPr id="40992" name="对象 163870"/>
            <p:cNvGraphicFramePr/>
            <p:nvPr/>
          </p:nvGraphicFramePr>
          <p:xfrm>
            <a:off x="11510" y="7532"/>
            <a:ext cx="600" cy="680"/>
          </p:xfrm>
          <a:graphic>
            <a:graphicData uri="http://schemas.openxmlformats.org/presentationml/2006/ole">
              <mc:AlternateContent xmlns:mc="http://schemas.openxmlformats.org/markup-compatibility/2006">
                <mc:Choice xmlns:v="urn:schemas-microsoft-com:vml" Requires="v">
                  <p:oleObj spid="_x0000_s3260" name="" r:id="rId17" imgW="190500" imgH="215900" progId="Equation.3">
                    <p:embed/>
                  </p:oleObj>
                </mc:Choice>
                <mc:Fallback>
                  <p:oleObj name="" r:id="rId17" imgW="190500" imgH="215900" progId="Equation.3">
                    <p:embed/>
                    <p:pic>
                      <p:nvPicPr>
                        <p:cNvPr id="0" name="图片 3259"/>
                        <p:cNvPicPr/>
                        <p:nvPr/>
                      </p:nvPicPr>
                      <p:blipFill>
                        <a:blip r:embed="rId18"/>
                        <a:stretch>
                          <a:fillRect/>
                        </a:stretch>
                      </p:blipFill>
                      <p:spPr>
                        <a:xfrm>
                          <a:off x="11510" y="7532"/>
                          <a:ext cx="600" cy="680"/>
                        </a:xfrm>
                        <a:prstGeom prst="rect">
                          <a:avLst/>
                        </a:prstGeom>
                        <a:noFill/>
                        <a:ln w="38100">
                          <a:noFill/>
                          <a:miter/>
                        </a:ln>
                      </p:spPr>
                    </p:pic>
                  </p:oleObj>
                </mc:Fallback>
              </mc:AlternateContent>
            </a:graphicData>
          </a:graphic>
        </p:graphicFrame>
        <p:graphicFrame>
          <p:nvGraphicFramePr>
            <p:cNvPr id="40993" name="对象 163870"/>
            <p:cNvGraphicFramePr/>
            <p:nvPr/>
          </p:nvGraphicFramePr>
          <p:xfrm>
            <a:off x="12760" y="7872"/>
            <a:ext cx="557" cy="680"/>
          </p:xfrm>
          <a:graphic>
            <a:graphicData uri="http://schemas.openxmlformats.org/presentationml/2006/ole">
              <mc:AlternateContent xmlns:mc="http://schemas.openxmlformats.org/markup-compatibility/2006">
                <mc:Choice xmlns:v="urn:schemas-microsoft-com:vml" Requires="v">
                  <p:oleObj spid="_x0000_s3261" name="" r:id="rId19" imgW="177165" imgH="215900" progId="Equation.3">
                    <p:embed/>
                  </p:oleObj>
                </mc:Choice>
                <mc:Fallback>
                  <p:oleObj name="" r:id="rId19" imgW="177165" imgH="215900" progId="Equation.3">
                    <p:embed/>
                    <p:pic>
                      <p:nvPicPr>
                        <p:cNvPr id="0" name="图片 3260"/>
                        <p:cNvPicPr/>
                        <p:nvPr/>
                      </p:nvPicPr>
                      <p:blipFill>
                        <a:blip r:embed="rId20"/>
                        <a:stretch>
                          <a:fillRect/>
                        </a:stretch>
                      </p:blipFill>
                      <p:spPr>
                        <a:xfrm>
                          <a:off x="12760" y="7872"/>
                          <a:ext cx="557" cy="680"/>
                        </a:xfrm>
                        <a:prstGeom prst="rect">
                          <a:avLst/>
                        </a:prstGeom>
                        <a:noFill/>
                        <a:ln w="38100">
                          <a:noFill/>
                          <a:miter/>
                        </a:ln>
                      </p:spPr>
                    </p:pic>
                  </p:oleObj>
                </mc:Fallback>
              </mc:AlternateContent>
            </a:graphicData>
          </a:graphic>
        </p:graphicFrame>
        <p:graphicFrame>
          <p:nvGraphicFramePr>
            <p:cNvPr id="40994" name="对象 163870"/>
            <p:cNvGraphicFramePr/>
            <p:nvPr/>
          </p:nvGraphicFramePr>
          <p:xfrm>
            <a:off x="10984" y="6588"/>
            <a:ext cx="3238" cy="997"/>
          </p:xfrm>
          <a:graphic>
            <a:graphicData uri="http://schemas.openxmlformats.org/presentationml/2006/ole">
              <mc:AlternateContent xmlns:mc="http://schemas.openxmlformats.org/markup-compatibility/2006">
                <mc:Choice xmlns:v="urn:schemas-microsoft-com:vml" Requires="v">
                  <p:oleObj spid="_x0000_s3262" name="" r:id="rId21" imgW="1028700" imgH="316865" progId="Equation.3">
                    <p:embed/>
                  </p:oleObj>
                </mc:Choice>
                <mc:Fallback>
                  <p:oleObj name="" r:id="rId21" imgW="1028700" imgH="316865" progId="Equation.3">
                    <p:embed/>
                    <p:pic>
                      <p:nvPicPr>
                        <p:cNvPr id="0" name="图片 3261"/>
                        <p:cNvPicPr/>
                        <p:nvPr/>
                      </p:nvPicPr>
                      <p:blipFill>
                        <a:blip r:embed="rId22"/>
                        <a:stretch>
                          <a:fillRect/>
                        </a:stretch>
                      </p:blipFill>
                      <p:spPr>
                        <a:xfrm>
                          <a:off x="10984" y="6588"/>
                          <a:ext cx="3238" cy="997"/>
                        </a:xfrm>
                        <a:prstGeom prst="rect">
                          <a:avLst/>
                        </a:prstGeom>
                        <a:noFill/>
                        <a:ln w="38100">
                          <a:noFill/>
                          <a:miter/>
                        </a:ln>
                      </p:spPr>
                    </p:pic>
                  </p:oleObj>
                </mc:Fallback>
              </mc:AlternateContent>
            </a:graphicData>
          </a:graphic>
        </p:graphicFrame>
        <p:graphicFrame>
          <p:nvGraphicFramePr>
            <p:cNvPr id="40995" name="对象 163870"/>
            <p:cNvGraphicFramePr/>
            <p:nvPr/>
          </p:nvGraphicFramePr>
          <p:xfrm>
            <a:off x="11722" y="6007"/>
            <a:ext cx="1840" cy="960"/>
          </p:xfrm>
          <a:graphic>
            <a:graphicData uri="http://schemas.openxmlformats.org/presentationml/2006/ole">
              <mc:AlternateContent xmlns:mc="http://schemas.openxmlformats.org/markup-compatibility/2006">
                <mc:Choice xmlns:v="urn:schemas-microsoft-com:vml" Requires="v">
                  <p:oleObj spid="_x0000_s3263" name="" r:id="rId23" imgW="584200" imgH="304800" progId="Equation.3">
                    <p:embed/>
                  </p:oleObj>
                </mc:Choice>
                <mc:Fallback>
                  <p:oleObj name="" r:id="rId23" imgW="584200" imgH="304800" progId="Equation.3">
                    <p:embed/>
                    <p:pic>
                      <p:nvPicPr>
                        <p:cNvPr id="0" name="图片 3262"/>
                        <p:cNvPicPr/>
                        <p:nvPr/>
                      </p:nvPicPr>
                      <p:blipFill>
                        <a:blip r:embed="rId24"/>
                        <a:stretch>
                          <a:fillRect/>
                        </a:stretch>
                      </p:blipFill>
                      <p:spPr>
                        <a:xfrm>
                          <a:off x="11722" y="6007"/>
                          <a:ext cx="1840" cy="960"/>
                        </a:xfrm>
                        <a:prstGeom prst="rect">
                          <a:avLst/>
                        </a:prstGeom>
                        <a:noFill/>
                        <a:ln w="38100">
                          <a:noFill/>
                          <a:miter/>
                        </a:ln>
                      </p:spPr>
                    </p:pic>
                  </p:oleObj>
                </mc:Fallback>
              </mc:AlternateContent>
            </a:graphicData>
          </a:graphic>
        </p:graphicFrame>
      </p:grpSp>
      <p:cxnSp>
        <p:nvCxnSpPr>
          <p:cNvPr id="2" name="直接箭头连接符 1"/>
          <p:cNvCxnSpPr/>
          <p:nvPr/>
        </p:nvCxnSpPr>
        <p:spPr>
          <a:xfrm flipH="1">
            <a:off x="7667625" y="5661025"/>
            <a:ext cx="596900" cy="0"/>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997" name="对象 163870"/>
          <p:cNvGraphicFramePr/>
          <p:nvPr/>
        </p:nvGraphicFramePr>
        <p:xfrm>
          <a:off x="7426325" y="5789613"/>
          <a:ext cx="1081088" cy="438150"/>
        </p:xfrm>
        <a:graphic>
          <a:graphicData uri="http://schemas.openxmlformats.org/presentationml/2006/ole">
            <mc:AlternateContent xmlns:mc="http://schemas.openxmlformats.org/markup-compatibility/2006">
              <mc:Choice xmlns:v="urn:schemas-microsoft-com:vml" Requires="v">
                <p:oleObj spid="_x0000_s3264" name="" r:id="rId25" imgW="622300" imgH="304800" progId="Equation.3">
                  <p:embed/>
                </p:oleObj>
              </mc:Choice>
              <mc:Fallback>
                <p:oleObj name="" r:id="rId25" imgW="622300" imgH="304800" progId="Equation.3">
                  <p:embed/>
                  <p:pic>
                    <p:nvPicPr>
                      <p:cNvPr id="0" name="图片 3263"/>
                      <p:cNvPicPr/>
                      <p:nvPr/>
                    </p:nvPicPr>
                    <p:blipFill>
                      <a:blip r:embed="rId26"/>
                      <a:stretch>
                        <a:fillRect/>
                      </a:stretch>
                    </p:blipFill>
                    <p:spPr>
                      <a:xfrm>
                        <a:off x="7426325" y="5789613"/>
                        <a:ext cx="1081088" cy="438150"/>
                      </a:xfrm>
                      <a:prstGeom prst="rect">
                        <a:avLst/>
                      </a:prstGeom>
                      <a:noFill/>
                      <a:ln w="38100">
                        <a:noFill/>
                        <a:miter/>
                      </a:ln>
                    </p:spPr>
                  </p:pic>
                </p:oleObj>
              </mc:Fallback>
            </mc:AlternateContent>
          </a:graphicData>
        </a:graphic>
      </p:graphicFrame>
      <p:pic>
        <p:nvPicPr>
          <p:cNvPr id="40998" name="图片 11272">
            <a:hlinkClick r:id="rId27"/>
          </p:cNvPr>
          <p:cNvPicPr>
            <a:picLocks noChangeAspect="1"/>
          </p:cNvPicPr>
          <p:nvPr/>
        </p:nvPicPr>
        <p:blipFill>
          <a:blip r:embed="rId28"/>
          <a:stretch>
            <a:fillRect/>
          </a:stretch>
        </p:blipFill>
        <p:spPr>
          <a:xfrm>
            <a:off x="8686800" y="6396038"/>
            <a:ext cx="508000" cy="488950"/>
          </a:xfrm>
          <a:prstGeom prst="rect">
            <a:avLst/>
          </a:prstGeom>
          <a:noFill/>
          <a:ln w="9525">
            <a:noFill/>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a:spLocks noGrp="1" noChangeArrowheads="1"/>
          </p:cNvSpPr>
          <p:nvPr>
            <p:ph type="title" idx="4294967295"/>
          </p:nvPr>
        </p:nvSpPr>
        <p:spPr>
          <a:xfrm>
            <a:off x="355600" y="103188"/>
            <a:ext cx="5935663" cy="711200"/>
          </a:xfrm>
        </p:spPr>
        <p:txBody>
          <a:bodyPr/>
          <a:lstStyle/>
          <a:p>
            <a:pPr algn="just" eaLnBrk="1" fontAlgn="base" hangingPunct="1"/>
            <a:r>
              <a:rPr lang="zh-CN" altLang="en-US" sz="2400" b="1" strike="noStrike"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功率方程方法</a:t>
            </a:r>
            <a:r>
              <a:rPr lang="en-US" altLang="zh-CN" sz="2400" b="1" strike="noStrike"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400" b="1" strike="noStrike"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解题格式总结</a:t>
            </a:r>
            <a:endParaRPr lang="zh-CN" altLang="en-US" sz="24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73" name="组合 72"/>
          <p:cNvGrpSpPr/>
          <p:nvPr/>
        </p:nvGrpSpPr>
        <p:grpSpPr>
          <a:xfrm>
            <a:off x="166688" y="2930525"/>
            <a:ext cx="9091612" cy="2462213"/>
            <a:chOff x="-182" y="4560"/>
            <a:chExt cx="14319" cy="3877"/>
          </a:xfrm>
        </p:grpSpPr>
        <p:sp>
          <p:nvSpPr>
            <p:cNvPr id="55" name="TextBox 1"/>
            <p:cNvSpPr txBox="1"/>
            <p:nvPr/>
          </p:nvSpPr>
          <p:spPr>
            <a:xfrm>
              <a:off x="-182" y="5863"/>
              <a:ext cx="14319" cy="1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rPr>
                <a:t>三）求加速度与做功力关系</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a:p>
              <a:pPr marL="0" marR="0" indent="0" defTabSz="584200" rtl="0" fontAlgn="auto" latinLnBrk="0" hangingPunct="0">
                <a:lnSpc>
                  <a:spcPct val="100000"/>
                </a:lnSpc>
                <a:spcBef>
                  <a:spcPts val="0"/>
                </a:spcBef>
                <a:spcAft>
                  <a:spcPts val="0"/>
                </a:spcAft>
                <a:buClrTx/>
                <a:buSzTx/>
                <a:buFontTx/>
                <a:buNone/>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取任一与切向加速度或角加速度有关的加速度量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如待求的     </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为加速度自变量，公式（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5</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）中其它加速度速度为因变量，必有</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aphicFrame>
          <p:nvGraphicFramePr>
            <p:cNvPr id="43012" name="对象 -2147481921"/>
            <p:cNvGraphicFramePr>
              <a:graphicFrameLocks noChangeAspect="1"/>
            </p:cNvGraphicFramePr>
            <p:nvPr/>
          </p:nvGraphicFramePr>
          <p:xfrm>
            <a:off x="9464" y="6364"/>
            <a:ext cx="485" cy="539"/>
          </p:xfrm>
          <a:graphic>
            <a:graphicData uri="http://schemas.openxmlformats.org/presentationml/2006/ole">
              <mc:AlternateContent xmlns:mc="http://schemas.openxmlformats.org/markup-compatibility/2006">
                <mc:Choice xmlns:v="urn:schemas-microsoft-com:vml" Requires="v">
                  <p:oleObj spid="_x0000_s3268" name="" r:id="rId1" imgW="203200" imgH="228600" progId="Equation.KSEE3">
                    <p:embed/>
                  </p:oleObj>
                </mc:Choice>
                <mc:Fallback>
                  <p:oleObj name="" r:id="rId1" imgW="203200" imgH="228600" progId="Equation.KSEE3">
                    <p:embed/>
                    <p:pic>
                      <p:nvPicPr>
                        <p:cNvPr id="0" name="图片 3267"/>
                        <p:cNvPicPr/>
                        <p:nvPr/>
                      </p:nvPicPr>
                      <p:blipFill>
                        <a:blip r:embed="rId2"/>
                        <a:stretch>
                          <a:fillRect/>
                        </a:stretch>
                      </p:blipFill>
                      <p:spPr>
                        <a:xfrm>
                          <a:off x="9464" y="6364"/>
                          <a:ext cx="485" cy="539"/>
                        </a:xfrm>
                        <a:prstGeom prst="rect">
                          <a:avLst/>
                        </a:prstGeom>
                        <a:noFill/>
                        <a:ln w="38100">
                          <a:noFill/>
                          <a:miter/>
                        </a:ln>
                      </p:spPr>
                    </p:pic>
                  </p:oleObj>
                </mc:Fallback>
              </mc:AlternateContent>
            </a:graphicData>
          </a:graphic>
        </p:graphicFrame>
        <p:sp>
          <p:nvSpPr>
            <p:cNvPr id="43013" name="文本框 53"/>
            <p:cNvSpPr txBox="1"/>
            <p:nvPr/>
          </p:nvSpPr>
          <p:spPr>
            <a:xfrm>
              <a:off x="10969" y="7374"/>
              <a:ext cx="955" cy="628"/>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          </a:t>
              </a:r>
              <a:endParaRPr lang="en-US" altLang="zh-CN" sz="2000" b="1">
                <a:solidFill>
                  <a:srgbClr val="FF0000"/>
                </a:solidFill>
                <a:latin typeface="Times New Roman" panose="02020603050405020304" pitchFamily="18" charset="0"/>
                <a:ea typeface="宋体" panose="02010600030101010101" pitchFamily="2" charset="-122"/>
              </a:endParaRPr>
            </a:p>
          </p:txBody>
        </p:sp>
        <p:graphicFrame>
          <p:nvGraphicFramePr>
            <p:cNvPr id="43014" name="对象 193557"/>
            <p:cNvGraphicFramePr/>
            <p:nvPr/>
          </p:nvGraphicFramePr>
          <p:xfrm>
            <a:off x="369" y="7252"/>
            <a:ext cx="2830" cy="486"/>
          </p:xfrm>
          <a:graphic>
            <a:graphicData uri="http://schemas.openxmlformats.org/presentationml/2006/ole">
              <mc:AlternateContent xmlns:mc="http://schemas.openxmlformats.org/markup-compatibility/2006">
                <mc:Choice xmlns:v="urn:schemas-microsoft-com:vml" Requires="v">
                  <p:oleObj spid="_x0000_s3267" name="" r:id="rId3" imgW="1308100" imgH="241300" progId="Equation.3">
                    <p:embed/>
                  </p:oleObj>
                </mc:Choice>
                <mc:Fallback>
                  <p:oleObj name="" r:id="rId3" imgW="1308100" imgH="241300" progId="Equation.3">
                    <p:embed/>
                    <p:pic>
                      <p:nvPicPr>
                        <p:cNvPr id="0" name="图片 3266"/>
                        <p:cNvPicPr/>
                        <p:nvPr/>
                      </p:nvPicPr>
                      <p:blipFill>
                        <a:blip r:embed="rId4"/>
                        <a:stretch>
                          <a:fillRect/>
                        </a:stretch>
                      </p:blipFill>
                      <p:spPr>
                        <a:xfrm>
                          <a:off x="369" y="7252"/>
                          <a:ext cx="2830" cy="486"/>
                        </a:xfrm>
                        <a:prstGeom prst="rect">
                          <a:avLst/>
                        </a:prstGeom>
                        <a:noFill/>
                        <a:ln w="38100">
                          <a:noFill/>
                          <a:miter/>
                        </a:ln>
                      </p:spPr>
                    </p:pic>
                  </p:oleObj>
                </mc:Fallback>
              </mc:AlternateContent>
            </a:graphicData>
          </a:graphic>
        </p:graphicFrame>
        <p:sp>
          <p:nvSpPr>
            <p:cNvPr id="62" name="文本框 61"/>
            <p:cNvSpPr txBox="1"/>
            <p:nvPr/>
          </p:nvSpPr>
          <p:spPr>
            <a:xfrm>
              <a:off x="2299" y="4560"/>
              <a:ext cx="360"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67" name="TextBox 1"/>
            <p:cNvSpPr txBox="1"/>
            <p:nvPr/>
          </p:nvSpPr>
          <p:spPr>
            <a:xfrm>
              <a:off x="191" y="7817"/>
              <a:ext cx="4051"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 typeface="Wingdings" panose="05000000000000000000" charset="0"/>
                <a:buChar char="l"/>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得到（</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6</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）的方法：</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72" name="TextBox 1"/>
            <p:cNvSpPr txBox="1"/>
            <p:nvPr/>
          </p:nvSpPr>
          <p:spPr>
            <a:xfrm>
              <a:off x="4362" y="7374"/>
              <a:ext cx="9759"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lang="zh-CN" altLang="en-US" sz="1900" b="1" strike="noStrike" noProof="1" dirty="0">
                  <a:ln>
                    <a:noFill/>
                  </a:ln>
                  <a:solidFill>
                    <a:srgbClr val="FF0000"/>
                  </a:solidFill>
                  <a:effectLst/>
                  <a:uFillTx/>
                  <a:latin typeface="+mj-lt"/>
                  <a:ea typeface="+mj-ea"/>
                  <a:cs typeface="+mj-cs"/>
                  <a:sym typeface="Helvetica Light"/>
                </a:rPr>
                <a:t>同运动学选择判据。</a:t>
              </a:r>
              <a:endPar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endParaRPr>
            </a:p>
          </p:txBody>
        </p:sp>
      </p:grpSp>
      <p:graphicFrame>
        <p:nvGraphicFramePr>
          <p:cNvPr id="43018" name="对象 193557"/>
          <p:cNvGraphicFramePr/>
          <p:nvPr/>
        </p:nvGraphicFramePr>
        <p:xfrm>
          <a:off x="1844675" y="920750"/>
          <a:ext cx="2562225" cy="501650"/>
        </p:xfrm>
        <a:graphic>
          <a:graphicData uri="http://schemas.openxmlformats.org/presentationml/2006/ole">
            <mc:AlternateContent xmlns:mc="http://schemas.openxmlformats.org/markup-compatibility/2006">
              <mc:Choice xmlns:v="urn:schemas-microsoft-com:vml" Requires="v">
                <p:oleObj spid="_x0000_s3265" name="" r:id="rId5" imgW="1866900" imgH="393700" progId="Equation.3">
                  <p:embed/>
                </p:oleObj>
              </mc:Choice>
              <mc:Fallback>
                <p:oleObj name="" r:id="rId5" imgW="1866900" imgH="393700" progId="Equation.3">
                  <p:embed/>
                  <p:pic>
                    <p:nvPicPr>
                      <p:cNvPr id="0" name="图片 3264"/>
                      <p:cNvPicPr/>
                      <p:nvPr/>
                    </p:nvPicPr>
                    <p:blipFill>
                      <a:blip r:embed="rId6"/>
                      <a:stretch>
                        <a:fillRect/>
                      </a:stretch>
                    </p:blipFill>
                    <p:spPr>
                      <a:xfrm>
                        <a:off x="1844675" y="920750"/>
                        <a:ext cx="2562225" cy="501650"/>
                      </a:xfrm>
                      <a:prstGeom prst="rect">
                        <a:avLst/>
                      </a:prstGeom>
                      <a:noFill/>
                      <a:ln w="38100">
                        <a:noFill/>
                        <a:miter/>
                      </a:ln>
                    </p:spPr>
                  </p:pic>
                </p:oleObj>
              </mc:Fallback>
            </mc:AlternateContent>
          </a:graphicData>
        </a:graphic>
      </p:graphicFrame>
      <p:graphicFrame>
        <p:nvGraphicFramePr>
          <p:cNvPr id="43019" name="对象 -2147481921"/>
          <p:cNvGraphicFramePr>
            <a:graphicFrameLocks noChangeAspect="1"/>
          </p:cNvGraphicFramePr>
          <p:nvPr/>
        </p:nvGraphicFramePr>
        <p:xfrm>
          <a:off x="4740275" y="1033463"/>
          <a:ext cx="4095750" cy="547687"/>
        </p:xfrm>
        <a:graphic>
          <a:graphicData uri="http://schemas.openxmlformats.org/presentationml/2006/ole">
            <mc:AlternateContent xmlns:mc="http://schemas.openxmlformats.org/markup-compatibility/2006">
              <mc:Choice xmlns:v="urn:schemas-microsoft-com:vml" Requires="v">
                <p:oleObj spid="_x0000_s3266" name="" r:id="rId7" imgW="2908300" imgH="393700" progId="Equation.KSEE3">
                  <p:embed/>
                </p:oleObj>
              </mc:Choice>
              <mc:Fallback>
                <p:oleObj name="" r:id="rId7" imgW="2908300" imgH="393700" progId="Equation.KSEE3">
                  <p:embed/>
                  <p:pic>
                    <p:nvPicPr>
                      <p:cNvPr id="0" name="图片 3265"/>
                      <p:cNvPicPr/>
                      <p:nvPr/>
                    </p:nvPicPr>
                    <p:blipFill>
                      <a:blip r:embed="rId8"/>
                      <a:stretch>
                        <a:fillRect/>
                      </a:stretch>
                    </p:blipFill>
                    <p:spPr>
                      <a:xfrm>
                        <a:off x="4740275" y="1033463"/>
                        <a:ext cx="4095750" cy="547687"/>
                      </a:xfrm>
                      <a:prstGeom prst="rect">
                        <a:avLst/>
                      </a:prstGeom>
                      <a:noFill/>
                      <a:ln w="38100">
                        <a:noFill/>
                        <a:miter/>
                      </a:ln>
                    </p:spPr>
                  </p:pic>
                </p:oleObj>
              </mc:Fallback>
            </mc:AlternateContent>
          </a:graphicData>
        </a:graphic>
      </p:graphicFrame>
      <p:sp>
        <p:nvSpPr>
          <p:cNvPr id="43020" name="文本框 53"/>
          <p:cNvSpPr txBox="1"/>
          <p:nvPr/>
        </p:nvSpPr>
        <p:spPr>
          <a:xfrm>
            <a:off x="7286625" y="1690688"/>
            <a:ext cx="606425" cy="398462"/>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(3)</a:t>
            </a:r>
            <a:endParaRPr lang="en-US" altLang="zh-CN" sz="2000" b="1">
              <a:solidFill>
                <a:srgbClr val="FF0000"/>
              </a:solidFill>
              <a:latin typeface="Times New Roman" panose="02020603050405020304" pitchFamily="18" charset="0"/>
              <a:ea typeface="宋体" panose="02010600030101010101" pitchFamily="2" charset="-122"/>
            </a:endParaRPr>
          </a:p>
        </p:txBody>
      </p:sp>
      <p:sp>
        <p:nvSpPr>
          <p:cNvPr id="63" name="TextBox 1"/>
          <p:cNvSpPr txBox="1"/>
          <p:nvPr/>
        </p:nvSpPr>
        <p:spPr>
          <a:xfrm>
            <a:off x="121919" y="1033144"/>
            <a:ext cx="2345691"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rPr>
              <a:t>一）功率方程</a:t>
            </a:r>
            <a:endPar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endParaRPr>
          </a:p>
        </p:txBody>
      </p:sp>
      <p:graphicFrame>
        <p:nvGraphicFramePr>
          <p:cNvPr id="43022" name="对象 -2147481921"/>
          <p:cNvGraphicFramePr>
            <a:graphicFrameLocks noChangeAspect="1"/>
          </p:cNvGraphicFramePr>
          <p:nvPr/>
        </p:nvGraphicFramePr>
        <p:xfrm>
          <a:off x="234950" y="1733550"/>
          <a:ext cx="6940550" cy="400050"/>
        </p:xfrm>
        <a:graphic>
          <a:graphicData uri="http://schemas.openxmlformats.org/presentationml/2006/ole">
            <mc:AlternateContent xmlns:mc="http://schemas.openxmlformats.org/markup-compatibility/2006">
              <mc:Choice xmlns:v="urn:schemas-microsoft-com:vml" Requires="v">
                <p:oleObj spid="_x0000_s3269" name="" r:id="rId9" imgW="4584700" imgH="266700" progId="Equation.KSEE3">
                  <p:embed/>
                </p:oleObj>
              </mc:Choice>
              <mc:Fallback>
                <p:oleObj name="" r:id="rId9" imgW="4584700" imgH="266700" progId="Equation.KSEE3">
                  <p:embed/>
                  <p:pic>
                    <p:nvPicPr>
                      <p:cNvPr id="0" name="图片 3268"/>
                      <p:cNvPicPr/>
                      <p:nvPr/>
                    </p:nvPicPr>
                    <p:blipFill>
                      <a:blip r:embed="rId10"/>
                      <a:stretch>
                        <a:fillRect/>
                      </a:stretch>
                    </p:blipFill>
                    <p:spPr>
                      <a:xfrm>
                        <a:off x="234950" y="1733550"/>
                        <a:ext cx="6940550" cy="400050"/>
                      </a:xfrm>
                      <a:prstGeom prst="rect">
                        <a:avLst/>
                      </a:prstGeom>
                      <a:noFill/>
                      <a:ln w="38100">
                        <a:noFill/>
                        <a:miter/>
                      </a:ln>
                    </p:spPr>
                  </p:pic>
                </p:oleObj>
              </mc:Fallback>
            </mc:AlternateContent>
          </a:graphicData>
        </a:graphic>
      </p:graphicFrame>
      <p:grpSp>
        <p:nvGrpSpPr>
          <p:cNvPr id="71" name="组合 70"/>
          <p:cNvGrpSpPr/>
          <p:nvPr/>
        </p:nvGrpSpPr>
        <p:grpSpPr>
          <a:xfrm>
            <a:off x="-1587" y="1362075"/>
            <a:ext cx="9215437" cy="2460625"/>
            <a:chOff x="-3" y="2089"/>
            <a:chExt cx="14513" cy="3877"/>
          </a:xfrm>
        </p:grpSpPr>
        <p:sp>
          <p:nvSpPr>
            <p:cNvPr id="3" name="TextBox 1"/>
            <p:cNvSpPr txBox="1"/>
            <p:nvPr/>
          </p:nvSpPr>
          <p:spPr>
            <a:xfrm>
              <a:off x="-3" y="3478"/>
              <a:ext cx="3339"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rPr>
                <a:t>二） </a:t>
              </a:r>
              <a:r>
                <a:rPr lang="zh-CN" altLang="en-US" sz="1900" b="1" strike="noStrike" noProof="1" dirty="0">
                  <a:ln>
                    <a:noFill/>
                  </a:ln>
                  <a:solidFill>
                    <a:srgbClr val="002060"/>
                  </a:solidFill>
                  <a:effectLst/>
                  <a:uFillTx/>
                  <a:latin typeface="+mj-lt"/>
                  <a:ea typeface="+mj-ea"/>
                  <a:cs typeface="+mj-cs"/>
                  <a:sym typeface="Helvetica Light"/>
                </a:rPr>
                <a:t>消去速度项</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8" name="TextBox 1"/>
            <p:cNvSpPr txBox="1"/>
            <p:nvPr/>
          </p:nvSpPr>
          <p:spPr>
            <a:xfrm>
              <a:off x="191" y="4098"/>
              <a:ext cx="14319" cy="10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sz="1900" i="0" u="none" strike="noStrike" cap="none" spc="0" normalizeH="0" baseline="0" noProof="1" dirty="0">
                  <a:ln>
                    <a:noFill/>
                  </a:ln>
                  <a:solidFill>
                    <a:srgbClr val="000000"/>
                  </a:solidFill>
                  <a:effectLst/>
                  <a:uFillTx/>
                  <a:latin typeface="+mj-lt"/>
                  <a:ea typeface="+mj-ea"/>
                  <a:cs typeface="+mj-cs"/>
                  <a:sym typeface="Helvetica Light"/>
                </a:rPr>
                <a:t>1</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）消去速度项：取任一速度</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如     </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为自变量，公式（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1</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）中其它速度</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v</a:t>
              </a:r>
              <a:r>
                <a:rPr kumimoji="0" lang="en-US" altLang="zh-CN" sz="1900" i="0" u="none" strike="noStrike" cap="none" spc="0" normalizeH="0" baseline="-25000" noProof="1" dirty="0">
                  <a:ln>
                    <a:noFill/>
                  </a:ln>
                  <a:solidFill>
                    <a:srgbClr val="000000"/>
                  </a:solidFill>
                  <a:effectLst/>
                  <a:uFillTx/>
                  <a:latin typeface="+mj-lt"/>
                  <a:ea typeface="+mj-ea"/>
                  <a:cs typeface="+mj-cs"/>
                  <a:sym typeface="Helvetica Light"/>
                </a:rPr>
                <a:t>i</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为因变量，必有                      </a:t>
              </a:r>
              <a:r>
                <a:rPr kumimoji="0" lang="zh-CN" altLang="en-US" sz="1900" i="0" u="none" strike="noStrike" cap="none" spc="0" normalizeH="0" baseline="0" noProof="1" dirty="0">
                  <a:ln>
                    <a:noFill/>
                  </a:ln>
                  <a:solidFill>
                    <a:srgbClr val="FF0000"/>
                  </a:solidFill>
                  <a:effectLst/>
                  <a:uFillTx/>
                  <a:latin typeface="+mj-lt"/>
                  <a:ea typeface="+mj-ea"/>
                  <a:cs typeface="+mj-cs"/>
                  <a:sym typeface="Helvetica Light"/>
                </a:rPr>
                <a:t>（</a:t>
              </a:r>
              <a:r>
                <a:rPr kumimoji="0" lang="en-US" altLang="zh-CN" sz="1900" i="0" u="none" strike="noStrike" cap="none" spc="0" normalizeH="0" baseline="0" noProof="1" dirty="0">
                  <a:ln>
                    <a:noFill/>
                  </a:ln>
                  <a:solidFill>
                    <a:srgbClr val="FF0000"/>
                  </a:solidFill>
                  <a:effectLst/>
                  <a:uFillTx/>
                  <a:latin typeface="+mj-lt"/>
                  <a:ea typeface="+mj-ea"/>
                  <a:cs typeface="+mj-cs"/>
                  <a:sym typeface="Helvetica Light"/>
                </a:rPr>
                <a:t>4</a:t>
              </a:r>
              <a:r>
                <a:rPr kumimoji="0" lang="zh-CN" altLang="en-US" sz="1900" i="0" u="none" strike="noStrike" cap="none" spc="0" normalizeH="0" baseline="0" noProof="1" dirty="0">
                  <a:ln>
                    <a:noFill/>
                  </a:ln>
                  <a:solidFill>
                    <a:srgbClr val="FF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                     </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aphicFrame>
          <p:nvGraphicFramePr>
            <p:cNvPr id="43026" name="对象 193557"/>
            <p:cNvGraphicFramePr/>
            <p:nvPr/>
          </p:nvGraphicFramePr>
          <p:xfrm>
            <a:off x="911" y="4719"/>
            <a:ext cx="1511" cy="459"/>
          </p:xfrm>
          <a:graphic>
            <a:graphicData uri="http://schemas.openxmlformats.org/presentationml/2006/ole">
              <mc:AlternateContent xmlns:mc="http://schemas.openxmlformats.org/markup-compatibility/2006">
                <mc:Choice xmlns:v="urn:schemas-microsoft-com:vml" Requires="v">
                  <p:oleObj spid="_x0000_s3272" name="" r:id="rId11" imgW="698500" imgH="228600" progId="Equation.3">
                    <p:embed/>
                  </p:oleObj>
                </mc:Choice>
                <mc:Fallback>
                  <p:oleObj name="" r:id="rId11" imgW="698500" imgH="228600" progId="Equation.3">
                    <p:embed/>
                    <p:pic>
                      <p:nvPicPr>
                        <p:cNvPr id="0" name="图片 3271"/>
                        <p:cNvPicPr/>
                        <p:nvPr/>
                      </p:nvPicPr>
                      <p:blipFill>
                        <a:blip r:embed="rId12"/>
                        <a:stretch>
                          <a:fillRect/>
                        </a:stretch>
                      </p:blipFill>
                      <p:spPr>
                        <a:xfrm>
                          <a:off x="911" y="4719"/>
                          <a:ext cx="1511" cy="459"/>
                        </a:xfrm>
                        <a:prstGeom prst="rect">
                          <a:avLst/>
                        </a:prstGeom>
                        <a:noFill/>
                        <a:ln w="38100">
                          <a:noFill/>
                          <a:miter/>
                        </a:ln>
                      </p:spPr>
                    </p:pic>
                  </p:oleObj>
                </mc:Fallback>
              </mc:AlternateContent>
            </a:graphicData>
          </a:graphic>
        </p:graphicFrame>
        <p:graphicFrame>
          <p:nvGraphicFramePr>
            <p:cNvPr id="43027" name="对象 193557"/>
            <p:cNvGraphicFramePr/>
            <p:nvPr/>
          </p:nvGraphicFramePr>
          <p:xfrm>
            <a:off x="5543" y="4270"/>
            <a:ext cx="386" cy="435"/>
          </p:xfrm>
          <a:graphic>
            <a:graphicData uri="http://schemas.openxmlformats.org/presentationml/2006/ole">
              <mc:AlternateContent xmlns:mc="http://schemas.openxmlformats.org/markup-compatibility/2006">
                <mc:Choice xmlns:v="urn:schemas-microsoft-com:vml" Requires="v">
                  <p:oleObj spid="_x0000_s3271" name="" r:id="rId13" imgW="177165" imgH="215900" progId="Equation.3">
                    <p:embed/>
                  </p:oleObj>
                </mc:Choice>
                <mc:Fallback>
                  <p:oleObj name="" r:id="rId13" imgW="177165" imgH="215900" progId="Equation.3">
                    <p:embed/>
                    <p:pic>
                      <p:nvPicPr>
                        <p:cNvPr id="0" name="图片 3270"/>
                        <p:cNvPicPr/>
                        <p:nvPr/>
                      </p:nvPicPr>
                      <p:blipFill>
                        <a:blip r:embed="rId14"/>
                        <a:stretch>
                          <a:fillRect/>
                        </a:stretch>
                      </p:blipFill>
                      <p:spPr>
                        <a:xfrm>
                          <a:off x="5543" y="4270"/>
                          <a:ext cx="386" cy="435"/>
                        </a:xfrm>
                        <a:prstGeom prst="rect">
                          <a:avLst/>
                        </a:prstGeom>
                        <a:noFill/>
                        <a:ln w="38100">
                          <a:noFill/>
                          <a:miter/>
                        </a:ln>
                      </p:spPr>
                    </p:pic>
                  </p:oleObj>
                </mc:Fallback>
              </mc:AlternateContent>
            </a:graphicData>
          </a:graphic>
        </p:graphicFrame>
        <p:sp>
          <p:nvSpPr>
            <p:cNvPr id="22" name="文本框 21"/>
            <p:cNvSpPr txBox="1"/>
            <p:nvPr/>
          </p:nvSpPr>
          <p:spPr>
            <a:xfrm>
              <a:off x="13772" y="2089"/>
              <a:ext cx="626"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(2)</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47" name="TextBox 1"/>
            <p:cNvSpPr txBox="1"/>
            <p:nvPr/>
          </p:nvSpPr>
          <p:spPr>
            <a:xfrm>
              <a:off x="261" y="5177"/>
              <a:ext cx="4051"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4</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）代入（</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3</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52" name="文本框 51"/>
            <p:cNvSpPr txBox="1"/>
            <p:nvPr/>
          </p:nvSpPr>
          <p:spPr>
            <a:xfrm>
              <a:off x="13288" y="5322"/>
              <a:ext cx="626"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(5)</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cxnSp>
          <p:nvCxnSpPr>
            <p:cNvPr id="53" name="直接连接符 52"/>
            <p:cNvCxnSpPr/>
            <p:nvPr/>
          </p:nvCxnSpPr>
          <p:spPr>
            <a:xfrm>
              <a:off x="7606" y="5086"/>
              <a:ext cx="467" cy="711"/>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54" name="直接连接符 53"/>
            <p:cNvCxnSpPr/>
            <p:nvPr/>
          </p:nvCxnSpPr>
          <p:spPr>
            <a:xfrm>
              <a:off x="12694" y="5131"/>
              <a:ext cx="467" cy="711"/>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graphicFrame>
          <p:nvGraphicFramePr>
            <p:cNvPr id="43033" name="对象 -2147481921"/>
            <p:cNvGraphicFramePr>
              <a:graphicFrameLocks noChangeAspect="1"/>
            </p:cNvGraphicFramePr>
            <p:nvPr/>
          </p:nvGraphicFramePr>
          <p:xfrm>
            <a:off x="3708" y="5178"/>
            <a:ext cx="9402" cy="788"/>
          </p:xfrm>
          <a:graphic>
            <a:graphicData uri="http://schemas.openxmlformats.org/presentationml/2006/ole">
              <mc:AlternateContent xmlns:mc="http://schemas.openxmlformats.org/markup-compatibility/2006">
                <mc:Choice xmlns:v="urn:schemas-microsoft-com:vml" Requires="v">
                  <p:oleObj spid="_x0000_s3270" name="" r:id="rId15" imgW="2997200" imgH="254000" progId="Equation.KSEE3">
                    <p:embed/>
                  </p:oleObj>
                </mc:Choice>
                <mc:Fallback>
                  <p:oleObj name="" r:id="rId15" imgW="2997200" imgH="254000" progId="Equation.KSEE3">
                    <p:embed/>
                    <p:pic>
                      <p:nvPicPr>
                        <p:cNvPr id="0" name="图片 3269"/>
                        <p:cNvPicPr/>
                        <p:nvPr/>
                      </p:nvPicPr>
                      <p:blipFill>
                        <a:blip r:embed="rId16"/>
                        <a:stretch>
                          <a:fillRect/>
                        </a:stretch>
                      </p:blipFill>
                      <p:spPr>
                        <a:xfrm>
                          <a:off x="3708" y="5178"/>
                          <a:ext cx="9402" cy="788"/>
                        </a:xfrm>
                        <a:prstGeom prst="rect">
                          <a:avLst/>
                        </a:prstGeom>
                        <a:noFill/>
                        <a:ln w="38100">
                          <a:noFill/>
                          <a:miter/>
                        </a:ln>
                      </p:spPr>
                    </p:pic>
                  </p:oleObj>
                </mc:Fallback>
              </mc:AlternateContent>
            </a:graphicData>
          </a:graphic>
        </p:graphicFrame>
      </p:grpSp>
      <p:grpSp>
        <p:nvGrpSpPr>
          <p:cNvPr id="74" name="组合 73"/>
          <p:cNvGrpSpPr/>
          <p:nvPr/>
        </p:nvGrpSpPr>
        <p:grpSpPr>
          <a:xfrm>
            <a:off x="269875" y="1033463"/>
            <a:ext cx="8162925" cy="5248275"/>
            <a:chOff x="261" y="1600"/>
            <a:chExt cx="12854" cy="8266"/>
          </a:xfrm>
        </p:grpSpPr>
        <p:sp>
          <p:nvSpPr>
            <p:cNvPr id="78" name="TextBox 1"/>
            <p:cNvSpPr txBox="1"/>
            <p:nvPr/>
          </p:nvSpPr>
          <p:spPr>
            <a:xfrm>
              <a:off x="261" y="8516"/>
              <a:ext cx="5140"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rPr>
                <a:t>四）求解</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6</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）代入（</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5</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pSp>
          <p:nvGrpSpPr>
            <p:cNvPr id="43036" name="组合 78"/>
            <p:cNvGrpSpPr/>
            <p:nvPr/>
          </p:nvGrpSpPr>
          <p:grpSpPr>
            <a:xfrm>
              <a:off x="5779" y="8477"/>
              <a:ext cx="7336" cy="628"/>
              <a:chOff x="1048" y="7939"/>
              <a:chExt cx="9524" cy="822"/>
            </a:xfrm>
          </p:grpSpPr>
          <p:graphicFrame>
            <p:nvGraphicFramePr>
              <p:cNvPr id="43037" name="对象 -2147481921"/>
              <p:cNvGraphicFramePr>
                <a:graphicFrameLocks noChangeAspect="1"/>
              </p:cNvGraphicFramePr>
              <p:nvPr/>
            </p:nvGraphicFramePr>
            <p:xfrm>
              <a:off x="1048" y="7990"/>
              <a:ext cx="7352" cy="706"/>
            </p:xfrm>
            <a:graphic>
              <a:graphicData uri="http://schemas.openxmlformats.org/presentationml/2006/ole">
                <mc:AlternateContent xmlns:mc="http://schemas.openxmlformats.org/markup-compatibility/2006">
                  <mc:Choice xmlns:v="urn:schemas-microsoft-com:vml" Requires="v">
                    <p:oleObj spid="_x0000_s3273" name="" r:id="rId17" imgW="2387600" imgH="228600" progId="Equation.KSEE3">
                      <p:embed/>
                    </p:oleObj>
                  </mc:Choice>
                  <mc:Fallback>
                    <p:oleObj name="" r:id="rId17" imgW="2387600" imgH="228600" progId="Equation.KSEE3">
                      <p:embed/>
                      <p:pic>
                        <p:nvPicPr>
                          <p:cNvPr id="0" name="图片 3272"/>
                          <p:cNvPicPr/>
                          <p:nvPr/>
                        </p:nvPicPr>
                        <p:blipFill>
                          <a:blip r:embed="rId18"/>
                          <a:stretch>
                            <a:fillRect/>
                          </a:stretch>
                        </p:blipFill>
                        <p:spPr>
                          <a:xfrm>
                            <a:off x="1048" y="7990"/>
                            <a:ext cx="7352" cy="706"/>
                          </a:xfrm>
                          <a:prstGeom prst="rect">
                            <a:avLst/>
                          </a:prstGeom>
                          <a:noFill/>
                          <a:ln w="38100">
                            <a:noFill/>
                            <a:miter/>
                          </a:ln>
                        </p:spPr>
                      </p:pic>
                    </p:oleObj>
                  </mc:Fallback>
                </mc:AlternateContent>
              </a:graphicData>
            </a:graphic>
          </p:graphicFrame>
          <p:sp>
            <p:nvSpPr>
              <p:cNvPr id="43038" name="文本框 53"/>
              <p:cNvSpPr txBox="1"/>
              <p:nvPr/>
            </p:nvSpPr>
            <p:spPr>
              <a:xfrm>
                <a:off x="9337" y="7939"/>
                <a:ext cx="1235" cy="822"/>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          </a:t>
                </a:r>
                <a:endParaRPr lang="en-US" altLang="zh-CN" sz="2000" b="1">
                  <a:solidFill>
                    <a:srgbClr val="FF0000"/>
                  </a:solidFill>
                  <a:latin typeface="Times New Roman" panose="02020603050405020304" pitchFamily="18" charset="0"/>
                  <a:ea typeface="宋体" panose="02010600030101010101" pitchFamily="2" charset="-122"/>
                </a:endParaRPr>
              </a:p>
            </p:txBody>
          </p:sp>
        </p:grpSp>
        <p:sp>
          <p:nvSpPr>
            <p:cNvPr id="83" name="文本框 82"/>
            <p:cNvSpPr txBox="1"/>
            <p:nvPr/>
          </p:nvSpPr>
          <p:spPr>
            <a:xfrm>
              <a:off x="6816" y="1600"/>
              <a:ext cx="626"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(1)</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25" name="TextBox 1"/>
            <p:cNvSpPr txBox="1"/>
            <p:nvPr/>
          </p:nvSpPr>
          <p:spPr>
            <a:xfrm>
              <a:off x="325" y="9246"/>
              <a:ext cx="10727"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zh-CN" altLang="en-US" sz="1900" b="1" i="0" u="none" strike="noStrike" cap="none" spc="0" normalizeH="0" baseline="0" noProof="1" dirty="0">
                  <a:ln>
                    <a:noFill/>
                  </a:ln>
                  <a:solidFill>
                    <a:srgbClr val="002060"/>
                  </a:solidFill>
                  <a:effectLst/>
                  <a:uFillTx/>
                  <a:latin typeface="+mj-lt"/>
                  <a:ea typeface="+mj-ea"/>
                  <a:cs typeface="+mj-cs"/>
                  <a:sym typeface="Helvetica Light"/>
                </a:rPr>
                <a:t>求待求加速度量</a:t>
              </a:r>
              <a:r>
                <a:rPr kumimoji="0" lang="en-US" altLang="zh-CN" sz="1900" b="1" i="0" u="none" strike="noStrike" cap="none" spc="0" normalizeH="0" baseline="0" noProof="1" dirty="0">
                  <a:ln>
                    <a:noFill/>
                  </a:ln>
                  <a:solidFill>
                    <a:srgbClr val="002060"/>
                  </a:solidFill>
                  <a:effectLst/>
                  <a:uFillTx/>
                  <a:latin typeface="+mj-lt"/>
                  <a:ea typeface="+mj-ea"/>
                  <a:cs typeface="+mj-cs"/>
                  <a:sym typeface="Helvetica Light"/>
                </a:rPr>
                <a:t>a</a:t>
              </a:r>
              <a:r>
                <a:rPr kumimoji="0" lang="en-US" altLang="zh-CN" sz="1900" b="1" i="0" u="none" strike="noStrike" cap="none" spc="0" normalizeH="0" baseline="-25000" noProof="1" dirty="0">
                  <a:ln>
                    <a:noFill/>
                  </a:ln>
                  <a:solidFill>
                    <a:srgbClr val="002060"/>
                  </a:solidFill>
                  <a:effectLst/>
                  <a:uFillTx/>
                  <a:latin typeface="+mj-lt"/>
                  <a:ea typeface="+mj-ea"/>
                  <a:cs typeface="+mj-cs"/>
                  <a:sym typeface="Helvetica Light"/>
                </a:rPr>
                <a:t>D</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r>
                <a:rPr lang="zh-CN" altLang="en-US" sz="1900" strike="noStrike" noProof="1" dirty="0">
                  <a:ln>
                    <a:noFill/>
                  </a:ln>
                  <a:effectLst/>
                  <a:uFillTx/>
                  <a:latin typeface="+mj-lt"/>
                  <a:ea typeface="+mj-ea"/>
                  <a:cs typeface="+mj-cs"/>
                  <a:sym typeface="Helvetica Light"/>
                </a:rPr>
                <a:t>加速度合成定理等</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aphicFrame>
          <p:nvGraphicFramePr>
            <p:cNvPr id="43041" name="对象 193557"/>
            <p:cNvGraphicFramePr/>
            <p:nvPr/>
          </p:nvGraphicFramePr>
          <p:xfrm>
            <a:off x="7159" y="9246"/>
            <a:ext cx="3585" cy="527"/>
          </p:xfrm>
          <a:graphic>
            <a:graphicData uri="http://schemas.openxmlformats.org/presentationml/2006/ole">
              <mc:AlternateContent xmlns:mc="http://schemas.openxmlformats.org/markup-compatibility/2006">
                <mc:Choice xmlns:v="urn:schemas-microsoft-com:vml" Requires="v">
                  <p:oleObj spid="_x0000_s3275" name="" r:id="rId19" imgW="1447800" imgH="228600" progId="Equation.3">
                    <p:embed/>
                  </p:oleObj>
                </mc:Choice>
                <mc:Fallback>
                  <p:oleObj name="" r:id="rId19" imgW="1447800" imgH="228600" progId="Equation.3">
                    <p:embed/>
                    <p:pic>
                      <p:nvPicPr>
                        <p:cNvPr id="0" name="图片 3274"/>
                        <p:cNvPicPr/>
                        <p:nvPr/>
                      </p:nvPicPr>
                      <p:blipFill>
                        <a:blip r:embed="rId20"/>
                        <a:stretch>
                          <a:fillRect/>
                        </a:stretch>
                      </p:blipFill>
                      <p:spPr>
                        <a:xfrm>
                          <a:off x="7159" y="9246"/>
                          <a:ext cx="3585" cy="527"/>
                        </a:xfrm>
                        <a:prstGeom prst="rect">
                          <a:avLst/>
                        </a:prstGeom>
                        <a:noFill/>
                        <a:ln w="38100">
                          <a:noFill/>
                          <a:miter/>
                        </a:ln>
                      </p:spPr>
                    </p:pic>
                  </p:oleObj>
                </mc:Fallback>
              </mc:AlternateContent>
            </a:graphicData>
          </a:graphic>
        </p:graphicFrame>
        <p:sp>
          <p:nvSpPr>
            <p:cNvPr id="69" name="文本框 68"/>
            <p:cNvSpPr txBox="1"/>
            <p:nvPr/>
          </p:nvSpPr>
          <p:spPr>
            <a:xfrm>
              <a:off x="3813" y="7228"/>
              <a:ext cx="626"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(6)</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grpSp>
      <p:sp>
        <p:nvSpPr>
          <p:cNvPr id="6" name="TextBox 1"/>
          <p:cNvSpPr txBox="1"/>
          <p:nvPr/>
        </p:nvSpPr>
        <p:spPr>
          <a:xfrm>
            <a:off x="2355215" y="2929242"/>
            <a:ext cx="676338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 typeface="Wingdings" panose="05000000000000000000" charset="0"/>
              <a:buChar char="l"/>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得到</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4</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的方法：</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同运动学选择判据。</a:t>
            </a:r>
            <a:endPar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endParaRPr>
          </a:p>
        </p:txBody>
      </p:sp>
      <p:sp>
        <p:nvSpPr>
          <p:cNvPr id="5" name="文本框 4"/>
          <p:cNvSpPr txBox="1"/>
          <p:nvPr/>
        </p:nvSpPr>
        <p:spPr>
          <a:xfrm>
            <a:off x="7342188" y="5497513"/>
            <a:ext cx="396875" cy="4079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(7)</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100" name="文本框 99"/>
          <p:cNvSpPr txBox="1"/>
          <p:nvPr/>
        </p:nvSpPr>
        <p:spPr>
          <a:xfrm>
            <a:off x="7739368" y="1580515"/>
            <a:ext cx="1223010" cy="337185"/>
          </a:xfrm>
          <a:prstGeom prst="rect">
            <a:avLst/>
          </a:prstGeom>
          <a:noFill/>
          <a:ln w="9525">
            <a:noFill/>
          </a:ln>
        </p:spPr>
        <p:txBody>
          <a:bodyPr wrap="square">
            <a:spAutoFit/>
          </a:bodyPr>
          <a:p>
            <a:r>
              <a:rPr lang="zh-CN" sz="1600" b="1" noProof="1">
                <a:solidFill>
                  <a:srgbClr val="000000"/>
                </a:solidFill>
                <a:highlight>
                  <a:srgbClr val="00FF00"/>
                </a:highlight>
                <a:latin typeface="Times New Roman" panose="02020603050405020304" pitchFamily="18" charset="0"/>
                <a:ea typeface="宋体" panose="02010600030101010101" pitchFamily="2" charset="-122"/>
                <a:cs typeface="+mn-cs"/>
              </a:rPr>
              <a:t>动能通式</a:t>
            </a:r>
            <a:endParaRPr lang="zh-CN" altLang="en-US" sz="1600" b="1" noProof="1">
              <a:solidFill>
                <a:srgbClr val="000000"/>
              </a:solidFill>
              <a:highlight>
                <a:srgbClr val="00FF00"/>
              </a:highlight>
              <a:ea typeface="宋体" panose="02010600030101010101" pitchFamily="2" charset="-122"/>
            </a:endParaRPr>
          </a:p>
        </p:txBody>
      </p:sp>
      <p:cxnSp>
        <p:nvCxnSpPr>
          <p:cNvPr id="7" name="直接连接符 6"/>
          <p:cNvCxnSpPr/>
          <p:nvPr/>
        </p:nvCxnSpPr>
        <p:spPr>
          <a:xfrm flipV="1">
            <a:off x="5213350" y="1563688"/>
            <a:ext cx="3532188" cy="17463"/>
          </a:xfrm>
          <a:prstGeom prst="line">
            <a:avLst/>
          </a:prstGeom>
          <a:noFill/>
          <a:ln w="25400" cap="flat">
            <a:solidFill>
              <a:srgbClr val="0432FF"/>
            </a:solidFill>
            <a:prstDash val="solid"/>
            <a:miter lim="400000"/>
          </a:ln>
        </p:spPr>
        <p:style>
          <a:lnRef idx="0">
            <a:scrgbClr r="0" g="0" b="0"/>
          </a:lnRef>
          <a:fillRef idx="0">
            <a:scrgbClr r="0" g="0" b="0"/>
          </a:fillRef>
          <a:effectRef idx="0">
            <a:scrgbClr r="0" g="0" b="0"/>
          </a:effectRef>
          <a:fontRef idx="none"/>
        </p:style>
      </p:cxnSp>
      <p:sp>
        <p:nvSpPr>
          <p:cNvPr id="53287" name="文本框 8"/>
          <p:cNvSpPr txBox="1"/>
          <p:nvPr/>
        </p:nvSpPr>
        <p:spPr>
          <a:xfrm>
            <a:off x="165100" y="6223000"/>
            <a:ext cx="8856663" cy="584200"/>
          </a:xfrm>
          <a:prstGeom prst="rect">
            <a:avLst/>
          </a:prstGeom>
          <a:noFill/>
          <a:ln w="9525">
            <a:noFill/>
          </a:ln>
        </p:spPr>
        <p:txBody>
          <a:bodyPr wrap="square" anchor="t" anchorCtr="0">
            <a:spAutoFit/>
          </a:bodyPr>
          <a:p>
            <a:r>
              <a:rPr lang="zh-CN" altLang="zh-CN" sz="1600" b="1">
                <a:solidFill>
                  <a:srgbClr val="FF0000"/>
                </a:solidFill>
                <a:latin typeface="Times New Roman" panose="02020603050405020304" pitchFamily="18" charset="0"/>
                <a:ea typeface="宋体" panose="02010600030101010101" pitchFamily="2" charset="-122"/>
              </a:rPr>
              <a:t>【优势</a:t>
            </a:r>
            <a:r>
              <a:rPr lang="zh-CN" altLang="en-US" sz="1600" b="1">
                <a:solidFill>
                  <a:srgbClr val="FF0000"/>
                </a:solidFill>
                <a:latin typeface="Times New Roman" panose="02020603050405020304" pitchFamily="18" charset="0"/>
                <a:ea typeface="宋体" panose="02010600030101010101" pitchFamily="2" charset="-122"/>
              </a:rPr>
              <a:t>】</a:t>
            </a:r>
            <a:r>
              <a:rPr lang="zh-CN" altLang="zh-CN" sz="1600" b="1">
                <a:latin typeface="Times New Roman" panose="02020603050405020304" pitchFamily="18" charset="0"/>
                <a:ea typeface="宋体" panose="02010600030101010101" pitchFamily="2" charset="-122"/>
              </a:rPr>
              <a:t>对具有复杂运动关系的问题，</a:t>
            </a:r>
            <a:r>
              <a:rPr lang="zh-CN" altLang="zh-CN" sz="1600" b="1">
                <a:solidFill>
                  <a:srgbClr val="FF0000"/>
                </a:solidFill>
                <a:latin typeface="Times New Roman" panose="02020603050405020304" pitchFamily="18" charset="0"/>
                <a:ea typeface="宋体" panose="02010600030101010101" pitchFamily="2" charset="-122"/>
              </a:rPr>
              <a:t>将速度关系式代入动能求导后的表达式</a:t>
            </a:r>
            <a:r>
              <a:rPr lang="zh-CN" altLang="zh-CN" sz="1600" b="1">
                <a:latin typeface="Times New Roman" panose="02020603050405020304" pitchFamily="18" charset="0"/>
                <a:ea typeface="宋体" panose="02010600030101010101" pitchFamily="2" charset="-122"/>
              </a:rPr>
              <a:t>，</a:t>
            </a:r>
            <a:r>
              <a:rPr lang="en-US" altLang="zh-CN" sz="1600" b="1">
                <a:latin typeface="宋体" panose="02010600030101010101" pitchFamily="2" charset="-122"/>
                <a:ea typeface="宋体" panose="02010600030101010101" pitchFamily="2" charset="-122"/>
              </a:rPr>
              <a:t> </a:t>
            </a:r>
            <a:r>
              <a:rPr lang="zh-CN" altLang="zh-CN" sz="1600" b="1">
                <a:latin typeface="Times New Roman" panose="02020603050405020304" pitchFamily="18" charset="0"/>
                <a:ea typeface="宋体" panose="02010600030101010101" pitchFamily="2" charset="-122"/>
              </a:rPr>
              <a:t>回避了如</a:t>
            </a:r>
            <a:r>
              <a:rPr lang="zh-CN" altLang="zh-CN" sz="1600" b="1">
                <a:solidFill>
                  <a:srgbClr val="FF0000"/>
                </a:solidFill>
                <a:latin typeface="Times New Roman" panose="02020603050405020304" pitchFamily="18" charset="0"/>
                <a:ea typeface="宋体" panose="02010600030101010101" pitchFamily="2" charset="-122"/>
              </a:rPr>
              <a:t>以前先将速度关系代入动能</a:t>
            </a:r>
            <a:r>
              <a:rPr lang="zh-CN" altLang="zh-CN" sz="1600" b="1">
                <a:latin typeface="Times New Roman" panose="02020603050405020304" pitchFamily="18" charset="0"/>
                <a:ea typeface="宋体" panose="02010600030101010101" pitchFamily="2" charset="-122"/>
              </a:rPr>
              <a:t>，而需要对得到的复杂动能表达式中的速度系数进行求导的困难。</a:t>
            </a:r>
            <a:endParaRPr lang="zh-CN" altLang="en-US" sz="1600" b="1">
              <a:latin typeface="Times New Roman" panose="02020603050405020304" pitchFamily="18" charset="0"/>
              <a:ea typeface="宋体" panose="02010600030101010101" pitchFamily="2" charset="-122"/>
            </a:endParaRPr>
          </a:p>
        </p:txBody>
      </p:sp>
      <p:sp>
        <p:nvSpPr>
          <p:cNvPr id="11" name="文本框 10"/>
          <p:cNvSpPr txBox="1"/>
          <p:nvPr/>
        </p:nvSpPr>
        <p:spPr>
          <a:xfrm>
            <a:off x="4408169" y="2132965"/>
            <a:ext cx="3484232" cy="337185"/>
          </a:xfrm>
          <a:prstGeom prst="rect">
            <a:avLst/>
          </a:prstGeom>
          <a:noFill/>
          <a:ln w="9525">
            <a:noFill/>
          </a:ln>
        </p:spPr>
        <p:txBody>
          <a:bodyPr wrap="square">
            <a:spAutoFit/>
          </a:bodyPr>
          <a:p>
            <a:r>
              <a:rPr lang="zh-CN" sz="1600" b="1" noProof="1">
                <a:solidFill>
                  <a:srgbClr val="000000"/>
                </a:solidFill>
                <a:highlight>
                  <a:srgbClr val="00FF00"/>
                </a:highlight>
                <a:latin typeface="Times New Roman" panose="02020603050405020304" pitchFamily="18" charset="0"/>
                <a:ea typeface="宋体" panose="02010600030101010101" pitchFamily="2" charset="-122"/>
                <a:cs typeface="+mn-cs"/>
              </a:rPr>
              <a:t>动能通式求导，回避具体问题求导</a:t>
            </a:r>
            <a:endParaRPr lang="zh-CN" altLang="en-US" sz="1600" b="1" noProof="1">
              <a:solidFill>
                <a:srgbClr val="000000"/>
              </a:solidFill>
              <a:highlight>
                <a:srgbClr val="00FF00"/>
              </a:highlight>
              <a:ea typeface="宋体" panose="02010600030101010101" pitchFamily="2" charset="-122"/>
            </a:endParaRPr>
          </a:p>
        </p:txBody>
      </p:sp>
      <p:pic>
        <p:nvPicPr>
          <p:cNvPr id="43049" name="图片 11272">
            <a:hlinkClick r:id="rId21"/>
          </p:cNvPr>
          <p:cNvPicPr>
            <a:picLocks noChangeAspect="1"/>
          </p:cNvPicPr>
          <p:nvPr/>
        </p:nvPicPr>
        <p:blipFill>
          <a:blip r:embed="rId22"/>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500"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287"/>
                                        </p:tgtEl>
                                        <p:attrNameLst>
                                          <p:attrName>style.visibility</p:attrName>
                                        </p:attrNameLst>
                                      </p:cBhvr>
                                      <p:to>
                                        <p:strVal val="visible"/>
                                      </p:to>
                                    </p:set>
                                    <p:animEffect transition="in" filter="blinds(horizontal)">
                                      <p:cBhvr>
                                        <p:cTn id="32" dur="500"/>
                                        <p:tgtEl>
                                          <p:spTgt spid="53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3287"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11"/>
          <p:cNvSpPr txBox="1"/>
          <p:nvPr/>
        </p:nvSpPr>
        <p:spPr>
          <a:xfrm>
            <a:off x="201613" y="1960563"/>
            <a:ext cx="9144000" cy="830262"/>
          </a:xfrm>
          <a:prstGeom prst="rect">
            <a:avLst/>
          </a:prstGeom>
          <a:noFill/>
          <a:ln w="9525">
            <a:noFill/>
          </a:ln>
        </p:spPr>
        <p:txBody>
          <a:bodyPr anchor="t" anchorCtr="0">
            <a:spAutoFit/>
          </a:bodyPr>
          <a:p>
            <a:pPr>
              <a:buClr>
                <a:srgbClr val="FF0000"/>
              </a:buClr>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机械能守恒时，若都是直角或比例关系，可采用微分法。否则仍用功率方程方法</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aphicFrame>
        <p:nvGraphicFramePr>
          <p:cNvPr id="44034" name="对象 9">
            <a:hlinkClick r:id="" action="ppaction://ole?verb="/>
          </p:cNvPr>
          <p:cNvGraphicFramePr>
            <a:graphicFrameLocks noChangeAspect="1"/>
          </p:cNvGraphicFramePr>
          <p:nvPr/>
        </p:nvGraphicFramePr>
        <p:xfrm>
          <a:off x="7853363" y="6410325"/>
          <a:ext cx="862012" cy="398463"/>
        </p:xfrm>
        <a:graphic>
          <a:graphicData uri="http://schemas.openxmlformats.org/presentationml/2006/ole">
            <mc:AlternateContent xmlns:mc="http://schemas.openxmlformats.org/markup-compatibility/2006">
              <mc:Choice xmlns:v="urn:schemas-microsoft-com:vml" Requires="v">
                <p:oleObj spid="_x0000_s3218" name="" r:id="rId1" imgW="393700" imgH="203200" progId="Equation.KSEE3">
                  <p:embed/>
                </p:oleObj>
              </mc:Choice>
              <mc:Fallback>
                <p:oleObj name="" r:id="rId1" imgW="393700" imgH="203200" progId="Equation.KSEE3">
                  <p:embed/>
                  <p:pic>
                    <p:nvPicPr>
                      <p:cNvPr id="0" name="图片 3217"/>
                      <p:cNvPicPr/>
                      <p:nvPr/>
                    </p:nvPicPr>
                    <p:blipFill>
                      <a:blip r:embed="rId2"/>
                      <a:stretch>
                        <a:fillRect/>
                      </a:stretch>
                    </p:blipFill>
                    <p:spPr>
                      <a:xfrm>
                        <a:off x="7853363" y="6410325"/>
                        <a:ext cx="862012" cy="39846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pSp>
        <p:nvGrpSpPr>
          <p:cNvPr id="44035" name="组合 2"/>
          <p:cNvGrpSpPr/>
          <p:nvPr/>
        </p:nvGrpSpPr>
        <p:grpSpPr>
          <a:xfrm>
            <a:off x="563563" y="3836988"/>
            <a:ext cx="6921500" cy="2427287"/>
            <a:chOff x="30" y="7246"/>
            <a:chExt cx="10900" cy="3823"/>
          </a:xfrm>
        </p:grpSpPr>
        <p:sp>
          <p:nvSpPr>
            <p:cNvPr id="2" name="矩形 1"/>
            <p:cNvSpPr/>
            <p:nvPr/>
          </p:nvSpPr>
          <p:spPr>
            <a:xfrm>
              <a:off x="56" y="7441"/>
              <a:ext cx="10772" cy="3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1" name="文本框 100"/>
            <p:cNvSpPr txBox="1"/>
            <p:nvPr/>
          </p:nvSpPr>
          <p:spPr>
            <a:xfrm>
              <a:off x="897" y="7246"/>
              <a:ext cx="8000" cy="434"/>
            </a:xfrm>
            <a:prstGeom prst="rect">
              <a:avLst/>
            </a:prstGeom>
            <a:noFill/>
            <a:ln w="9525">
              <a:noFill/>
            </a:ln>
          </p:spPr>
          <p:txBody>
            <a:bodyPr>
              <a:spAutoFit/>
            </a:bodyPr>
            <a:p>
              <a:pPr indent="304800"/>
              <a:r>
                <a:rPr lang="en-US" sz="1200" noProof="1">
                  <a:highlight>
                    <a:srgbClr val="00FF00"/>
                  </a:highlight>
                  <a:latin typeface="Times New Roman" panose="02020603050405020304" pitchFamily="18" charset="0"/>
                  <a:ea typeface="宋体" panose="02010600030101010101" pitchFamily="2" charset="-122"/>
                  <a:cs typeface="+mn-cs"/>
                </a:rPr>
                <a:t>		</a:t>
              </a:r>
              <a:endParaRPr lang="zh-CN" altLang="en-US" noProof="1"/>
            </a:p>
          </p:txBody>
        </p:sp>
        <p:sp>
          <p:nvSpPr>
            <p:cNvPr id="100" name="文本框 99"/>
            <p:cNvSpPr txBox="1"/>
            <p:nvPr/>
          </p:nvSpPr>
          <p:spPr>
            <a:xfrm>
              <a:off x="30" y="7413"/>
              <a:ext cx="10900" cy="3633"/>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indent="266700"/>
              <a:endParaRPr lang="zh-CN" noProof="1">
                <a:solidFill>
                  <a:schemeClr val="accent4"/>
                </a:solidFill>
                <a:latin typeface="Times New Roman" panose="02020603050405020304" pitchFamily="18" charset="0"/>
                <a:ea typeface="宋体" panose="02010600030101010101" pitchFamily="2" charset="-122"/>
              </a:endParaRPr>
            </a:p>
            <a:p>
              <a:pPr indent="266700"/>
              <a:r>
                <a:rPr 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所有速度关系  都是比例 或直角三角函数关系，且同时求速度和切向（角加速度），才选优</a:t>
              </a:r>
              <a:r>
                <a:rPr lang="zh-CN" b="1" noProof="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noProof="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b="1" noProof="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（求出任意位置速度表达式，对其求导）</a:t>
              </a:r>
              <a:r>
                <a:rPr 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。若仅求切向（角）加速度，因为该法求导顺序移后，涉及对根号运算，没有解法</a:t>
              </a:r>
              <a:r>
                <a:rPr lang="en-US" alt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简单。</a:t>
              </a:r>
              <a:endParaRPr lang="zh-CN" altLang="en-US"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4039" name="文本框 202753"/>
          <p:cNvSpPr txBox="1"/>
          <p:nvPr/>
        </p:nvSpPr>
        <p:spPr>
          <a:xfrm>
            <a:off x="103188" y="25400"/>
            <a:ext cx="6732587" cy="460375"/>
          </a:xfrm>
          <a:prstGeom prst="rect">
            <a:avLst/>
          </a:prstGeom>
          <a:noFill/>
          <a:ln w="9525">
            <a:noFill/>
          </a:ln>
        </p:spPr>
        <p:txBody>
          <a:bodyPr wrap="square" anchor="t" anchorCtr="0">
            <a:spAutoFit/>
          </a:bodyPr>
          <a:p>
            <a:pPr marL="342900" indent="-342900">
              <a:buFont typeface="Wingdings" panose="05000000000000000000" pitchFamily="2" charset="2"/>
              <a:buChar char="n"/>
            </a:pPr>
            <a:r>
              <a:rPr lang="zh-CN" altLang="en-US" b="1" dirty="0">
                <a:solidFill>
                  <a:srgbClr val="FF0066"/>
                </a:solidFill>
                <a:latin typeface="微软雅黑" panose="020B0503020204020204" pitchFamily="34" charset="-122"/>
                <a:ea typeface="微软雅黑" panose="020B0503020204020204" pitchFamily="34" charset="-122"/>
              </a:rPr>
              <a:t>方法选择判据总结</a:t>
            </a:r>
            <a:endParaRPr lang="zh-CN" altLang="en-US" dirty="0">
              <a:solidFill>
                <a:srgbClr val="FF006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3850" y="577850"/>
            <a:ext cx="8293100" cy="830263"/>
          </a:xfrm>
          <a:prstGeom prst="rect">
            <a:avLst/>
          </a:prstGeom>
          <a:noFill/>
        </p:spPr>
        <p:txBody>
          <a:bodyPr wrap="square" rtlCol="0" anchor="t">
            <a:spAutoFit/>
          </a:bodyPr>
          <a:p>
            <a:r>
              <a:rPr lang="zh-CN" altLang="en-US" b="1" noProof="1" dirty="0">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b="1" noProof="1">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单自由度多刚体系统，仅求</a:t>
            </a:r>
            <a:r>
              <a:rPr lang="zh-CN" altLang="zh-CN" b="1" noProof="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加速度问题或做功之力问题，</a:t>
            </a:r>
            <a:r>
              <a:rPr lang="zh-CN" altLang="en-US" b="1" noProof="1">
                <a:solidFill>
                  <a:srgbClr val="FF0000"/>
                </a:solidFill>
                <a:latin typeface="微软雅黑" panose="020B0503020204020204" pitchFamily="34" charset="-122"/>
                <a:ea typeface="微软雅黑" panose="020B0503020204020204" pitchFamily="34" charset="-122"/>
                <a:cs typeface="+mn-cs"/>
              </a:rPr>
              <a:t>优选功率方程！</a:t>
            </a:r>
            <a:endParaRPr lang="en-US" altLang="zh-CN" b="1" noProof="1">
              <a:solidFill>
                <a:srgbClr val="FF0000"/>
              </a:solidFill>
              <a:latin typeface="微软雅黑" panose="020B0503020204020204" pitchFamily="34" charset="-122"/>
              <a:ea typeface="微软雅黑" panose="020B0503020204020204" pitchFamily="34" charset="-122"/>
            </a:endParaRPr>
          </a:p>
        </p:txBody>
      </p:sp>
      <p:sp>
        <p:nvSpPr>
          <p:cNvPr id="44041" name="文本框 5"/>
          <p:cNvSpPr txBox="1"/>
          <p:nvPr/>
        </p:nvSpPr>
        <p:spPr>
          <a:xfrm>
            <a:off x="201613" y="1500188"/>
            <a:ext cx="9144000" cy="460375"/>
          </a:xfrm>
          <a:prstGeom prst="rect">
            <a:avLst/>
          </a:prstGeom>
          <a:noFill/>
          <a:ln w="9525">
            <a:noFill/>
          </a:ln>
        </p:spPr>
        <p:txBody>
          <a:bodyPr anchor="t" anchorCtr="0">
            <a:spAutoFit/>
          </a:bodyPr>
          <a:p>
            <a:pPr>
              <a:buClr>
                <a:srgbClr val="FF0000"/>
              </a:buClr>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一般优选功率方程方法</a:t>
            </a: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01613" y="3082925"/>
            <a:ext cx="9144000" cy="460375"/>
          </a:xfrm>
          <a:prstGeom prst="rect">
            <a:avLst/>
          </a:prstGeom>
          <a:noFill/>
          <a:ln w="9525">
            <a:noFill/>
          </a:ln>
        </p:spPr>
        <p:txBody>
          <a:bodyPr anchor="t">
            <a:spAutoFit/>
          </a:bodyPr>
          <a:p>
            <a:pPr>
              <a:buClr>
                <a:srgbClr val="FF0000"/>
              </a:buClr>
              <a:buFont typeface="Wingdings" panose="05000000000000000000" pitchFamily="2" charset="2"/>
              <a:buChar char="Ø"/>
            </a:pPr>
            <a:r>
              <a:rPr 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同时求速度和切向（角加速度）：</a:t>
            </a:r>
            <a:endParaRPr lang="en-US" altLang="zh-CN" b="1" noProof="1" dirty="0">
              <a:latin typeface="微软雅黑" panose="020B0503020204020204" pitchFamily="34" charset="-122"/>
              <a:ea typeface="微软雅黑" panose="020B0503020204020204" pitchFamily="34" charset="-122"/>
            </a:endParaRPr>
          </a:p>
        </p:txBody>
      </p:sp>
      <p:pic>
        <p:nvPicPr>
          <p:cNvPr id="44043" name="图片 11272">
            <a:hlinkClick r:id="rId3"/>
          </p:cNvPr>
          <p:cNvPicPr>
            <a:picLocks noChangeAspect="1"/>
          </p:cNvPicPr>
          <p:nvPr/>
        </p:nvPicPr>
        <p:blipFill>
          <a:blip r:embed="rId4"/>
          <a:stretch>
            <a:fillRect/>
          </a:stretch>
        </p:blipFill>
        <p:spPr>
          <a:xfrm>
            <a:off x="8686800" y="6396038"/>
            <a:ext cx="508000" cy="488950"/>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12290"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65100" y="844550"/>
            <a:ext cx="8869363" cy="2860675"/>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sz="28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01  </a:t>
            </a:r>
            <a:r>
              <a:rPr lang="zh-CN" altLang="en-US" sz="3200"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功率方程（</a:t>
            </a:r>
            <a:r>
              <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动能定理导数形式）</a:t>
            </a:r>
            <a:endPar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21</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12292"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079" name="" r:id="rId1" imgW="2314575" imgH="2867025" progId="Paint.Picture">
                  <p:embed/>
                </p:oleObj>
              </mc:Choice>
              <mc:Fallback>
                <p:oleObj name="" r:id="rId1" imgW="2314575" imgH="2867025" progId="Paint.Picture">
                  <p:embed/>
                  <p:pic>
                    <p:nvPicPr>
                      <p:cNvPr id="0" name="图片 3078"/>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12293" name="对象 2"/>
          <p:cNvGraphicFramePr/>
          <p:nvPr/>
        </p:nvGraphicFramePr>
        <p:xfrm>
          <a:off x="-17462" y="4310063"/>
          <a:ext cx="2062162" cy="2366962"/>
        </p:xfrm>
        <a:graphic>
          <a:graphicData uri="http://schemas.openxmlformats.org/presentationml/2006/ole">
            <mc:AlternateContent xmlns:mc="http://schemas.openxmlformats.org/markup-compatibility/2006">
              <mc:Choice xmlns:v="urn:schemas-microsoft-com:vml" Requires="v">
                <p:oleObj spid="_x0000_s3080" name="" r:id="rId3" imgW="3076575" imgH="4276725" progId="Paint.Picture">
                  <p:embed/>
                </p:oleObj>
              </mc:Choice>
              <mc:Fallback>
                <p:oleObj name="" r:id="rId3" imgW="3076575" imgH="4276725" progId="Paint.Picture">
                  <p:embed/>
                  <p:pic>
                    <p:nvPicPr>
                      <p:cNvPr id="0" name="图片 3079"/>
                      <p:cNvPicPr/>
                      <p:nvPr/>
                    </p:nvPicPr>
                    <p:blipFill>
                      <a:blip r:embed="rId4"/>
                      <a:stretch>
                        <a:fillRect/>
                      </a:stretch>
                    </p:blipFill>
                    <p:spPr>
                      <a:xfrm>
                        <a:off x="-17462" y="4310063"/>
                        <a:ext cx="2062162" cy="2366962"/>
                      </a:xfrm>
                      <a:prstGeom prst="rect">
                        <a:avLst/>
                      </a:prstGeom>
                      <a:noFill/>
                      <a:ln w="38100">
                        <a:noFill/>
                        <a:miter/>
                      </a:ln>
                    </p:spPr>
                  </p:pic>
                </p:oleObj>
              </mc:Fallback>
            </mc:AlternateContent>
          </a:graphicData>
        </a:graphic>
      </p:graphicFrame>
      <p:pic>
        <p:nvPicPr>
          <p:cNvPr id="12294" name="图片 195615"/>
          <p:cNvPicPr>
            <a:picLocks noChangeAspect="1"/>
          </p:cNvPicPr>
          <p:nvPr/>
        </p:nvPicPr>
        <p:blipFill>
          <a:blip r:embed="rId5"/>
          <a:stretch>
            <a:fillRect/>
          </a:stretch>
        </p:blipFill>
        <p:spPr>
          <a:xfrm>
            <a:off x="3346450" y="4310063"/>
            <a:ext cx="3059113" cy="2187575"/>
          </a:xfrm>
          <a:prstGeom prst="rect">
            <a:avLst/>
          </a:prstGeom>
          <a:noFill/>
          <a:ln w="9525">
            <a:noFill/>
          </a:ln>
        </p:spPr>
      </p:pic>
      <p:sp>
        <p:nvSpPr>
          <p:cNvPr id="5" name="矩形 202755"/>
          <p:cNvSpPr/>
          <p:nvPr/>
        </p:nvSpPr>
        <p:spPr>
          <a:xfrm>
            <a:off x="1566863" y="3967163"/>
            <a:ext cx="3581400" cy="460375"/>
          </a:xfrm>
          <a:prstGeom prst="rect">
            <a:avLst/>
          </a:prstGeom>
          <a:noFill/>
          <a:ln w="9525">
            <a:noFill/>
          </a:ln>
        </p:spPr>
        <p:txBody>
          <a:bodyPr wrap="square" anchor="ctr" anchorCtr="0">
            <a:spAutoFit/>
          </a:bodyPr>
          <a:p>
            <a:pPr defTabSz="914400">
              <a:buClr>
                <a:schemeClr val="tx1"/>
              </a:buClr>
              <a:buFont typeface="Wingdings" panose="05000000000000000000" charset="0"/>
              <a:tabLst>
                <a:tab pos="228600" algn="l"/>
              </a:tabLst>
            </a:pPr>
            <a:r>
              <a:rPr lang="zh-CN" altLang="en-US" b="1" dirty="0">
                <a:solidFill>
                  <a:srgbClr val="FF0000"/>
                </a:solidFill>
                <a:latin typeface="微软雅黑" panose="020B0503020204020204" pitchFamily="34" charset="-122"/>
                <a:ea typeface="微软雅黑" panose="020B0503020204020204" pitchFamily="34" charset="-122"/>
              </a:rPr>
              <a:t>朝三暮四</a:t>
            </a:r>
            <a:endPar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乘号 2"/>
          <p:cNvSpPr/>
          <p:nvPr/>
        </p:nvSpPr>
        <p:spPr>
          <a:xfrm>
            <a:off x="2566988" y="3478213"/>
            <a:ext cx="1079500" cy="143986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矩形 202755"/>
          <p:cNvSpPr/>
          <p:nvPr/>
        </p:nvSpPr>
        <p:spPr>
          <a:xfrm>
            <a:off x="5275263" y="3849688"/>
            <a:ext cx="1401762" cy="460375"/>
          </a:xfrm>
          <a:prstGeom prst="rect">
            <a:avLst/>
          </a:prstGeom>
          <a:noFill/>
          <a:ln w="9525">
            <a:noFill/>
          </a:ln>
        </p:spPr>
        <p:txBody>
          <a:bodyPr wrap="none" anchor="ctr" anchorCtr="0">
            <a:spAutoFit/>
          </a:bodyPr>
          <a:p>
            <a:pPr defTabSz="914400">
              <a:buClr>
                <a:schemeClr val="tx1"/>
              </a:buClr>
              <a:buFont typeface="Wingdings" panose="05000000000000000000" charset="0"/>
              <a:tabLst>
                <a:tab pos="228600" algn="l"/>
              </a:tabLst>
            </a:pPr>
            <a:r>
              <a:rPr lang="zh-CN" altLang="en-US" b="1" dirty="0">
                <a:solidFill>
                  <a:srgbClr val="FF0000"/>
                </a:solidFill>
                <a:latin typeface="微软雅黑" panose="020B0503020204020204" pitchFamily="34" charset="-122"/>
                <a:ea typeface="微软雅黑" panose="020B0503020204020204" pitchFamily="34" charset="-122"/>
              </a:rPr>
              <a:t>朝四暮三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 name="笑脸 3"/>
          <p:cNvSpPr/>
          <p:nvPr/>
        </p:nvSpPr>
        <p:spPr>
          <a:xfrm>
            <a:off x="6677025" y="3648075"/>
            <a:ext cx="647700" cy="863600"/>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pic>
        <p:nvPicPr>
          <p:cNvPr id="45058" name="图片 11272">
            <a:hlinkClick r:id="rId4"/>
          </p:cNvPr>
          <p:cNvPicPr>
            <a:picLocks noChangeAspect="1"/>
          </p:cNvPicPr>
          <p:nvPr/>
        </p:nvPicPr>
        <p:blipFill>
          <a:blip r:embed="rId5"/>
          <a:stretch>
            <a:fillRect/>
          </a:stretch>
        </p:blipFill>
        <p:spPr>
          <a:xfrm>
            <a:off x="8686800" y="6396038"/>
            <a:ext cx="508000" cy="4889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46082"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269875" y="1228725"/>
            <a:ext cx="8869363" cy="2552700"/>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sz="28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04  </a:t>
            </a:r>
            <a:r>
              <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同时求速度加速度示例</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21</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46084"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276" name="" r:id="rId1" imgW="2314575" imgH="2867025" progId="Paint.Picture">
                  <p:embed/>
                </p:oleObj>
              </mc:Choice>
              <mc:Fallback>
                <p:oleObj name="" r:id="rId1" imgW="2314575" imgH="2867025" progId="Paint.Picture">
                  <p:embed/>
                  <p:pic>
                    <p:nvPicPr>
                      <p:cNvPr id="0" name="图片 3275"/>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46085" name="对象 2"/>
          <p:cNvGraphicFramePr/>
          <p:nvPr/>
        </p:nvGraphicFramePr>
        <p:xfrm>
          <a:off x="555625" y="4130675"/>
          <a:ext cx="1755775" cy="2582863"/>
        </p:xfrm>
        <a:graphic>
          <a:graphicData uri="http://schemas.openxmlformats.org/presentationml/2006/ole">
            <mc:AlternateContent xmlns:mc="http://schemas.openxmlformats.org/markup-compatibility/2006">
              <mc:Choice xmlns:v="urn:schemas-microsoft-com:vml" Requires="v">
                <p:oleObj spid="_x0000_s3277" name="" r:id="rId3" imgW="3076575" imgH="4276725" progId="Paint.Picture">
                  <p:embed/>
                </p:oleObj>
              </mc:Choice>
              <mc:Fallback>
                <p:oleObj name="" r:id="rId3" imgW="3076575" imgH="4276725" progId="Paint.Picture">
                  <p:embed/>
                  <p:pic>
                    <p:nvPicPr>
                      <p:cNvPr id="0" name="图片 3276"/>
                      <p:cNvPicPr/>
                      <p:nvPr/>
                    </p:nvPicPr>
                    <p:blipFill>
                      <a:blip r:embed="rId4"/>
                      <a:stretch>
                        <a:fillRect/>
                      </a:stretch>
                    </p:blipFill>
                    <p:spPr>
                      <a:xfrm>
                        <a:off x="555625" y="4130675"/>
                        <a:ext cx="1755775" cy="2582863"/>
                      </a:xfrm>
                      <a:prstGeom prst="rect">
                        <a:avLst/>
                      </a:prstGeom>
                      <a:noFill/>
                      <a:ln w="38100">
                        <a:noFill/>
                        <a:miter/>
                      </a:ln>
                    </p:spPr>
                  </p:pic>
                </p:oleObj>
              </mc:Fallback>
            </mc:AlternateContent>
          </a:graphicData>
        </a:graphic>
      </p:graphicFrame>
      <p:grpSp>
        <p:nvGrpSpPr>
          <p:cNvPr id="46086" name="组合 46"/>
          <p:cNvGrpSpPr/>
          <p:nvPr/>
        </p:nvGrpSpPr>
        <p:grpSpPr>
          <a:xfrm>
            <a:off x="2311400" y="4044950"/>
            <a:ext cx="4740275" cy="2830513"/>
            <a:chOff x="8095" y="2678"/>
            <a:chExt cx="7464" cy="4458"/>
          </a:xfrm>
        </p:grpSpPr>
        <p:grpSp>
          <p:nvGrpSpPr>
            <p:cNvPr id="46087" name="组合 28"/>
            <p:cNvGrpSpPr/>
            <p:nvPr/>
          </p:nvGrpSpPr>
          <p:grpSpPr>
            <a:xfrm>
              <a:off x="8095" y="2678"/>
              <a:ext cx="7464" cy="4458"/>
              <a:chOff x="6739" y="3130"/>
              <a:chExt cx="7464" cy="4458"/>
            </a:xfrm>
          </p:grpSpPr>
          <p:grpSp>
            <p:nvGrpSpPr>
              <p:cNvPr id="46088" name="组合 29"/>
              <p:cNvGrpSpPr/>
              <p:nvPr/>
            </p:nvGrpSpPr>
            <p:grpSpPr>
              <a:xfrm>
                <a:off x="7543" y="3178"/>
                <a:ext cx="6661" cy="4410"/>
                <a:chOff x="0" y="0"/>
                <a:chExt cx="3355" cy="1836"/>
              </a:xfrm>
            </p:grpSpPr>
            <p:sp>
              <p:nvSpPr>
                <p:cNvPr id="46089" name="文本框 30"/>
                <p:cNvSpPr txBox="1"/>
                <p:nvPr/>
              </p:nvSpPr>
              <p:spPr>
                <a:xfrm>
                  <a:off x="0" y="0"/>
                  <a:ext cx="3355" cy="1836"/>
                </a:xfrm>
                <a:prstGeom prst="rect">
                  <a:avLst/>
                </a:prstGeom>
                <a:noFill/>
                <a:ln w="9525">
                  <a:noFill/>
                </a:ln>
              </p:spPr>
              <p:txBody>
                <a:bodyPr lIns="18000" tIns="0" rIns="0" bIns="0" anchor="t" anchorCtr="0"/>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pPr algn="ctr"/>
                  <a:r>
                    <a:rPr lang="zh-CN" altLang="en-US">
                      <a:latin typeface="Times New Roman" panose="02020603050405020304" pitchFamily="18" charset="0"/>
                      <a:ea typeface="宋体" panose="02010600030101010101" pitchFamily="2" charset="-122"/>
                    </a:rPr>
                    <a:t> </a:t>
                  </a:r>
                  <a:r>
                    <a:rPr lang="zh-CN" altLang="en-US" b="1">
                      <a:solidFill>
                        <a:srgbClr val="FF0000"/>
                      </a:solidFill>
                      <a:latin typeface="Times New Roman" panose="02020603050405020304" pitchFamily="18" charset="0"/>
                      <a:ea typeface="宋体" panose="02010600030101010101" pitchFamily="2" charset="-122"/>
                    </a:rPr>
                    <a:t>教材习题8.25 图</a:t>
                  </a:r>
                  <a:endParaRPr lang="zh-CN" altLang="en-US" b="1">
                    <a:solidFill>
                      <a:srgbClr val="FF0000"/>
                    </a:solidFill>
                    <a:latin typeface="Times New Roman" panose="02020603050405020304" pitchFamily="18" charset="0"/>
                    <a:ea typeface="宋体" panose="02010600030101010101" pitchFamily="2" charset="-122"/>
                  </a:endParaRPr>
                </a:p>
                <a:p>
                  <a:endParaRPr lang="zh-CN" altLang="en-US" b="1">
                    <a:solidFill>
                      <a:srgbClr val="FF0000"/>
                    </a:solidFill>
                    <a:latin typeface="Times New Roman" panose="02020603050405020304" pitchFamily="18" charset="0"/>
                    <a:ea typeface="宋体" panose="02010600030101010101" pitchFamily="2" charset="-122"/>
                  </a:endParaRPr>
                </a:p>
              </p:txBody>
            </p:sp>
            <p:grpSp>
              <p:nvGrpSpPr>
                <p:cNvPr id="46090" name="组合 31"/>
                <p:cNvGrpSpPr/>
                <p:nvPr/>
              </p:nvGrpSpPr>
              <p:grpSpPr>
                <a:xfrm>
                  <a:off x="114" y="36"/>
                  <a:ext cx="2496" cy="1434"/>
                  <a:chOff x="0" y="0"/>
                  <a:chExt cx="2496" cy="1434"/>
                </a:xfrm>
              </p:grpSpPr>
              <p:grpSp>
                <p:nvGrpSpPr>
                  <p:cNvPr id="46091" name="组合 32"/>
                  <p:cNvGrpSpPr/>
                  <p:nvPr/>
                </p:nvGrpSpPr>
                <p:grpSpPr>
                  <a:xfrm>
                    <a:off x="0" y="282"/>
                    <a:ext cx="2496" cy="1152"/>
                    <a:chOff x="0" y="0"/>
                    <a:chExt cx="2496" cy="1152"/>
                  </a:xfrm>
                </p:grpSpPr>
                <p:grpSp>
                  <p:nvGrpSpPr>
                    <p:cNvPr id="46092" name="组合 33"/>
                    <p:cNvGrpSpPr/>
                    <p:nvPr/>
                  </p:nvGrpSpPr>
                  <p:grpSpPr>
                    <a:xfrm>
                      <a:off x="0" y="0"/>
                      <a:ext cx="2496" cy="1152"/>
                      <a:chOff x="0" y="0"/>
                      <a:chExt cx="2496" cy="1152"/>
                    </a:xfrm>
                  </p:grpSpPr>
                  <p:grpSp>
                    <p:nvGrpSpPr>
                      <p:cNvPr id="46093" name="组合 34"/>
                      <p:cNvGrpSpPr/>
                      <p:nvPr/>
                    </p:nvGrpSpPr>
                    <p:grpSpPr>
                      <a:xfrm>
                        <a:off x="165" y="606"/>
                        <a:ext cx="498" cy="546"/>
                        <a:chOff x="0" y="0"/>
                        <a:chExt cx="498" cy="546"/>
                      </a:xfrm>
                    </p:grpSpPr>
                    <p:sp>
                      <p:nvSpPr>
                        <p:cNvPr id="46094" name="矩形 35"/>
                        <p:cNvSpPr/>
                        <p:nvPr/>
                      </p:nvSpPr>
                      <p:spPr>
                        <a:xfrm>
                          <a:off x="42" y="0"/>
                          <a:ext cx="414" cy="510"/>
                        </a:xfrm>
                        <a:prstGeom prst="rect">
                          <a:avLst/>
                        </a:prstGeom>
                        <a:pattFill prst="wdUpDiag">
                          <a:fgClr>
                            <a:srgbClr val="000000"/>
                          </a:fgClr>
                          <a:bgClr>
                            <a:srgbClr val="FFFFFF"/>
                          </a:bgClr>
                        </a:patt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095" name="矩形 36"/>
                        <p:cNvSpPr/>
                        <p:nvPr/>
                      </p:nvSpPr>
                      <p:spPr>
                        <a:xfrm>
                          <a:off x="0" y="468"/>
                          <a:ext cx="498" cy="78"/>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46096" name="组合 37"/>
                      <p:cNvGrpSpPr/>
                      <p:nvPr/>
                    </p:nvGrpSpPr>
                    <p:grpSpPr>
                      <a:xfrm>
                        <a:off x="0" y="0"/>
                        <a:ext cx="2496" cy="786"/>
                        <a:chOff x="0" y="0"/>
                        <a:chExt cx="2496" cy="786"/>
                      </a:xfrm>
                    </p:grpSpPr>
                    <p:sp>
                      <p:nvSpPr>
                        <p:cNvPr id="46097" name="椭圆 38"/>
                        <p:cNvSpPr/>
                        <p:nvPr/>
                      </p:nvSpPr>
                      <p:spPr>
                        <a:xfrm>
                          <a:off x="0"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098" name="椭圆 39"/>
                        <p:cNvSpPr/>
                        <p:nvPr/>
                      </p:nvSpPr>
                      <p:spPr>
                        <a:xfrm>
                          <a:off x="834"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099" name="椭圆 40"/>
                        <p:cNvSpPr/>
                        <p:nvPr/>
                      </p:nvSpPr>
                      <p:spPr>
                        <a:xfrm>
                          <a:off x="1668"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46100" name="组合 41"/>
                        <p:cNvGrpSpPr/>
                        <p:nvPr/>
                      </p:nvGrpSpPr>
                      <p:grpSpPr>
                        <a:xfrm>
                          <a:off x="381" y="360"/>
                          <a:ext cx="1734" cy="66"/>
                          <a:chOff x="0" y="0"/>
                          <a:chExt cx="1734" cy="66"/>
                        </a:xfrm>
                      </p:grpSpPr>
                      <p:sp>
                        <p:nvSpPr>
                          <p:cNvPr id="46101" name="矩形 42"/>
                          <p:cNvSpPr/>
                          <p:nvPr/>
                        </p:nvSpPr>
                        <p:spPr>
                          <a:xfrm>
                            <a:off x="45" y="0"/>
                            <a:ext cx="1644" cy="60"/>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102" name="椭圆 43"/>
                          <p:cNvSpPr/>
                          <p:nvPr/>
                        </p:nvSpPr>
                        <p:spPr>
                          <a:xfrm>
                            <a:off x="849" y="12"/>
                            <a:ext cx="36" cy="36"/>
                          </a:xfrm>
                          <a:prstGeom prst="ellipse">
                            <a:avLst/>
                          </a:prstGeom>
                          <a:solidFill>
                            <a:srgbClr val="000000"/>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103" name="椭圆 44"/>
                          <p:cNvSpPr/>
                          <p:nvPr/>
                        </p:nvSpPr>
                        <p:spPr>
                          <a:xfrm>
                            <a:off x="1668"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6104" name="椭圆 45"/>
                          <p:cNvSpPr/>
                          <p:nvPr/>
                        </p:nvSpPr>
                        <p:spPr>
                          <a:xfrm>
                            <a:off x="0"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pSp>
                <p:sp>
                  <p:nvSpPr>
                    <p:cNvPr id="46105" name="任意多边形 47"/>
                    <p:cNvSpPr/>
                    <p:nvPr/>
                  </p:nvSpPr>
                  <p:spPr>
                    <a:xfrm rot="2281624">
                      <a:off x="840" y="234"/>
                      <a:ext cx="270" cy="25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triangle" w="sm" len="med"/>
                      <a:tailEnd type="none" w="med" len="med"/>
                    </a:ln>
                  </p:spPr>
                  <p:txBody>
                    <a:bodyPr/>
                    <a:p>
                      <a:endParaRPr lang="zh-CN" altLang="en-US"/>
                    </a:p>
                  </p:txBody>
                </p:sp>
              </p:grpSp>
              <p:sp>
                <p:nvSpPr>
                  <p:cNvPr id="46106" name="文本框 48"/>
                  <p:cNvSpPr txBox="1"/>
                  <p:nvPr/>
                </p:nvSpPr>
                <p:spPr>
                  <a:xfrm>
                    <a:off x="264" y="660"/>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O</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6107" name="文本框 49"/>
                  <p:cNvSpPr txBox="1"/>
                  <p:nvPr/>
                </p:nvSpPr>
                <p:spPr>
                  <a:xfrm>
                    <a:off x="1074" y="324"/>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M</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6108" name="文本框 50"/>
                  <p:cNvSpPr txBox="1"/>
                  <p:nvPr/>
                </p:nvSpPr>
                <p:spPr>
                  <a:xfrm>
                    <a:off x="360"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46109" name="文本框 51"/>
                  <p:cNvSpPr txBox="1"/>
                  <p:nvPr/>
                </p:nvSpPr>
                <p:spPr>
                  <a:xfrm>
                    <a:off x="1188"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6110" name="文本框 52"/>
                  <p:cNvSpPr txBox="1"/>
                  <p:nvPr/>
                </p:nvSpPr>
                <p:spPr>
                  <a:xfrm>
                    <a:off x="1956"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3</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pSp>
          </p:grpSp>
          <p:graphicFrame>
            <p:nvGraphicFramePr>
              <p:cNvPr id="46111" name="对象 53">
                <a:hlinkClick r:id="" action="ppaction://ole?verb="/>
              </p:cNvPr>
              <p:cNvGraphicFramePr>
                <a:graphicFrameLocks noChangeAspect="1"/>
              </p:cNvGraphicFramePr>
              <p:nvPr/>
            </p:nvGraphicFramePr>
            <p:xfrm>
              <a:off x="9086" y="3812"/>
              <a:ext cx="648" cy="593"/>
            </p:xfrm>
            <a:graphic>
              <a:graphicData uri="http://schemas.openxmlformats.org/presentationml/2006/ole">
                <mc:AlternateContent xmlns:mc="http://schemas.openxmlformats.org/markup-compatibility/2006">
                  <mc:Choice xmlns:v="urn:schemas-microsoft-com:vml" Requires="v">
                    <p:oleObj spid="_x0000_s3278" name="" r:id="rId5" imgW="152400" imgH="139700" progId="Equation.KSEE3">
                      <p:embed/>
                    </p:oleObj>
                  </mc:Choice>
                  <mc:Fallback>
                    <p:oleObj name="" r:id="rId5" imgW="152400" imgH="139700" progId="Equation.KSEE3">
                      <p:embed/>
                      <p:pic>
                        <p:nvPicPr>
                          <p:cNvPr id="0" name="图片 3277"/>
                          <p:cNvPicPr/>
                          <p:nvPr/>
                        </p:nvPicPr>
                        <p:blipFill>
                          <a:blip r:embed="rId6"/>
                          <a:stretch>
                            <a:fillRect/>
                          </a:stretch>
                        </p:blipFill>
                        <p:spPr>
                          <a:xfrm>
                            <a:off x="9086" y="3812"/>
                            <a:ext cx="648" cy="593"/>
                          </a:xfrm>
                          <a:prstGeom prst="rect">
                            <a:avLst/>
                          </a:prstGeom>
                          <a:noFill/>
                          <a:ln w="38100">
                            <a:noFill/>
                            <a:miter/>
                          </a:ln>
                        </p:spPr>
                      </p:pic>
                    </p:oleObj>
                  </mc:Fallback>
                </mc:AlternateContent>
              </a:graphicData>
            </a:graphic>
          </p:graphicFrame>
          <p:graphicFrame>
            <p:nvGraphicFramePr>
              <p:cNvPr id="46112" name="对象 55">
                <a:hlinkClick r:id="" action="ppaction://ole?verb="/>
              </p:cNvPr>
              <p:cNvGraphicFramePr>
                <a:graphicFrameLocks noChangeAspect="1"/>
              </p:cNvGraphicFramePr>
              <p:nvPr/>
            </p:nvGraphicFramePr>
            <p:xfrm>
              <a:off x="10340" y="3130"/>
              <a:ext cx="810" cy="919"/>
            </p:xfrm>
            <a:graphic>
              <a:graphicData uri="http://schemas.openxmlformats.org/presentationml/2006/ole">
                <mc:AlternateContent xmlns:mc="http://schemas.openxmlformats.org/markup-compatibility/2006">
                  <mc:Choice xmlns:v="urn:schemas-microsoft-com:vml" Requires="v">
                    <p:oleObj spid="_x0000_s3279" name="" r:id="rId7" imgW="190500" imgH="215900" progId="Equation.KSEE3">
                      <p:embed/>
                    </p:oleObj>
                  </mc:Choice>
                  <mc:Fallback>
                    <p:oleObj name="" r:id="rId7" imgW="190500" imgH="215900" progId="Equation.KSEE3">
                      <p:embed/>
                      <p:pic>
                        <p:nvPicPr>
                          <p:cNvPr id="0" name="图片 3278"/>
                          <p:cNvPicPr/>
                          <p:nvPr/>
                        </p:nvPicPr>
                        <p:blipFill>
                          <a:blip r:embed="rId8"/>
                          <a:stretch>
                            <a:fillRect/>
                          </a:stretch>
                        </p:blipFill>
                        <p:spPr>
                          <a:xfrm>
                            <a:off x="10340" y="3130"/>
                            <a:ext cx="810" cy="919"/>
                          </a:xfrm>
                          <a:prstGeom prst="rect">
                            <a:avLst/>
                          </a:prstGeom>
                          <a:noFill/>
                          <a:ln w="38100">
                            <a:noFill/>
                            <a:miter/>
                          </a:ln>
                        </p:spPr>
                      </p:pic>
                    </p:oleObj>
                  </mc:Fallback>
                </mc:AlternateContent>
              </a:graphicData>
            </a:graphic>
          </p:graphicFrame>
          <p:graphicFrame>
            <p:nvGraphicFramePr>
              <p:cNvPr id="46113" name="对象 57">
                <a:hlinkClick r:id="" action="ppaction://ole?verb="/>
              </p:cNvPr>
              <p:cNvGraphicFramePr>
                <a:graphicFrameLocks noChangeAspect="1"/>
              </p:cNvGraphicFramePr>
              <p:nvPr/>
            </p:nvGraphicFramePr>
            <p:xfrm>
              <a:off x="12249" y="3216"/>
              <a:ext cx="810" cy="974"/>
            </p:xfrm>
            <a:graphic>
              <a:graphicData uri="http://schemas.openxmlformats.org/presentationml/2006/ole">
                <mc:AlternateContent xmlns:mc="http://schemas.openxmlformats.org/markup-compatibility/2006">
                  <mc:Choice xmlns:v="urn:schemas-microsoft-com:vml" Requires="v">
                    <p:oleObj spid="_x0000_s3280" name="" r:id="rId9" imgW="190500" imgH="228600" progId="Equation.KSEE3">
                      <p:embed/>
                    </p:oleObj>
                  </mc:Choice>
                  <mc:Fallback>
                    <p:oleObj name="" r:id="rId9" imgW="190500" imgH="228600" progId="Equation.KSEE3">
                      <p:embed/>
                      <p:pic>
                        <p:nvPicPr>
                          <p:cNvPr id="0" name="图片 3279"/>
                          <p:cNvPicPr/>
                          <p:nvPr/>
                        </p:nvPicPr>
                        <p:blipFill>
                          <a:blip r:embed="rId10"/>
                          <a:stretch>
                            <a:fillRect/>
                          </a:stretch>
                        </p:blipFill>
                        <p:spPr>
                          <a:xfrm>
                            <a:off x="12249" y="3216"/>
                            <a:ext cx="810" cy="974"/>
                          </a:xfrm>
                          <a:prstGeom prst="rect">
                            <a:avLst/>
                          </a:prstGeom>
                          <a:noFill/>
                          <a:ln w="38100">
                            <a:noFill/>
                            <a:miter/>
                          </a:ln>
                        </p:spPr>
                      </p:pic>
                    </p:oleObj>
                  </mc:Fallback>
                </mc:AlternateContent>
              </a:graphicData>
            </a:graphic>
          </p:graphicFrame>
          <p:graphicFrame>
            <p:nvGraphicFramePr>
              <p:cNvPr id="46114" name="对象 59">
                <a:hlinkClick r:id="" action="ppaction://ole?verb="/>
              </p:cNvPr>
              <p:cNvGraphicFramePr>
                <a:graphicFrameLocks noChangeAspect="1"/>
              </p:cNvGraphicFramePr>
              <p:nvPr/>
            </p:nvGraphicFramePr>
            <p:xfrm>
              <a:off x="6739" y="4070"/>
              <a:ext cx="754" cy="920"/>
            </p:xfrm>
            <a:graphic>
              <a:graphicData uri="http://schemas.openxmlformats.org/presentationml/2006/ole">
                <mc:AlternateContent xmlns:mc="http://schemas.openxmlformats.org/markup-compatibility/2006">
                  <mc:Choice xmlns:v="urn:schemas-microsoft-com:vml" Requires="v">
                    <p:oleObj spid="_x0000_s3281" name="" r:id="rId11" imgW="177165" imgH="215900" progId="Equation.KSEE3">
                      <p:embed/>
                    </p:oleObj>
                  </mc:Choice>
                  <mc:Fallback>
                    <p:oleObj name="" r:id="rId11" imgW="177165" imgH="215900" progId="Equation.KSEE3">
                      <p:embed/>
                      <p:pic>
                        <p:nvPicPr>
                          <p:cNvPr id="0" name="图片 3280"/>
                          <p:cNvPicPr/>
                          <p:nvPr/>
                        </p:nvPicPr>
                        <p:blipFill>
                          <a:blip r:embed="rId12"/>
                          <a:stretch>
                            <a:fillRect/>
                          </a:stretch>
                        </p:blipFill>
                        <p:spPr>
                          <a:xfrm>
                            <a:off x="6739" y="4070"/>
                            <a:ext cx="754" cy="920"/>
                          </a:xfrm>
                          <a:prstGeom prst="rect">
                            <a:avLst/>
                          </a:prstGeom>
                          <a:noFill/>
                          <a:ln w="38100">
                            <a:noFill/>
                            <a:miter/>
                          </a:ln>
                        </p:spPr>
                      </p:pic>
                    </p:oleObj>
                  </mc:Fallback>
                </mc:AlternateContent>
              </a:graphicData>
            </a:graphic>
          </p:graphicFrame>
          <p:sp>
            <p:nvSpPr>
              <p:cNvPr id="62" name="任意多边形 61"/>
              <p:cNvSpPr/>
              <p:nvPr/>
            </p:nvSpPr>
            <p:spPr>
              <a:xfrm>
                <a:off x="7571" y="3805"/>
                <a:ext cx="489" cy="1001"/>
              </a:xfrm>
              <a:custGeom>
                <a:avLst/>
                <a:gdLst>
                  <a:gd name="connisteX0" fmla="*/ 310515 w 310515"/>
                  <a:gd name="connsiteY0" fmla="*/ 0 h 635635"/>
                  <a:gd name="connisteX1" fmla="*/ 74295 w 310515"/>
                  <a:gd name="connsiteY1" fmla="*/ 295910 h 635635"/>
                  <a:gd name="connisteX2" fmla="*/ 0 w 310515"/>
                  <a:gd name="connsiteY2" fmla="*/ 635635 h 635635"/>
                </a:gdLst>
                <a:ahLst/>
                <a:cxnLst>
                  <a:cxn ang="0">
                    <a:pos x="connisteX0" y="connsiteY0"/>
                  </a:cxn>
                  <a:cxn ang="0">
                    <a:pos x="connisteX1" y="connsiteY1"/>
                  </a:cxn>
                  <a:cxn ang="0">
                    <a:pos x="connisteX2" y="connsiteY2"/>
                  </a:cxn>
                </a:cxnLst>
                <a:rect l="l" t="t" r="r" b="b"/>
                <a:pathLst>
                  <a:path w="310515" h="635635">
                    <a:moveTo>
                      <a:pt x="310515" y="0"/>
                    </a:moveTo>
                    <a:cubicBezTo>
                      <a:pt x="264795" y="52070"/>
                      <a:pt x="136525" y="168910"/>
                      <a:pt x="74295" y="295910"/>
                    </a:cubicBezTo>
                    <a:cubicBezTo>
                      <a:pt x="12065" y="422910"/>
                      <a:pt x="10160" y="573405"/>
                      <a:pt x="0" y="63563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3" name="任意多边形 62"/>
              <p:cNvSpPr/>
              <p:nvPr/>
            </p:nvSpPr>
            <p:spPr>
              <a:xfrm>
                <a:off x="12782" y="4364"/>
                <a:ext cx="163" cy="1023"/>
              </a:xfrm>
              <a:custGeom>
                <a:avLst/>
                <a:gdLst>
                  <a:gd name="connisteX0" fmla="*/ 0 w 103606"/>
                  <a:gd name="connsiteY0" fmla="*/ 0 h 649605"/>
                  <a:gd name="connisteX1" fmla="*/ 103505 w 103606"/>
                  <a:gd name="connsiteY1" fmla="*/ 398780 h 649605"/>
                  <a:gd name="connisteX2" fmla="*/ 14605 w 103606"/>
                  <a:gd name="connsiteY2" fmla="*/ 649605 h 649605"/>
                </a:gdLst>
                <a:ahLst/>
                <a:cxnLst>
                  <a:cxn ang="0">
                    <a:pos x="connisteX0" y="connsiteY0"/>
                  </a:cxn>
                  <a:cxn ang="0">
                    <a:pos x="connisteX1" y="connsiteY1"/>
                  </a:cxn>
                  <a:cxn ang="0">
                    <a:pos x="connisteX2" y="connsiteY2"/>
                  </a:cxn>
                </a:cxnLst>
                <a:rect l="l" t="t" r="r" b="b"/>
                <a:pathLst>
                  <a:path w="103606" h="649605">
                    <a:moveTo>
                      <a:pt x="0" y="0"/>
                    </a:moveTo>
                    <a:cubicBezTo>
                      <a:pt x="22225" y="74930"/>
                      <a:pt x="100330" y="268605"/>
                      <a:pt x="103505" y="398780"/>
                    </a:cubicBezTo>
                    <a:cubicBezTo>
                      <a:pt x="106680" y="528955"/>
                      <a:pt x="34290" y="607695"/>
                      <a:pt x="14605" y="64960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4" name="任意多边形 63"/>
              <p:cNvSpPr/>
              <p:nvPr/>
            </p:nvSpPr>
            <p:spPr>
              <a:xfrm>
                <a:off x="10729" y="3942"/>
                <a:ext cx="352" cy="489"/>
              </a:xfrm>
              <a:custGeom>
                <a:avLst/>
                <a:gdLst>
                  <a:gd name="connisteX0" fmla="*/ 0 w 223321"/>
                  <a:gd name="connsiteY0" fmla="*/ 0 h 310515"/>
                  <a:gd name="connisteX1" fmla="*/ 192405 w 223321"/>
                  <a:gd name="connsiteY1" fmla="*/ 103505 h 310515"/>
                  <a:gd name="connisteX2" fmla="*/ 221615 w 223321"/>
                  <a:gd name="connsiteY2" fmla="*/ 310515 h 310515"/>
                </a:gdLst>
                <a:ahLst/>
                <a:cxnLst>
                  <a:cxn ang="0">
                    <a:pos x="connisteX0" y="connsiteY0"/>
                  </a:cxn>
                  <a:cxn ang="0">
                    <a:pos x="connisteX1" y="connsiteY1"/>
                  </a:cxn>
                  <a:cxn ang="0">
                    <a:pos x="connisteX2" y="connsiteY2"/>
                  </a:cxn>
                </a:cxnLst>
                <a:rect l="l" t="t" r="r" b="b"/>
                <a:pathLst>
                  <a:path w="223322" h="310515">
                    <a:moveTo>
                      <a:pt x="0" y="0"/>
                    </a:moveTo>
                    <a:cubicBezTo>
                      <a:pt x="38100" y="16510"/>
                      <a:pt x="147955" y="41275"/>
                      <a:pt x="192405" y="103505"/>
                    </a:cubicBezTo>
                    <a:cubicBezTo>
                      <a:pt x="236855" y="165735"/>
                      <a:pt x="219710" y="271145"/>
                      <a:pt x="221615" y="31051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aphicFrame>
          <p:nvGraphicFramePr>
            <p:cNvPr id="46118" name="对象 64">
              <a:hlinkClick r:id="" action="ppaction://ole?verb="/>
            </p:cNvPr>
            <p:cNvGraphicFramePr>
              <a:graphicFrameLocks noChangeAspect="1"/>
            </p:cNvGraphicFramePr>
            <p:nvPr/>
          </p:nvGraphicFramePr>
          <p:xfrm>
            <a:off x="11090" y="4469"/>
            <a:ext cx="643" cy="685"/>
          </p:xfrm>
          <a:graphic>
            <a:graphicData uri="http://schemas.openxmlformats.org/presentationml/2006/ole">
              <mc:AlternateContent xmlns:mc="http://schemas.openxmlformats.org/markup-compatibility/2006">
                <mc:Choice xmlns:v="urn:schemas-microsoft-com:vml" Requires="v">
                  <p:oleObj spid="_x0000_s3282" name="" r:id="rId13" imgW="203200" imgH="215900" progId="Equation.KSEE3">
                    <p:embed/>
                  </p:oleObj>
                </mc:Choice>
                <mc:Fallback>
                  <p:oleObj name="" r:id="rId13" imgW="203200" imgH="215900" progId="Equation.KSEE3">
                    <p:embed/>
                    <p:pic>
                      <p:nvPicPr>
                        <p:cNvPr id="0" name="图片 3281"/>
                        <p:cNvPicPr/>
                        <p:nvPr/>
                      </p:nvPicPr>
                      <p:blipFill>
                        <a:blip r:embed="rId14"/>
                        <a:stretch>
                          <a:fillRect/>
                        </a:stretch>
                      </p:blipFill>
                      <p:spPr>
                        <a:xfrm>
                          <a:off x="11090" y="4469"/>
                          <a:ext cx="643" cy="685"/>
                        </a:xfrm>
                        <a:prstGeom prst="rect">
                          <a:avLst/>
                        </a:prstGeom>
                        <a:noFill/>
                        <a:ln w="38100">
                          <a:noFill/>
                          <a:miter/>
                        </a:ln>
                      </p:spPr>
                    </p:pic>
                  </p:oleObj>
                </mc:Fallback>
              </mc:AlternateContent>
            </a:graphicData>
          </a:graphic>
        </p:graphicFrame>
        <p:graphicFrame>
          <p:nvGraphicFramePr>
            <p:cNvPr id="46119" name="对象 66">
              <a:hlinkClick r:id="" action="ppaction://ole?verb="/>
            </p:cNvPr>
            <p:cNvGraphicFramePr>
              <a:graphicFrameLocks noChangeAspect="1"/>
            </p:cNvGraphicFramePr>
            <p:nvPr/>
          </p:nvGraphicFramePr>
          <p:xfrm>
            <a:off x="13193" y="4499"/>
            <a:ext cx="603" cy="726"/>
          </p:xfrm>
          <a:graphic>
            <a:graphicData uri="http://schemas.openxmlformats.org/presentationml/2006/ole">
              <mc:AlternateContent xmlns:mc="http://schemas.openxmlformats.org/markup-compatibility/2006">
                <mc:Choice xmlns:v="urn:schemas-microsoft-com:vml" Requires="v">
                  <p:oleObj spid="_x0000_s3283" name="" r:id="rId15" imgW="190500" imgH="228600" progId="Equation.KSEE3">
                    <p:embed/>
                  </p:oleObj>
                </mc:Choice>
                <mc:Fallback>
                  <p:oleObj name="" r:id="rId15" imgW="190500" imgH="228600" progId="Equation.KSEE3">
                    <p:embed/>
                    <p:pic>
                      <p:nvPicPr>
                        <p:cNvPr id="0" name="图片 3282"/>
                        <p:cNvPicPr/>
                        <p:nvPr/>
                      </p:nvPicPr>
                      <p:blipFill>
                        <a:blip r:embed="rId16"/>
                        <a:stretch>
                          <a:fillRect/>
                        </a:stretch>
                      </p:blipFill>
                      <p:spPr>
                        <a:xfrm>
                          <a:off x="13193" y="4499"/>
                          <a:ext cx="603" cy="726"/>
                        </a:xfrm>
                        <a:prstGeom prst="rect">
                          <a:avLst/>
                        </a:prstGeom>
                        <a:noFill/>
                        <a:ln w="38100">
                          <a:noFill/>
                          <a:miter/>
                        </a:ln>
                      </p:spPr>
                    </p:pic>
                  </p:oleObj>
                </mc:Fallback>
              </mc:AlternateContent>
            </a:graphicData>
          </a:graphic>
        </p:graphicFrame>
      </p:grpSp>
      <p:pic>
        <p:nvPicPr>
          <p:cNvPr id="46120" name="图片 11272">
            <a:hlinkClick r:id="rId17"/>
          </p:cNvPr>
          <p:cNvPicPr>
            <a:picLocks noChangeAspect="1"/>
          </p:cNvPicPr>
          <p:nvPr/>
        </p:nvPicPr>
        <p:blipFill>
          <a:blip r:embed="rId18"/>
          <a:stretch>
            <a:fillRect/>
          </a:stretch>
        </p:blipFill>
        <p:spPr>
          <a:xfrm>
            <a:off x="8686800" y="6396038"/>
            <a:ext cx="508000" cy="488950"/>
          </a:xfrm>
          <a:prstGeom prst="rect">
            <a:avLst/>
          </a:prstGeom>
          <a:noFill/>
          <a:ln w="9525">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22919"/>
          <p:cNvSpPr txBox="1"/>
          <p:nvPr/>
        </p:nvSpPr>
        <p:spPr>
          <a:xfrm>
            <a:off x="19050" y="112713"/>
            <a:ext cx="9001125" cy="1630363"/>
          </a:xfrm>
          <a:prstGeom prst="rect">
            <a:avLst/>
          </a:prstGeom>
          <a:noFill/>
          <a:ln w="9525">
            <a:noFill/>
          </a:ln>
        </p:spPr>
        <p:txBody>
          <a:bodyPr wrap="square" anchor="t">
            <a:spAutoFit/>
          </a:bodyPr>
          <a:p>
            <a:pPr>
              <a:spcBef>
                <a:spcPct val="20000"/>
              </a:spcBef>
            </a:pPr>
            <a:r>
              <a:rPr lang="zh-CN" altLang="en-US" sz="2800" b="1" noProof="1" dirty="0">
                <a:solidFill>
                  <a:srgbClr val="FF0000"/>
                </a:solidFill>
                <a:latin typeface="微软雅黑" panose="020B0503020204020204" pitchFamily="34" charset="-122"/>
                <a:ea typeface="微软雅黑" panose="020B0503020204020204" pitchFamily="34" charset="-122"/>
                <a:cs typeface="+mn-cs"/>
              </a:rPr>
              <a:t>【例】</a:t>
            </a:r>
            <a:r>
              <a:rPr lang="zh-CN" altLang="en-US" b="1" noProof="1" dirty="0">
                <a:latin typeface="微软雅黑" panose="020B0503020204020204" pitchFamily="34" charset="-122"/>
                <a:ea typeface="微软雅黑" panose="020B0503020204020204" pitchFamily="34" charset="-122"/>
                <a:cs typeface="+mn-cs"/>
              </a:rPr>
              <a:t>如图所示行星轮机构，三齿轮均视为均质圆盘，质量均为</a:t>
            </a:r>
            <a:r>
              <a:rPr lang="en-US" altLang="zh-CN" b="1" noProof="1" dirty="0">
                <a:latin typeface="微软雅黑" panose="020B0503020204020204" pitchFamily="34" charset="-122"/>
                <a:ea typeface="微软雅黑" panose="020B0503020204020204" pitchFamily="34" charset="-122"/>
                <a:cs typeface="+mn-cs"/>
              </a:rPr>
              <a:t>m</a:t>
            </a:r>
            <a:r>
              <a:rPr lang="zh-CN" altLang="en-US" b="1" noProof="1" dirty="0">
                <a:latin typeface="微软雅黑" panose="020B0503020204020204" pitchFamily="34" charset="-122"/>
                <a:ea typeface="微软雅黑" panose="020B0503020204020204" pitchFamily="34" charset="-122"/>
                <a:cs typeface="+mn-cs"/>
              </a:rPr>
              <a:t>，半径为</a:t>
            </a:r>
            <a:r>
              <a:rPr lang="en-US" altLang="zh-CN" b="1" noProof="1" dirty="0">
                <a:latin typeface="微软雅黑" panose="020B0503020204020204" pitchFamily="34" charset="-122"/>
                <a:ea typeface="微软雅黑" panose="020B0503020204020204" pitchFamily="34" charset="-122"/>
                <a:cs typeface="+mn-cs"/>
              </a:rPr>
              <a:t>R</a:t>
            </a:r>
            <a:r>
              <a:rPr lang="zh-CN" altLang="en-US" b="1" noProof="1" dirty="0">
                <a:latin typeface="微软雅黑" panose="020B0503020204020204" pitchFamily="34" charset="-122"/>
                <a:ea typeface="微软雅黑" panose="020B0503020204020204" pitchFamily="34" charset="-122"/>
                <a:cs typeface="+mn-cs"/>
              </a:rPr>
              <a:t>。曲柄</a:t>
            </a:r>
            <a:r>
              <a:rPr lang="en-US" altLang="zh-CN" b="1" noProof="1" dirty="0">
                <a:latin typeface="微软雅黑" panose="020B0503020204020204" pitchFamily="34" charset="-122"/>
                <a:ea typeface="微软雅黑" panose="020B0503020204020204" pitchFamily="34" charset="-122"/>
                <a:cs typeface="+mn-cs"/>
              </a:rPr>
              <a:t>OO</a:t>
            </a:r>
            <a:r>
              <a:rPr lang="en-US" altLang="zh-CN" b="1" baseline="-25000" noProof="1" dirty="0">
                <a:latin typeface="微软雅黑" panose="020B0503020204020204" pitchFamily="34" charset="-122"/>
                <a:ea typeface="微软雅黑" panose="020B0503020204020204" pitchFamily="34" charset="-122"/>
                <a:cs typeface="+mn-cs"/>
              </a:rPr>
              <a:t>2</a:t>
            </a:r>
            <a:r>
              <a:rPr lang="en-US" altLang="zh-CN" b="1" noProof="1" dirty="0">
                <a:latin typeface="微软雅黑" panose="020B0503020204020204" pitchFamily="34" charset="-122"/>
                <a:ea typeface="微软雅黑" panose="020B0503020204020204" pitchFamily="34" charset="-122"/>
                <a:cs typeface="+mn-cs"/>
              </a:rPr>
              <a:t>O</a:t>
            </a:r>
            <a:r>
              <a:rPr lang="en-US" altLang="zh-CN" b="1" baseline="-25000" noProof="1" dirty="0">
                <a:latin typeface="微软雅黑" panose="020B0503020204020204" pitchFamily="34" charset="-122"/>
                <a:ea typeface="微软雅黑" panose="020B0503020204020204" pitchFamily="34" charset="-122"/>
                <a:cs typeface="+mn-cs"/>
              </a:rPr>
              <a:t>3</a:t>
            </a:r>
            <a:r>
              <a:rPr lang="zh-CN" altLang="en-US" b="1" noProof="1" dirty="0">
                <a:latin typeface="微软雅黑" panose="020B0503020204020204" pitchFamily="34" charset="-122"/>
                <a:ea typeface="微软雅黑" panose="020B0503020204020204" pitchFamily="34" charset="-122"/>
                <a:cs typeface="+mn-cs"/>
              </a:rPr>
              <a:t>视为均质细杆，质量为</a:t>
            </a:r>
            <a:r>
              <a:rPr lang="en-US" altLang="zh-CN" b="1" noProof="1" dirty="0">
                <a:latin typeface="微软雅黑" panose="020B0503020204020204" pitchFamily="34" charset="-122"/>
                <a:ea typeface="微软雅黑" panose="020B0503020204020204" pitchFamily="34" charset="-122"/>
                <a:cs typeface="+mn-cs"/>
              </a:rPr>
              <a:t>m</a:t>
            </a:r>
            <a:r>
              <a:rPr lang="en-US" altLang="zh-CN" b="1" baseline="-25000" noProof="1" dirty="0">
                <a:latin typeface="微软雅黑" panose="020B0503020204020204" pitchFamily="34" charset="-122"/>
                <a:ea typeface="微软雅黑" panose="020B0503020204020204" pitchFamily="34" charset="-122"/>
                <a:cs typeface="+mn-cs"/>
              </a:rPr>
              <a:t>1</a:t>
            </a:r>
            <a:r>
              <a:rPr lang="zh-CN" altLang="en-US" b="1" noProof="1" dirty="0">
                <a:latin typeface="微软雅黑" panose="020B0503020204020204" pitchFamily="34" charset="-122"/>
                <a:ea typeface="微软雅黑" panose="020B0503020204020204" pitchFamily="34" charset="-122"/>
                <a:cs typeface="+mn-cs"/>
              </a:rPr>
              <a:t>。作用在曲柄上的力矩</a:t>
            </a:r>
            <a:r>
              <a:rPr lang="en-US" altLang="zh-CN" b="1" noProof="1" dirty="0">
                <a:latin typeface="微软雅黑" panose="020B0503020204020204" pitchFamily="34" charset="-122"/>
                <a:ea typeface="微软雅黑" panose="020B0503020204020204" pitchFamily="34" charset="-122"/>
                <a:cs typeface="+mn-cs"/>
              </a:rPr>
              <a:t>M</a:t>
            </a:r>
            <a:r>
              <a:rPr lang="zh-CN" altLang="en-US" b="1" noProof="1" dirty="0">
                <a:latin typeface="微软雅黑" panose="020B0503020204020204" pitchFamily="34" charset="-122"/>
                <a:ea typeface="微软雅黑" panose="020B0503020204020204" pitchFamily="34" charset="-122"/>
                <a:cs typeface="+mn-cs"/>
              </a:rPr>
              <a:t>为常数，整个机构在</a:t>
            </a:r>
            <a:r>
              <a:rPr lang="zh-CN" altLang="en-US" b="1" noProof="1" dirty="0">
                <a:solidFill>
                  <a:srgbClr val="FF0000"/>
                </a:solidFill>
                <a:latin typeface="微软雅黑" panose="020B0503020204020204" pitchFamily="34" charset="-122"/>
                <a:ea typeface="微软雅黑" panose="020B0503020204020204" pitchFamily="34" charset="-122"/>
                <a:cs typeface="+mn-cs"/>
              </a:rPr>
              <a:t>水平面内</a:t>
            </a:r>
            <a:r>
              <a:rPr lang="zh-CN" altLang="en-US" b="1" noProof="1" dirty="0">
                <a:latin typeface="微软雅黑" panose="020B0503020204020204" pitchFamily="34" charset="-122"/>
                <a:ea typeface="微软雅黑" panose="020B0503020204020204" pitchFamily="34" charset="-122"/>
                <a:cs typeface="+mn-cs"/>
              </a:rPr>
              <a:t>由</a:t>
            </a:r>
            <a:r>
              <a:rPr lang="zh-CN" altLang="en-US" b="1" noProof="1" dirty="0">
                <a:solidFill>
                  <a:srgbClr val="FF0000"/>
                </a:solidFill>
                <a:latin typeface="微软雅黑" panose="020B0503020204020204" pitchFamily="34" charset="-122"/>
                <a:ea typeface="微软雅黑" panose="020B0503020204020204" pitchFamily="34" charset="-122"/>
                <a:cs typeface="+mn-cs"/>
              </a:rPr>
              <a:t>静止</a:t>
            </a:r>
            <a:r>
              <a:rPr lang="zh-CN" altLang="en-US" b="1" noProof="1" dirty="0">
                <a:latin typeface="微软雅黑" panose="020B0503020204020204" pitchFamily="34" charset="-122"/>
                <a:ea typeface="微软雅黑" panose="020B0503020204020204" pitchFamily="34" charset="-122"/>
                <a:cs typeface="+mn-cs"/>
              </a:rPr>
              <a:t>开始运动，不计</a:t>
            </a:r>
            <a:r>
              <a:rPr lang="zh-CN" altLang="en-US" b="1" noProof="1" dirty="0">
                <a:solidFill>
                  <a:srgbClr val="FF0000"/>
                </a:solidFill>
                <a:latin typeface="微软雅黑" panose="020B0503020204020204" pitchFamily="34" charset="-122"/>
                <a:ea typeface="微软雅黑" panose="020B0503020204020204" pitchFamily="34" charset="-122"/>
                <a:cs typeface="+mn-cs"/>
              </a:rPr>
              <a:t>摩擦</a:t>
            </a:r>
            <a:r>
              <a:rPr lang="zh-CN" altLang="en-US" b="1" noProof="1" dirty="0">
                <a:latin typeface="微软雅黑" panose="020B0503020204020204" pitchFamily="34" charset="-122"/>
                <a:ea typeface="微软雅黑" panose="020B0503020204020204" pitchFamily="34" charset="-122"/>
                <a:cs typeface="+mn-cs"/>
              </a:rPr>
              <a:t>。求曲柄的</a:t>
            </a:r>
            <a:r>
              <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角速度</a:t>
            </a:r>
            <a:r>
              <a:rPr lang="zh-CN" altLang="en-US" b="1" noProof="1" dirty="0">
                <a:latin typeface="微软雅黑" panose="020B0503020204020204" pitchFamily="34" charset="-122"/>
                <a:ea typeface="微软雅黑" panose="020B0503020204020204" pitchFamily="34" charset="-122"/>
                <a:cs typeface="+mn-cs"/>
              </a:rPr>
              <a:t>与</a:t>
            </a:r>
            <a:r>
              <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角加速度</a:t>
            </a:r>
            <a:r>
              <a:rPr lang="zh-CN" altLang="en-US" b="1" noProof="1" dirty="0">
                <a:latin typeface="微软雅黑" panose="020B0503020204020204" pitchFamily="34" charset="-122"/>
                <a:ea typeface="微软雅黑" panose="020B0503020204020204" pitchFamily="34" charset="-122"/>
                <a:cs typeface="+mn-cs"/>
              </a:rPr>
              <a:t>（表示为曲柄转角的函数）。</a:t>
            </a:r>
            <a:endParaRPr lang="zh-CN" altLang="en-US" b="1" noProof="1" dirty="0">
              <a:latin typeface="微软雅黑" panose="020B0503020204020204" pitchFamily="34" charset="-122"/>
              <a:ea typeface="微软雅黑" panose="020B0503020204020204" pitchFamily="34" charset="-122"/>
            </a:endParaRPr>
          </a:p>
        </p:txBody>
      </p:sp>
      <p:graphicFrame>
        <p:nvGraphicFramePr>
          <p:cNvPr id="48130" name="对象 17">
            <a:hlinkClick r:id="" action="ppaction://ole?verb="/>
          </p:cNvPr>
          <p:cNvGraphicFramePr>
            <a:graphicFrameLocks noChangeAspect="1"/>
          </p:cNvGraphicFramePr>
          <p:nvPr/>
        </p:nvGraphicFramePr>
        <p:xfrm>
          <a:off x="8412163" y="6145213"/>
          <a:ext cx="688975" cy="523875"/>
        </p:xfrm>
        <a:graphic>
          <a:graphicData uri="http://schemas.openxmlformats.org/presentationml/2006/ole">
            <mc:AlternateContent xmlns:mc="http://schemas.openxmlformats.org/markup-compatibility/2006">
              <mc:Choice xmlns:v="urn:schemas-microsoft-com:vml" Requires="v">
                <p:oleObj spid="_x0000_s3284" name="" r:id="rId1" imgW="266700" imgH="203200" progId="Equation.KSEE3">
                  <p:embed/>
                </p:oleObj>
              </mc:Choice>
              <mc:Fallback>
                <p:oleObj name="" r:id="rId1" imgW="266700" imgH="203200" progId="Equation.KSEE3">
                  <p:embed/>
                  <p:pic>
                    <p:nvPicPr>
                      <p:cNvPr id="0" name="图片 3283"/>
                      <p:cNvPicPr/>
                      <p:nvPr/>
                    </p:nvPicPr>
                    <p:blipFill>
                      <a:blip r:embed="rId2"/>
                      <a:stretch>
                        <a:fillRect/>
                      </a:stretch>
                    </p:blipFill>
                    <p:spPr>
                      <a:xfrm>
                        <a:off x="8412163" y="6145213"/>
                        <a:ext cx="688975" cy="523875"/>
                      </a:xfrm>
                      <a:prstGeom prst="rect">
                        <a:avLst/>
                      </a:prstGeom>
                      <a:noFill/>
                      <a:ln w="38100">
                        <a:noFill/>
                        <a:miter/>
                      </a:ln>
                    </p:spPr>
                  </p:pic>
                </p:oleObj>
              </mc:Fallback>
            </mc:AlternateContent>
          </a:graphicData>
        </a:graphic>
      </p:graphicFrame>
      <p:grpSp>
        <p:nvGrpSpPr>
          <p:cNvPr id="48131" name="组合 46"/>
          <p:cNvGrpSpPr/>
          <p:nvPr/>
        </p:nvGrpSpPr>
        <p:grpSpPr>
          <a:xfrm>
            <a:off x="4624388" y="1844675"/>
            <a:ext cx="4740275" cy="2830513"/>
            <a:chOff x="8095" y="2678"/>
            <a:chExt cx="7464" cy="4458"/>
          </a:xfrm>
        </p:grpSpPr>
        <p:grpSp>
          <p:nvGrpSpPr>
            <p:cNvPr id="48132" name="组合 28"/>
            <p:cNvGrpSpPr/>
            <p:nvPr/>
          </p:nvGrpSpPr>
          <p:grpSpPr>
            <a:xfrm>
              <a:off x="8095" y="2678"/>
              <a:ext cx="7464" cy="4458"/>
              <a:chOff x="6739" y="3130"/>
              <a:chExt cx="7464" cy="4458"/>
            </a:xfrm>
          </p:grpSpPr>
          <p:grpSp>
            <p:nvGrpSpPr>
              <p:cNvPr id="48133" name="组合 29"/>
              <p:cNvGrpSpPr/>
              <p:nvPr/>
            </p:nvGrpSpPr>
            <p:grpSpPr>
              <a:xfrm>
                <a:off x="7543" y="3178"/>
                <a:ext cx="6661" cy="4410"/>
                <a:chOff x="0" y="0"/>
                <a:chExt cx="3355" cy="1836"/>
              </a:xfrm>
            </p:grpSpPr>
            <p:sp>
              <p:nvSpPr>
                <p:cNvPr id="48134" name="文本框 30"/>
                <p:cNvSpPr txBox="1"/>
                <p:nvPr/>
              </p:nvSpPr>
              <p:spPr>
                <a:xfrm>
                  <a:off x="0" y="0"/>
                  <a:ext cx="3355" cy="1836"/>
                </a:xfrm>
                <a:prstGeom prst="rect">
                  <a:avLst/>
                </a:prstGeom>
                <a:noFill/>
                <a:ln w="9525">
                  <a:noFill/>
                </a:ln>
              </p:spPr>
              <p:txBody>
                <a:bodyPr lIns="18000" tIns="0" rIns="0" bIns="0" anchor="t" anchorCtr="0"/>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pPr algn="ctr"/>
                  <a:r>
                    <a:rPr lang="zh-CN" altLang="en-US">
                      <a:latin typeface="Times New Roman" panose="02020603050405020304" pitchFamily="18" charset="0"/>
                      <a:ea typeface="宋体" panose="02010600030101010101" pitchFamily="2" charset="-122"/>
                    </a:rPr>
                    <a:t> </a:t>
                  </a:r>
                  <a:r>
                    <a:rPr lang="zh-CN" altLang="en-US" b="1">
                      <a:solidFill>
                        <a:srgbClr val="FF0000"/>
                      </a:solidFill>
                      <a:latin typeface="Times New Roman" panose="02020603050405020304" pitchFamily="18" charset="0"/>
                      <a:ea typeface="宋体" panose="02010600030101010101" pitchFamily="2" charset="-122"/>
                    </a:rPr>
                    <a:t>教材习题8.25 图</a:t>
                  </a:r>
                  <a:endParaRPr lang="zh-CN" altLang="en-US" b="1">
                    <a:solidFill>
                      <a:srgbClr val="FF0000"/>
                    </a:solidFill>
                    <a:latin typeface="Times New Roman" panose="02020603050405020304" pitchFamily="18" charset="0"/>
                    <a:ea typeface="宋体" panose="02010600030101010101" pitchFamily="2" charset="-122"/>
                  </a:endParaRPr>
                </a:p>
                <a:p>
                  <a:endParaRPr lang="zh-CN" altLang="en-US" b="1">
                    <a:solidFill>
                      <a:srgbClr val="FF0000"/>
                    </a:solidFill>
                    <a:latin typeface="Times New Roman" panose="02020603050405020304" pitchFamily="18" charset="0"/>
                    <a:ea typeface="宋体" panose="02010600030101010101" pitchFamily="2" charset="-122"/>
                  </a:endParaRPr>
                </a:p>
              </p:txBody>
            </p:sp>
            <p:grpSp>
              <p:nvGrpSpPr>
                <p:cNvPr id="48135" name="组合 31"/>
                <p:cNvGrpSpPr/>
                <p:nvPr/>
              </p:nvGrpSpPr>
              <p:grpSpPr>
                <a:xfrm>
                  <a:off x="114" y="36"/>
                  <a:ext cx="2496" cy="1434"/>
                  <a:chOff x="0" y="0"/>
                  <a:chExt cx="2496" cy="1434"/>
                </a:xfrm>
              </p:grpSpPr>
              <p:grpSp>
                <p:nvGrpSpPr>
                  <p:cNvPr id="48136" name="组合 32"/>
                  <p:cNvGrpSpPr/>
                  <p:nvPr/>
                </p:nvGrpSpPr>
                <p:grpSpPr>
                  <a:xfrm>
                    <a:off x="0" y="282"/>
                    <a:ext cx="2496" cy="1152"/>
                    <a:chOff x="0" y="0"/>
                    <a:chExt cx="2496" cy="1152"/>
                  </a:xfrm>
                </p:grpSpPr>
                <p:grpSp>
                  <p:nvGrpSpPr>
                    <p:cNvPr id="48137" name="组合 33"/>
                    <p:cNvGrpSpPr/>
                    <p:nvPr/>
                  </p:nvGrpSpPr>
                  <p:grpSpPr>
                    <a:xfrm>
                      <a:off x="0" y="0"/>
                      <a:ext cx="2496" cy="1152"/>
                      <a:chOff x="0" y="0"/>
                      <a:chExt cx="2496" cy="1152"/>
                    </a:xfrm>
                  </p:grpSpPr>
                  <p:grpSp>
                    <p:nvGrpSpPr>
                      <p:cNvPr id="48138" name="组合 34"/>
                      <p:cNvGrpSpPr/>
                      <p:nvPr/>
                    </p:nvGrpSpPr>
                    <p:grpSpPr>
                      <a:xfrm>
                        <a:off x="165" y="606"/>
                        <a:ext cx="498" cy="546"/>
                        <a:chOff x="0" y="0"/>
                        <a:chExt cx="498" cy="546"/>
                      </a:xfrm>
                    </p:grpSpPr>
                    <p:sp>
                      <p:nvSpPr>
                        <p:cNvPr id="48139" name="矩形 35"/>
                        <p:cNvSpPr/>
                        <p:nvPr/>
                      </p:nvSpPr>
                      <p:spPr>
                        <a:xfrm>
                          <a:off x="42" y="0"/>
                          <a:ext cx="414" cy="510"/>
                        </a:xfrm>
                        <a:prstGeom prst="rect">
                          <a:avLst/>
                        </a:prstGeom>
                        <a:pattFill prst="wdUpDiag">
                          <a:fgClr>
                            <a:srgbClr val="000000"/>
                          </a:fgClr>
                          <a:bgClr>
                            <a:srgbClr val="FFFFFF"/>
                          </a:bgClr>
                        </a:patt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0" name="矩形 36"/>
                        <p:cNvSpPr/>
                        <p:nvPr/>
                      </p:nvSpPr>
                      <p:spPr>
                        <a:xfrm>
                          <a:off x="0" y="468"/>
                          <a:ext cx="498" cy="78"/>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48141" name="组合 37"/>
                      <p:cNvGrpSpPr/>
                      <p:nvPr/>
                    </p:nvGrpSpPr>
                    <p:grpSpPr>
                      <a:xfrm>
                        <a:off x="0" y="0"/>
                        <a:ext cx="2496" cy="786"/>
                        <a:chOff x="0" y="0"/>
                        <a:chExt cx="2496" cy="786"/>
                      </a:xfrm>
                    </p:grpSpPr>
                    <p:sp>
                      <p:nvSpPr>
                        <p:cNvPr id="48142" name="椭圆 38"/>
                        <p:cNvSpPr/>
                        <p:nvPr/>
                      </p:nvSpPr>
                      <p:spPr>
                        <a:xfrm>
                          <a:off x="0"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3" name="椭圆 39"/>
                        <p:cNvSpPr/>
                        <p:nvPr/>
                      </p:nvSpPr>
                      <p:spPr>
                        <a:xfrm>
                          <a:off x="834"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4" name="椭圆 40"/>
                        <p:cNvSpPr/>
                        <p:nvPr/>
                      </p:nvSpPr>
                      <p:spPr>
                        <a:xfrm>
                          <a:off x="1668"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48145" name="组合 41"/>
                        <p:cNvGrpSpPr/>
                        <p:nvPr/>
                      </p:nvGrpSpPr>
                      <p:grpSpPr>
                        <a:xfrm>
                          <a:off x="381" y="360"/>
                          <a:ext cx="1734" cy="66"/>
                          <a:chOff x="0" y="0"/>
                          <a:chExt cx="1734" cy="66"/>
                        </a:xfrm>
                      </p:grpSpPr>
                      <p:sp>
                        <p:nvSpPr>
                          <p:cNvPr id="48146" name="矩形 42"/>
                          <p:cNvSpPr/>
                          <p:nvPr/>
                        </p:nvSpPr>
                        <p:spPr>
                          <a:xfrm>
                            <a:off x="45" y="0"/>
                            <a:ext cx="1644" cy="60"/>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7" name="椭圆 43"/>
                          <p:cNvSpPr/>
                          <p:nvPr/>
                        </p:nvSpPr>
                        <p:spPr>
                          <a:xfrm>
                            <a:off x="849" y="12"/>
                            <a:ext cx="36" cy="36"/>
                          </a:xfrm>
                          <a:prstGeom prst="ellipse">
                            <a:avLst/>
                          </a:prstGeom>
                          <a:solidFill>
                            <a:srgbClr val="000000"/>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8" name="椭圆 44"/>
                          <p:cNvSpPr/>
                          <p:nvPr/>
                        </p:nvSpPr>
                        <p:spPr>
                          <a:xfrm>
                            <a:off x="1668"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8149" name="椭圆 45"/>
                          <p:cNvSpPr/>
                          <p:nvPr/>
                        </p:nvSpPr>
                        <p:spPr>
                          <a:xfrm>
                            <a:off x="0"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pSp>
                <p:sp>
                  <p:nvSpPr>
                    <p:cNvPr id="48150" name="任意多边形 47"/>
                    <p:cNvSpPr/>
                    <p:nvPr/>
                  </p:nvSpPr>
                  <p:spPr>
                    <a:xfrm rot="2281624">
                      <a:off x="840" y="234"/>
                      <a:ext cx="270" cy="25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triangle" w="sm" len="med"/>
                      <a:tailEnd type="none" w="med" len="med"/>
                    </a:ln>
                  </p:spPr>
                  <p:txBody>
                    <a:bodyPr/>
                    <a:p>
                      <a:endParaRPr lang="zh-CN" altLang="en-US"/>
                    </a:p>
                  </p:txBody>
                </p:sp>
              </p:grpSp>
              <p:sp>
                <p:nvSpPr>
                  <p:cNvPr id="48151" name="文本框 48"/>
                  <p:cNvSpPr txBox="1"/>
                  <p:nvPr/>
                </p:nvSpPr>
                <p:spPr>
                  <a:xfrm>
                    <a:off x="264" y="660"/>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O</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8152" name="文本框 49"/>
                  <p:cNvSpPr txBox="1"/>
                  <p:nvPr/>
                </p:nvSpPr>
                <p:spPr>
                  <a:xfrm>
                    <a:off x="1074" y="324"/>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M</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8153" name="文本框 50"/>
                  <p:cNvSpPr txBox="1"/>
                  <p:nvPr/>
                </p:nvSpPr>
                <p:spPr>
                  <a:xfrm>
                    <a:off x="360"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48154" name="文本框 51"/>
                  <p:cNvSpPr txBox="1"/>
                  <p:nvPr/>
                </p:nvSpPr>
                <p:spPr>
                  <a:xfrm>
                    <a:off x="1188"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8155" name="文本框 52"/>
                  <p:cNvSpPr txBox="1"/>
                  <p:nvPr/>
                </p:nvSpPr>
                <p:spPr>
                  <a:xfrm>
                    <a:off x="1956"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3</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pSp>
          </p:grpSp>
          <p:graphicFrame>
            <p:nvGraphicFramePr>
              <p:cNvPr id="48156" name="对象 53">
                <a:hlinkClick r:id="" action="ppaction://ole?verb="/>
              </p:cNvPr>
              <p:cNvGraphicFramePr>
                <a:graphicFrameLocks noChangeAspect="1"/>
              </p:cNvGraphicFramePr>
              <p:nvPr/>
            </p:nvGraphicFramePr>
            <p:xfrm>
              <a:off x="9086" y="3812"/>
              <a:ext cx="648" cy="593"/>
            </p:xfrm>
            <a:graphic>
              <a:graphicData uri="http://schemas.openxmlformats.org/presentationml/2006/ole">
                <mc:AlternateContent xmlns:mc="http://schemas.openxmlformats.org/markup-compatibility/2006">
                  <mc:Choice xmlns:v="urn:schemas-microsoft-com:vml" Requires="v">
                    <p:oleObj spid="_x0000_s3285" name="" r:id="rId3" imgW="152400" imgH="139700" progId="Equation.KSEE3">
                      <p:embed/>
                    </p:oleObj>
                  </mc:Choice>
                  <mc:Fallback>
                    <p:oleObj name="" r:id="rId3" imgW="152400" imgH="139700" progId="Equation.KSEE3">
                      <p:embed/>
                      <p:pic>
                        <p:nvPicPr>
                          <p:cNvPr id="0" name="图片 3284"/>
                          <p:cNvPicPr/>
                          <p:nvPr/>
                        </p:nvPicPr>
                        <p:blipFill>
                          <a:blip r:embed="rId4"/>
                          <a:stretch>
                            <a:fillRect/>
                          </a:stretch>
                        </p:blipFill>
                        <p:spPr>
                          <a:xfrm>
                            <a:off x="9086" y="3812"/>
                            <a:ext cx="648" cy="593"/>
                          </a:xfrm>
                          <a:prstGeom prst="rect">
                            <a:avLst/>
                          </a:prstGeom>
                          <a:noFill/>
                          <a:ln w="38100">
                            <a:noFill/>
                            <a:miter/>
                          </a:ln>
                        </p:spPr>
                      </p:pic>
                    </p:oleObj>
                  </mc:Fallback>
                </mc:AlternateContent>
              </a:graphicData>
            </a:graphic>
          </p:graphicFrame>
          <p:graphicFrame>
            <p:nvGraphicFramePr>
              <p:cNvPr id="48157" name="对象 55">
                <a:hlinkClick r:id="" action="ppaction://ole?verb="/>
              </p:cNvPr>
              <p:cNvGraphicFramePr>
                <a:graphicFrameLocks noChangeAspect="1"/>
              </p:cNvGraphicFramePr>
              <p:nvPr/>
            </p:nvGraphicFramePr>
            <p:xfrm>
              <a:off x="10340" y="3130"/>
              <a:ext cx="810" cy="919"/>
            </p:xfrm>
            <a:graphic>
              <a:graphicData uri="http://schemas.openxmlformats.org/presentationml/2006/ole">
                <mc:AlternateContent xmlns:mc="http://schemas.openxmlformats.org/markup-compatibility/2006">
                  <mc:Choice xmlns:v="urn:schemas-microsoft-com:vml" Requires="v">
                    <p:oleObj spid="_x0000_s3286" name="" r:id="rId5" imgW="190500" imgH="215900" progId="Equation.KSEE3">
                      <p:embed/>
                    </p:oleObj>
                  </mc:Choice>
                  <mc:Fallback>
                    <p:oleObj name="" r:id="rId5" imgW="190500" imgH="215900" progId="Equation.KSEE3">
                      <p:embed/>
                      <p:pic>
                        <p:nvPicPr>
                          <p:cNvPr id="0" name="图片 3285"/>
                          <p:cNvPicPr/>
                          <p:nvPr/>
                        </p:nvPicPr>
                        <p:blipFill>
                          <a:blip r:embed="rId6"/>
                          <a:stretch>
                            <a:fillRect/>
                          </a:stretch>
                        </p:blipFill>
                        <p:spPr>
                          <a:xfrm>
                            <a:off x="10340" y="3130"/>
                            <a:ext cx="810" cy="919"/>
                          </a:xfrm>
                          <a:prstGeom prst="rect">
                            <a:avLst/>
                          </a:prstGeom>
                          <a:noFill/>
                          <a:ln w="38100">
                            <a:noFill/>
                            <a:miter/>
                          </a:ln>
                        </p:spPr>
                      </p:pic>
                    </p:oleObj>
                  </mc:Fallback>
                </mc:AlternateContent>
              </a:graphicData>
            </a:graphic>
          </p:graphicFrame>
          <p:graphicFrame>
            <p:nvGraphicFramePr>
              <p:cNvPr id="48158" name="对象 57">
                <a:hlinkClick r:id="" action="ppaction://ole?verb="/>
              </p:cNvPr>
              <p:cNvGraphicFramePr>
                <a:graphicFrameLocks noChangeAspect="1"/>
              </p:cNvGraphicFramePr>
              <p:nvPr/>
            </p:nvGraphicFramePr>
            <p:xfrm>
              <a:off x="12249" y="3216"/>
              <a:ext cx="810" cy="974"/>
            </p:xfrm>
            <a:graphic>
              <a:graphicData uri="http://schemas.openxmlformats.org/presentationml/2006/ole">
                <mc:AlternateContent xmlns:mc="http://schemas.openxmlformats.org/markup-compatibility/2006">
                  <mc:Choice xmlns:v="urn:schemas-microsoft-com:vml" Requires="v">
                    <p:oleObj spid="_x0000_s3287" name="" r:id="rId7" imgW="190500" imgH="228600" progId="Equation.KSEE3">
                      <p:embed/>
                    </p:oleObj>
                  </mc:Choice>
                  <mc:Fallback>
                    <p:oleObj name="" r:id="rId7" imgW="190500" imgH="228600" progId="Equation.KSEE3">
                      <p:embed/>
                      <p:pic>
                        <p:nvPicPr>
                          <p:cNvPr id="0" name="图片 3286"/>
                          <p:cNvPicPr/>
                          <p:nvPr/>
                        </p:nvPicPr>
                        <p:blipFill>
                          <a:blip r:embed="rId8"/>
                          <a:stretch>
                            <a:fillRect/>
                          </a:stretch>
                        </p:blipFill>
                        <p:spPr>
                          <a:xfrm>
                            <a:off x="12249" y="3216"/>
                            <a:ext cx="810" cy="974"/>
                          </a:xfrm>
                          <a:prstGeom prst="rect">
                            <a:avLst/>
                          </a:prstGeom>
                          <a:noFill/>
                          <a:ln w="38100">
                            <a:noFill/>
                            <a:miter/>
                          </a:ln>
                        </p:spPr>
                      </p:pic>
                    </p:oleObj>
                  </mc:Fallback>
                </mc:AlternateContent>
              </a:graphicData>
            </a:graphic>
          </p:graphicFrame>
          <p:graphicFrame>
            <p:nvGraphicFramePr>
              <p:cNvPr id="48159" name="对象 59">
                <a:hlinkClick r:id="" action="ppaction://ole?verb="/>
              </p:cNvPr>
              <p:cNvGraphicFramePr>
                <a:graphicFrameLocks noChangeAspect="1"/>
              </p:cNvGraphicFramePr>
              <p:nvPr/>
            </p:nvGraphicFramePr>
            <p:xfrm>
              <a:off x="6739" y="4070"/>
              <a:ext cx="754" cy="920"/>
            </p:xfrm>
            <a:graphic>
              <a:graphicData uri="http://schemas.openxmlformats.org/presentationml/2006/ole">
                <mc:AlternateContent xmlns:mc="http://schemas.openxmlformats.org/markup-compatibility/2006">
                  <mc:Choice xmlns:v="urn:schemas-microsoft-com:vml" Requires="v">
                    <p:oleObj spid="_x0000_s3288" name="" r:id="rId9" imgW="177165" imgH="215900" progId="Equation.KSEE3">
                      <p:embed/>
                    </p:oleObj>
                  </mc:Choice>
                  <mc:Fallback>
                    <p:oleObj name="" r:id="rId9" imgW="177165" imgH="215900" progId="Equation.KSEE3">
                      <p:embed/>
                      <p:pic>
                        <p:nvPicPr>
                          <p:cNvPr id="0" name="图片 3287"/>
                          <p:cNvPicPr/>
                          <p:nvPr/>
                        </p:nvPicPr>
                        <p:blipFill>
                          <a:blip r:embed="rId10"/>
                          <a:stretch>
                            <a:fillRect/>
                          </a:stretch>
                        </p:blipFill>
                        <p:spPr>
                          <a:xfrm>
                            <a:off x="6739" y="4070"/>
                            <a:ext cx="754" cy="920"/>
                          </a:xfrm>
                          <a:prstGeom prst="rect">
                            <a:avLst/>
                          </a:prstGeom>
                          <a:noFill/>
                          <a:ln w="38100">
                            <a:noFill/>
                            <a:miter/>
                          </a:ln>
                        </p:spPr>
                      </p:pic>
                    </p:oleObj>
                  </mc:Fallback>
                </mc:AlternateContent>
              </a:graphicData>
            </a:graphic>
          </p:graphicFrame>
          <p:sp>
            <p:nvSpPr>
              <p:cNvPr id="62" name="任意多边形 61"/>
              <p:cNvSpPr/>
              <p:nvPr/>
            </p:nvSpPr>
            <p:spPr>
              <a:xfrm>
                <a:off x="7571" y="3805"/>
                <a:ext cx="489" cy="1001"/>
              </a:xfrm>
              <a:custGeom>
                <a:avLst/>
                <a:gdLst>
                  <a:gd name="connisteX0" fmla="*/ 310515 w 310515"/>
                  <a:gd name="connsiteY0" fmla="*/ 0 h 635635"/>
                  <a:gd name="connisteX1" fmla="*/ 74295 w 310515"/>
                  <a:gd name="connsiteY1" fmla="*/ 295910 h 635635"/>
                  <a:gd name="connisteX2" fmla="*/ 0 w 310515"/>
                  <a:gd name="connsiteY2" fmla="*/ 635635 h 635635"/>
                </a:gdLst>
                <a:ahLst/>
                <a:cxnLst>
                  <a:cxn ang="0">
                    <a:pos x="connisteX0" y="connsiteY0"/>
                  </a:cxn>
                  <a:cxn ang="0">
                    <a:pos x="connisteX1" y="connsiteY1"/>
                  </a:cxn>
                  <a:cxn ang="0">
                    <a:pos x="connisteX2" y="connsiteY2"/>
                  </a:cxn>
                </a:cxnLst>
                <a:rect l="l" t="t" r="r" b="b"/>
                <a:pathLst>
                  <a:path w="310515" h="635635">
                    <a:moveTo>
                      <a:pt x="310515" y="0"/>
                    </a:moveTo>
                    <a:cubicBezTo>
                      <a:pt x="264795" y="52070"/>
                      <a:pt x="136525" y="168910"/>
                      <a:pt x="74295" y="295910"/>
                    </a:cubicBezTo>
                    <a:cubicBezTo>
                      <a:pt x="12065" y="422910"/>
                      <a:pt x="10160" y="573405"/>
                      <a:pt x="0" y="63563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3" name="任意多边形 62"/>
              <p:cNvSpPr/>
              <p:nvPr/>
            </p:nvSpPr>
            <p:spPr>
              <a:xfrm>
                <a:off x="12782" y="4364"/>
                <a:ext cx="163" cy="1023"/>
              </a:xfrm>
              <a:custGeom>
                <a:avLst/>
                <a:gdLst>
                  <a:gd name="connisteX0" fmla="*/ 0 w 103606"/>
                  <a:gd name="connsiteY0" fmla="*/ 0 h 649605"/>
                  <a:gd name="connisteX1" fmla="*/ 103505 w 103606"/>
                  <a:gd name="connsiteY1" fmla="*/ 398780 h 649605"/>
                  <a:gd name="connisteX2" fmla="*/ 14605 w 103606"/>
                  <a:gd name="connsiteY2" fmla="*/ 649605 h 649605"/>
                </a:gdLst>
                <a:ahLst/>
                <a:cxnLst>
                  <a:cxn ang="0">
                    <a:pos x="connisteX0" y="connsiteY0"/>
                  </a:cxn>
                  <a:cxn ang="0">
                    <a:pos x="connisteX1" y="connsiteY1"/>
                  </a:cxn>
                  <a:cxn ang="0">
                    <a:pos x="connisteX2" y="connsiteY2"/>
                  </a:cxn>
                </a:cxnLst>
                <a:rect l="l" t="t" r="r" b="b"/>
                <a:pathLst>
                  <a:path w="103606" h="649605">
                    <a:moveTo>
                      <a:pt x="0" y="0"/>
                    </a:moveTo>
                    <a:cubicBezTo>
                      <a:pt x="22225" y="74930"/>
                      <a:pt x="100330" y="268605"/>
                      <a:pt x="103505" y="398780"/>
                    </a:cubicBezTo>
                    <a:cubicBezTo>
                      <a:pt x="106680" y="528955"/>
                      <a:pt x="34290" y="607695"/>
                      <a:pt x="14605" y="64960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4" name="任意多边形 63"/>
              <p:cNvSpPr/>
              <p:nvPr/>
            </p:nvSpPr>
            <p:spPr>
              <a:xfrm>
                <a:off x="10729" y="3942"/>
                <a:ext cx="352" cy="489"/>
              </a:xfrm>
              <a:custGeom>
                <a:avLst/>
                <a:gdLst>
                  <a:gd name="connisteX0" fmla="*/ 0 w 223321"/>
                  <a:gd name="connsiteY0" fmla="*/ 0 h 310515"/>
                  <a:gd name="connisteX1" fmla="*/ 192405 w 223321"/>
                  <a:gd name="connsiteY1" fmla="*/ 103505 h 310515"/>
                  <a:gd name="connisteX2" fmla="*/ 221615 w 223321"/>
                  <a:gd name="connsiteY2" fmla="*/ 310515 h 310515"/>
                </a:gdLst>
                <a:ahLst/>
                <a:cxnLst>
                  <a:cxn ang="0">
                    <a:pos x="connisteX0" y="connsiteY0"/>
                  </a:cxn>
                  <a:cxn ang="0">
                    <a:pos x="connisteX1" y="connsiteY1"/>
                  </a:cxn>
                  <a:cxn ang="0">
                    <a:pos x="connisteX2" y="connsiteY2"/>
                  </a:cxn>
                </a:cxnLst>
                <a:rect l="l" t="t" r="r" b="b"/>
                <a:pathLst>
                  <a:path w="223322" h="310515">
                    <a:moveTo>
                      <a:pt x="0" y="0"/>
                    </a:moveTo>
                    <a:cubicBezTo>
                      <a:pt x="38100" y="16510"/>
                      <a:pt x="147955" y="41275"/>
                      <a:pt x="192405" y="103505"/>
                    </a:cubicBezTo>
                    <a:cubicBezTo>
                      <a:pt x="236855" y="165735"/>
                      <a:pt x="219710" y="271145"/>
                      <a:pt x="221615" y="31051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aphicFrame>
          <p:nvGraphicFramePr>
            <p:cNvPr id="48163" name="对象 64">
              <a:hlinkClick r:id="" action="ppaction://ole?verb="/>
            </p:cNvPr>
            <p:cNvGraphicFramePr>
              <a:graphicFrameLocks noChangeAspect="1"/>
            </p:cNvGraphicFramePr>
            <p:nvPr/>
          </p:nvGraphicFramePr>
          <p:xfrm>
            <a:off x="11090" y="4469"/>
            <a:ext cx="643" cy="685"/>
          </p:xfrm>
          <a:graphic>
            <a:graphicData uri="http://schemas.openxmlformats.org/presentationml/2006/ole">
              <mc:AlternateContent xmlns:mc="http://schemas.openxmlformats.org/markup-compatibility/2006">
                <mc:Choice xmlns:v="urn:schemas-microsoft-com:vml" Requires="v">
                  <p:oleObj spid="_x0000_s3289" name="" r:id="rId11" imgW="203200" imgH="215900" progId="Equation.KSEE3">
                    <p:embed/>
                  </p:oleObj>
                </mc:Choice>
                <mc:Fallback>
                  <p:oleObj name="" r:id="rId11" imgW="203200" imgH="215900" progId="Equation.KSEE3">
                    <p:embed/>
                    <p:pic>
                      <p:nvPicPr>
                        <p:cNvPr id="0" name="图片 3288"/>
                        <p:cNvPicPr/>
                        <p:nvPr/>
                      </p:nvPicPr>
                      <p:blipFill>
                        <a:blip r:embed="rId12"/>
                        <a:stretch>
                          <a:fillRect/>
                        </a:stretch>
                      </p:blipFill>
                      <p:spPr>
                        <a:xfrm>
                          <a:off x="11090" y="4469"/>
                          <a:ext cx="643" cy="685"/>
                        </a:xfrm>
                        <a:prstGeom prst="rect">
                          <a:avLst/>
                        </a:prstGeom>
                        <a:noFill/>
                        <a:ln w="38100">
                          <a:noFill/>
                          <a:miter/>
                        </a:ln>
                      </p:spPr>
                    </p:pic>
                  </p:oleObj>
                </mc:Fallback>
              </mc:AlternateContent>
            </a:graphicData>
          </a:graphic>
        </p:graphicFrame>
        <p:graphicFrame>
          <p:nvGraphicFramePr>
            <p:cNvPr id="48164" name="对象 66">
              <a:hlinkClick r:id="" action="ppaction://ole?verb="/>
            </p:cNvPr>
            <p:cNvGraphicFramePr>
              <a:graphicFrameLocks noChangeAspect="1"/>
            </p:cNvGraphicFramePr>
            <p:nvPr/>
          </p:nvGraphicFramePr>
          <p:xfrm>
            <a:off x="13193" y="4499"/>
            <a:ext cx="603" cy="726"/>
          </p:xfrm>
          <a:graphic>
            <a:graphicData uri="http://schemas.openxmlformats.org/presentationml/2006/ole">
              <mc:AlternateContent xmlns:mc="http://schemas.openxmlformats.org/markup-compatibility/2006">
                <mc:Choice xmlns:v="urn:schemas-microsoft-com:vml" Requires="v">
                  <p:oleObj spid="_x0000_s3290" name="" r:id="rId13" imgW="190500" imgH="228600" progId="Equation.KSEE3">
                    <p:embed/>
                  </p:oleObj>
                </mc:Choice>
                <mc:Fallback>
                  <p:oleObj name="" r:id="rId13" imgW="190500" imgH="228600" progId="Equation.KSEE3">
                    <p:embed/>
                    <p:pic>
                      <p:nvPicPr>
                        <p:cNvPr id="0" name="图片 3289"/>
                        <p:cNvPicPr/>
                        <p:nvPr/>
                      </p:nvPicPr>
                      <p:blipFill>
                        <a:blip r:embed="rId14"/>
                        <a:stretch>
                          <a:fillRect/>
                        </a:stretch>
                      </p:blipFill>
                      <p:spPr>
                        <a:xfrm>
                          <a:off x="13193" y="4499"/>
                          <a:ext cx="603" cy="726"/>
                        </a:xfrm>
                        <a:prstGeom prst="rect">
                          <a:avLst/>
                        </a:prstGeom>
                        <a:noFill/>
                        <a:ln w="38100">
                          <a:noFill/>
                          <a:miter/>
                        </a:ln>
                      </p:spPr>
                    </p:pic>
                  </p:oleObj>
                </mc:Fallback>
              </mc:AlternateContent>
            </a:graphicData>
          </a:graphic>
        </p:graphicFrame>
      </p:grpSp>
      <p:pic>
        <p:nvPicPr>
          <p:cNvPr id="48165" name="图片 11272">
            <a:hlinkClick r:id="rId15"/>
          </p:cNvPr>
          <p:cNvPicPr>
            <a:picLocks noChangeAspect="1"/>
          </p:cNvPicPr>
          <p:nvPr/>
        </p:nvPicPr>
        <p:blipFill>
          <a:blip r:embed="rId16"/>
          <a:stretch>
            <a:fillRect/>
          </a:stretch>
        </p:blipFill>
        <p:spPr>
          <a:xfrm>
            <a:off x="8686800" y="6396038"/>
            <a:ext cx="508000" cy="488950"/>
          </a:xfrm>
          <a:prstGeom prst="rect">
            <a:avLst/>
          </a:prstGeom>
          <a:noFill/>
          <a:ln w="9525">
            <a:noFill/>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5772150" y="4797425"/>
            <a:ext cx="3408363" cy="13684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154" name="文本框 122919"/>
          <p:cNvSpPr txBox="1"/>
          <p:nvPr/>
        </p:nvSpPr>
        <p:spPr>
          <a:xfrm>
            <a:off x="19050" y="112713"/>
            <a:ext cx="9001125" cy="1630362"/>
          </a:xfrm>
          <a:prstGeom prst="rect">
            <a:avLst/>
          </a:prstGeom>
          <a:noFill/>
          <a:ln w="9525">
            <a:noFill/>
          </a:ln>
        </p:spPr>
        <p:txBody>
          <a:bodyPr anchor="t" anchorCtr="0">
            <a:spAutoFit/>
          </a:bodyPr>
          <a:p>
            <a:pPr>
              <a:spcBef>
                <a:spcPct val="20000"/>
              </a:spcBef>
            </a:pPr>
            <a:r>
              <a:rPr lang="zh-CN" altLang="en-US" sz="2800" b="1" dirty="0">
                <a:solidFill>
                  <a:srgbClr val="FF0000"/>
                </a:solidFill>
                <a:latin typeface="微软雅黑" panose="020B0503020204020204" pitchFamily="34" charset="-122"/>
                <a:ea typeface="微软雅黑" panose="020B0503020204020204" pitchFamily="34" charset="-122"/>
              </a:rPr>
              <a:t>【例】</a:t>
            </a:r>
            <a:r>
              <a:rPr lang="zh-CN" altLang="en-US" b="1" dirty="0">
                <a:latin typeface="微软雅黑" panose="020B0503020204020204" pitchFamily="34" charset="-122"/>
                <a:ea typeface="微软雅黑" panose="020B0503020204020204" pitchFamily="34" charset="-122"/>
              </a:rPr>
              <a:t>如图所示行星轮机构，三齿轮均视为均质圆盘，质量均为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，半径为</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。曲柄视为均质细杆，质量为</a:t>
            </a:r>
            <a:r>
              <a:rPr lang="en-US" altLang="zh-CN" b="1">
                <a:latin typeface="微软雅黑" panose="020B0503020204020204" pitchFamily="34" charset="-122"/>
                <a:ea typeface="微软雅黑" panose="020B0503020204020204" pitchFamily="34" charset="-122"/>
              </a:rPr>
              <a:t>m</a:t>
            </a:r>
            <a:r>
              <a:rPr lang="en-US" altLang="zh-CN" b="1" baseline="-2500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。作用在曲柄上的力矩</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为常数，整个机构在</a:t>
            </a:r>
            <a:r>
              <a:rPr lang="zh-CN" altLang="en-US" b="1" dirty="0">
                <a:solidFill>
                  <a:srgbClr val="FF0000"/>
                </a:solidFill>
                <a:latin typeface="微软雅黑" panose="020B0503020204020204" pitchFamily="34" charset="-122"/>
                <a:ea typeface="微软雅黑" panose="020B0503020204020204" pitchFamily="34" charset="-122"/>
              </a:rPr>
              <a:t>水平面内</a:t>
            </a:r>
            <a:r>
              <a:rPr lang="zh-CN" altLang="en-US" b="1" dirty="0">
                <a:latin typeface="微软雅黑" panose="020B0503020204020204" pitchFamily="34" charset="-122"/>
                <a:ea typeface="微软雅黑" panose="020B0503020204020204" pitchFamily="34" charset="-122"/>
              </a:rPr>
              <a:t>由</a:t>
            </a:r>
            <a:r>
              <a:rPr lang="zh-CN" altLang="en-US" b="1" dirty="0">
                <a:solidFill>
                  <a:srgbClr val="FF0000"/>
                </a:solidFill>
                <a:latin typeface="微软雅黑" panose="020B0503020204020204" pitchFamily="34" charset="-122"/>
                <a:ea typeface="微软雅黑" panose="020B0503020204020204" pitchFamily="34" charset="-122"/>
              </a:rPr>
              <a:t>静</a:t>
            </a:r>
            <a:r>
              <a:rPr lang="zh-CN" altLang="en-US" b="1" dirty="0">
                <a:latin typeface="微软雅黑" panose="020B0503020204020204" pitchFamily="34" charset="-122"/>
                <a:ea typeface="微软雅黑" panose="020B0503020204020204" pitchFamily="34" charset="-122"/>
              </a:rPr>
              <a:t>止开始运动，不计</a:t>
            </a:r>
            <a:r>
              <a:rPr lang="zh-CN" altLang="en-US" b="1" dirty="0">
                <a:solidFill>
                  <a:srgbClr val="FF0000"/>
                </a:solidFill>
                <a:latin typeface="微软雅黑" panose="020B0503020204020204" pitchFamily="34" charset="-122"/>
                <a:ea typeface="微软雅黑" panose="020B0503020204020204" pitchFamily="34" charset="-122"/>
              </a:rPr>
              <a:t>摩擦</a:t>
            </a:r>
            <a:r>
              <a:rPr lang="zh-CN" altLang="en-US" b="1" dirty="0">
                <a:latin typeface="微软雅黑" panose="020B0503020204020204" pitchFamily="34" charset="-122"/>
                <a:ea typeface="微软雅黑" panose="020B0503020204020204" pitchFamily="34" charset="-122"/>
              </a:rPr>
              <a:t>。求曲柄的角速度（表示为曲柄转角的函数）。</a:t>
            </a:r>
            <a:endParaRPr lang="zh-CN" altLang="en-US" b="1" dirty="0">
              <a:latin typeface="微软雅黑" panose="020B0503020204020204" pitchFamily="34" charset="-122"/>
              <a:ea typeface="微软雅黑" panose="020B0503020204020204" pitchFamily="34" charset="-122"/>
            </a:endParaRPr>
          </a:p>
        </p:txBody>
      </p:sp>
      <p:sp>
        <p:nvSpPr>
          <p:cNvPr id="49155" name="文本框 1"/>
          <p:cNvSpPr txBox="1"/>
          <p:nvPr/>
        </p:nvSpPr>
        <p:spPr>
          <a:xfrm>
            <a:off x="-69850" y="1700213"/>
            <a:ext cx="5013325" cy="398462"/>
          </a:xfrm>
          <a:prstGeom prst="rect">
            <a:avLst/>
          </a:prstGeom>
          <a:noFill/>
          <a:ln w="9525">
            <a:noFill/>
          </a:ln>
        </p:spPr>
        <p:txBody>
          <a:bodyPr anchor="t" anchorCtr="0">
            <a:spAutoFit/>
          </a:bodyPr>
          <a:p>
            <a:pPr>
              <a:buClr>
                <a:schemeClr val="tx1"/>
              </a:buClr>
              <a:buFont typeface="Wingdings" panose="05000000000000000000" pitchFamily="2" charset="2"/>
            </a:pPr>
            <a:r>
              <a:rPr lang="zh-CN" altLang="en-US" sz="2000" b="1" dirty="0">
                <a:solidFill>
                  <a:schemeClr val="accent2"/>
                </a:solidFill>
                <a:latin typeface="Times New Roman" panose="02020603050405020304" pitchFamily="18" charset="0"/>
                <a:ea typeface="微软雅黑" panose="020B0503020204020204" pitchFamily="34" charset="-122"/>
              </a:rPr>
              <a:t>【分析】一）至少需列积分方程数</a:t>
            </a:r>
            <a:endParaRPr lang="zh-CN" altLang="en-US" sz="20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49156" name="文本框 13"/>
          <p:cNvSpPr txBox="1"/>
          <p:nvPr/>
        </p:nvSpPr>
        <p:spPr>
          <a:xfrm>
            <a:off x="19050" y="2446338"/>
            <a:ext cx="5013325" cy="460375"/>
          </a:xfrm>
          <a:prstGeom prst="rect">
            <a:avLst/>
          </a:prstGeom>
          <a:noFill/>
          <a:ln w="9525">
            <a:noFill/>
          </a:ln>
        </p:spPr>
        <p:txBody>
          <a:bodyPr anchor="t" anchorCtr="0">
            <a:spAutoFit/>
          </a:bodyPr>
          <a:p>
            <a:pPr>
              <a:buClr>
                <a:schemeClr val="tx1"/>
              </a:buClr>
              <a:buFont typeface="Wingdings" panose="05000000000000000000" pitchFamily="2" charset="2"/>
            </a:pPr>
            <a:r>
              <a:rPr lang="zh-CN" altLang="en-US" b="1" dirty="0">
                <a:solidFill>
                  <a:schemeClr val="accent2"/>
                </a:solidFill>
                <a:latin typeface="Times New Roman" panose="02020603050405020304" pitchFamily="18" charset="0"/>
                <a:ea typeface="微软雅黑" panose="020B0503020204020204" pitchFamily="34" charset="-122"/>
              </a:rPr>
              <a:t>二）积分方程来源：</a:t>
            </a:r>
            <a:r>
              <a:rPr lang="en-US" altLang="zh-CN" b="1">
                <a:solidFill>
                  <a:schemeClr val="accent2"/>
                </a:solidFill>
                <a:latin typeface="Times New Roman" panose="02020603050405020304" pitchFamily="18" charset="0"/>
                <a:ea typeface="微软雅黑" panose="020B0503020204020204" pitchFamily="34" charset="-122"/>
              </a:rPr>
              <a:t>3</a:t>
            </a:r>
            <a:r>
              <a:rPr lang="zh-CN" altLang="en-US" b="1" dirty="0">
                <a:solidFill>
                  <a:schemeClr val="accent2"/>
                </a:solidFill>
                <a:latin typeface="Times New Roman" panose="02020603050405020304" pitchFamily="18" charset="0"/>
                <a:ea typeface="微软雅黑" panose="020B0503020204020204" pitchFamily="34" charset="-122"/>
              </a:rPr>
              <a:t>大定理积分</a:t>
            </a:r>
            <a:endPar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49157" name="文本框 14"/>
          <p:cNvSpPr txBox="1"/>
          <p:nvPr/>
        </p:nvSpPr>
        <p:spPr>
          <a:xfrm>
            <a:off x="168275" y="2111375"/>
            <a:ext cx="5013325" cy="398463"/>
          </a:xfrm>
          <a:prstGeom prst="rect">
            <a:avLst/>
          </a:prstGeom>
          <a:noFill/>
          <a:ln w="9525">
            <a:noFill/>
          </a:ln>
        </p:spPr>
        <p:txBody>
          <a:bodyPr anchor="t" anchorCtr="0">
            <a:spAutoFit/>
          </a:bodyPr>
          <a:p>
            <a:pPr>
              <a:buClr>
                <a:schemeClr val="tx1"/>
              </a:buClr>
              <a:buFont typeface="Wingdings" panose="05000000000000000000" pitchFamily="2" charset="2"/>
            </a:pPr>
            <a:r>
              <a:rPr lang="en-US" altLang="zh-CN" sz="2000" b="1">
                <a:solidFill>
                  <a:schemeClr val="accent2"/>
                </a:solidFill>
                <a:latin typeface="Times New Roman" panose="02020603050405020304" pitchFamily="18" charset="0"/>
                <a:ea typeface="微软雅黑" panose="020B0503020204020204" pitchFamily="34" charset="-122"/>
              </a:rPr>
              <a:t>N=</a:t>
            </a:r>
            <a:r>
              <a:rPr lang="en-US" altLang="zh-CN" sz="2000" b="1">
                <a:solidFill>
                  <a:srgbClr val="FF0000"/>
                </a:solidFill>
                <a:latin typeface="Times New Roman" panose="02020603050405020304" pitchFamily="18" charset="0"/>
                <a:ea typeface="微软雅黑" panose="020B0503020204020204" pitchFamily="34" charset="-122"/>
              </a:rPr>
              <a:t>( 1   )</a:t>
            </a:r>
            <a:r>
              <a:rPr lang="en-US" altLang="zh-CN" sz="2000" b="1">
                <a:solidFill>
                  <a:schemeClr val="accent2"/>
                </a:solidFill>
                <a:latin typeface="Times New Roman" panose="02020603050405020304" pitchFamily="18" charset="0"/>
                <a:ea typeface="微软雅黑" panose="020B0503020204020204" pitchFamily="34" charset="-122"/>
              </a:rPr>
              <a:t>DOF+</a:t>
            </a:r>
            <a:r>
              <a:rPr lang="en-US" altLang="zh-CN" sz="2000" b="1">
                <a:solidFill>
                  <a:srgbClr val="FF0000"/>
                </a:solidFill>
                <a:latin typeface="Times New Roman" panose="02020603050405020304" pitchFamily="18" charset="0"/>
                <a:ea typeface="微软雅黑" panose="020B0503020204020204" pitchFamily="34" charset="-122"/>
              </a:rPr>
              <a:t>(0   )</a:t>
            </a:r>
            <a:r>
              <a:rPr lang="en-US" altLang="zh-CN" sz="2000" b="1">
                <a:solidFill>
                  <a:schemeClr val="accent2"/>
                </a:solidFill>
                <a:latin typeface="Times New Roman" panose="02020603050405020304" pitchFamily="18" charset="0"/>
                <a:ea typeface="微软雅黑" panose="020B0503020204020204" pitchFamily="34" charset="-122"/>
              </a:rPr>
              <a:t>v=   1</a:t>
            </a:r>
            <a:endParaRPr lang="en-US" altLang="zh-CN" sz="20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49158" name="文本框 19"/>
          <p:cNvSpPr txBox="1"/>
          <p:nvPr/>
        </p:nvSpPr>
        <p:spPr>
          <a:xfrm>
            <a:off x="19050" y="4870450"/>
            <a:ext cx="3625850" cy="460375"/>
          </a:xfrm>
          <a:prstGeom prst="rect">
            <a:avLst/>
          </a:prstGeom>
          <a:noFill/>
          <a:ln w="9525">
            <a:noFill/>
          </a:ln>
        </p:spPr>
        <p:txBody>
          <a:bodyPr anchor="t" anchorCtr="0">
            <a:spAutoFit/>
          </a:bodyPr>
          <a:p>
            <a:pPr>
              <a:buClr>
                <a:schemeClr val="tx1"/>
              </a:buClr>
              <a:buFont typeface="Wingdings" panose="05000000000000000000" pitchFamily="2" charset="2"/>
            </a:pPr>
            <a:r>
              <a:rPr lang="zh-CN" altLang="en-US" b="1" dirty="0">
                <a:solidFill>
                  <a:schemeClr val="accent2"/>
                </a:solidFill>
                <a:latin typeface="Times New Roman" panose="02020603050405020304" pitchFamily="18" charset="0"/>
                <a:ea typeface="微软雅黑" panose="020B0503020204020204" pitchFamily="34" charset="-122"/>
              </a:rPr>
              <a:t>三）补充运动学速度关系</a:t>
            </a:r>
            <a:endPar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49159" name="文本框 20"/>
          <p:cNvSpPr txBox="1"/>
          <p:nvPr/>
        </p:nvSpPr>
        <p:spPr>
          <a:xfrm>
            <a:off x="95250" y="2801938"/>
            <a:ext cx="1403350" cy="460375"/>
          </a:xfrm>
          <a:prstGeom prst="rect">
            <a:avLst/>
          </a:prstGeom>
          <a:noFill/>
          <a:ln w="9525">
            <a:noFill/>
          </a:ln>
        </p:spPr>
        <p:txBody>
          <a:bodyPr wrap="none" anchor="t" anchorCtr="0">
            <a:spAutoFit/>
          </a:bodyPr>
          <a:p>
            <a:pPr>
              <a:buClr>
                <a:schemeClr val="tx1"/>
              </a:buClr>
              <a:buFont typeface="Wingdings" panose="05000000000000000000" pitchFamily="2" charset="2"/>
            </a:pPr>
            <a:r>
              <a:rPr lang="zh-CN" altLang="en-US" b="1" dirty="0">
                <a:solidFill>
                  <a:schemeClr val="accent2"/>
                </a:solidFill>
                <a:latin typeface="Times New Roman" panose="02020603050405020304" pitchFamily="18" charset="0"/>
                <a:ea typeface="微软雅黑" panose="020B0503020204020204" pitchFamily="34" charset="-122"/>
                <a:sym typeface="宋体" panose="02010600030101010101" pitchFamily="2" charset="-122"/>
              </a:rPr>
              <a:t>动能定理</a:t>
            </a:r>
            <a:endParaRPr lang="zh-CN" altLang="en-US">
              <a:latin typeface="Times New Roman" panose="02020603050405020304" pitchFamily="18" charset="0"/>
              <a:ea typeface="宋体" panose="02010600030101010101" pitchFamily="2" charset="-122"/>
            </a:endParaRPr>
          </a:p>
        </p:txBody>
      </p:sp>
      <p:graphicFrame>
        <p:nvGraphicFramePr>
          <p:cNvPr id="49160" name="对象 21">
            <a:hlinkClick r:id="" action="ppaction://ole?verb="/>
          </p:cNvPr>
          <p:cNvGraphicFramePr>
            <a:graphicFrameLocks noChangeAspect="1"/>
          </p:cNvGraphicFramePr>
          <p:nvPr/>
        </p:nvGraphicFramePr>
        <p:xfrm>
          <a:off x="268288" y="3265488"/>
          <a:ext cx="1717675" cy="479425"/>
        </p:xfrm>
        <a:graphic>
          <a:graphicData uri="http://schemas.openxmlformats.org/presentationml/2006/ole">
            <mc:AlternateContent xmlns:mc="http://schemas.openxmlformats.org/markup-compatibility/2006">
              <mc:Choice xmlns:v="urn:schemas-microsoft-com:vml" Requires="v">
                <p:oleObj spid="_x0000_s3291" name="" r:id="rId1" imgW="774065" imgH="215900" progId="Equation.KSEE3">
                  <p:embed/>
                </p:oleObj>
              </mc:Choice>
              <mc:Fallback>
                <p:oleObj name="" r:id="rId1" imgW="774065" imgH="215900" progId="Equation.KSEE3">
                  <p:embed/>
                  <p:pic>
                    <p:nvPicPr>
                      <p:cNvPr id="0" name="图片 3290"/>
                      <p:cNvPicPr/>
                      <p:nvPr/>
                    </p:nvPicPr>
                    <p:blipFill>
                      <a:blip r:embed="rId2"/>
                      <a:stretch>
                        <a:fillRect/>
                      </a:stretch>
                    </p:blipFill>
                    <p:spPr>
                      <a:xfrm>
                        <a:off x="268288" y="3265488"/>
                        <a:ext cx="1717675" cy="479425"/>
                      </a:xfrm>
                      <a:prstGeom prst="rect">
                        <a:avLst/>
                      </a:prstGeom>
                      <a:noFill/>
                      <a:ln w="38100">
                        <a:noFill/>
                        <a:miter/>
                      </a:ln>
                    </p:spPr>
                  </p:pic>
                </p:oleObj>
              </mc:Fallback>
            </mc:AlternateContent>
          </a:graphicData>
        </a:graphic>
      </p:graphicFrame>
      <p:sp>
        <p:nvSpPr>
          <p:cNvPr id="49161" name="文本框 22"/>
          <p:cNvSpPr txBox="1"/>
          <p:nvPr/>
        </p:nvSpPr>
        <p:spPr>
          <a:xfrm>
            <a:off x="95250" y="3827463"/>
            <a:ext cx="9251950" cy="460375"/>
          </a:xfrm>
          <a:prstGeom prst="rect">
            <a:avLst/>
          </a:prstGeom>
          <a:noFill/>
          <a:ln w="9525">
            <a:noFill/>
          </a:ln>
        </p:spPr>
        <p:txBody>
          <a:bodyPr wrap="none" anchor="t" anchorCtr="0">
            <a:spAutoFit/>
          </a:bodyPr>
          <a:p>
            <a:r>
              <a:rPr lang="en-US" altLang="zh-CN" b="1">
                <a:solidFill>
                  <a:schemeClr val="accent2"/>
                </a:solidFill>
                <a:latin typeface="Times New Roman" panose="02020603050405020304" pitchFamily="18" charset="0"/>
                <a:ea typeface="微软雅黑" panose="020B0503020204020204" pitchFamily="34" charset="-122"/>
                <a:sym typeface="宋体" panose="02010600030101010101" pitchFamily="2" charset="-122"/>
              </a:rPr>
              <a:t>1</a:t>
            </a:r>
            <a:r>
              <a:rPr lang="zh-CN" altLang="en-US" b="1" dirty="0">
                <a:solidFill>
                  <a:schemeClr val="accent2"/>
                </a:solidFill>
                <a:latin typeface="Times New Roman" panose="02020603050405020304" pitchFamily="18" charset="0"/>
                <a:ea typeface="微软雅黑" panose="020B0503020204020204" pitchFamily="34" charset="-122"/>
                <a:sym typeface="宋体" panose="02010600030101010101" pitchFamily="2" charset="-122"/>
              </a:rPr>
              <a:t>个自由度，取 其中一个与所有待求速度最容易建立关系的速度量：</a:t>
            </a:r>
            <a:endParaRPr lang="zh-CN" altLang="en-US">
              <a:latin typeface="Times New Roman" panose="02020603050405020304" pitchFamily="18" charset="0"/>
              <a:ea typeface="宋体" panose="02010600030101010101" pitchFamily="2" charset="-122"/>
            </a:endParaRPr>
          </a:p>
        </p:txBody>
      </p:sp>
      <p:graphicFrame>
        <p:nvGraphicFramePr>
          <p:cNvPr id="36873" name="对象 26">
            <a:hlinkClick r:id="" action="ppaction://ole?verb="/>
          </p:cNvPr>
          <p:cNvGraphicFramePr>
            <a:graphicFrameLocks noChangeAspect="1"/>
          </p:cNvGraphicFramePr>
          <p:nvPr/>
        </p:nvGraphicFramePr>
        <p:xfrm>
          <a:off x="5181600" y="6203950"/>
          <a:ext cx="2708275" cy="465138"/>
        </p:xfrm>
        <a:graphic>
          <a:graphicData uri="http://schemas.openxmlformats.org/presentationml/2006/ole">
            <mc:AlternateContent xmlns:mc="http://schemas.openxmlformats.org/markup-compatibility/2006">
              <mc:Choice xmlns:v="urn:schemas-microsoft-com:vml" Requires="v">
                <p:oleObj spid="_x0000_s3292" name="" r:id="rId3" imgW="1333500" imgH="228600" progId="Equation.KSEE3">
                  <p:embed/>
                </p:oleObj>
              </mc:Choice>
              <mc:Fallback>
                <p:oleObj name="" r:id="rId3" imgW="1333500" imgH="228600" progId="Equation.KSEE3">
                  <p:embed/>
                  <p:pic>
                    <p:nvPicPr>
                      <p:cNvPr id="0" name="图片 3291"/>
                      <p:cNvPicPr/>
                      <p:nvPr/>
                    </p:nvPicPr>
                    <p:blipFill>
                      <a:blip r:embed="rId4"/>
                      <a:stretch>
                        <a:fillRect/>
                      </a:stretch>
                    </p:blipFill>
                    <p:spPr>
                      <a:xfrm>
                        <a:off x="5181600" y="6203950"/>
                        <a:ext cx="2708275" cy="465138"/>
                      </a:xfrm>
                      <a:prstGeom prst="rect">
                        <a:avLst/>
                      </a:prstGeom>
                      <a:noFill/>
                      <a:ln w="38100">
                        <a:noFill/>
                        <a:miter/>
                      </a:ln>
                    </p:spPr>
                  </p:pic>
                </p:oleObj>
              </mc:Fallback>
            </mc:AlternateContent>
          </a:graphicData>
        </a:graphic>
      </p:graphicFrame>
      <p:graphicFrame>
        <p:nvGraphicFramePr>
          <p:cNvPr id="36874" name="对象 28">
            <a:hlinkClick r:id="" action="ppaction://ole?verb="/>
          </p:cNvPr>
          <p:cNvGraphicFramePr>
            <a:graphicFrameLocks noChangeAspect="1"/>
          </p:cNvGraphicFramePr>
          <p:nvPr/>
        </p:nvGraphicFramePr>
        <p:xfrm>
          <a:off x="268288" y="4381500"/>
          <a:ext cx="1258887" cy="428625"/>
        </p:xfrm>
        <a:graphic>
          <a:graphicData uri="http://schemas.openxmlformats.org/presentationml/2006/ole">
            <mc:AlternateContent xmlns:mc="http://schemas.openxmlformats.org/markup-compatibility/2006">
              <mc:Choice xmlns:v="urn:schemas-microsoft-com:vml" Requires="v">
                <p:oleObj spid="_x0000_s3293" name="" r:id="rId5" imgW="634365" imgH="215900" progId="Equation.KSEE3">
                  <p:embed/>
                </p:oleObj>
              </mc:Choice>
              <mc:Fallback>
                <p:oleObj name="" r:id="rId5" imgW="634365" imgH="215900" progId="Equation.KSEE3">
                  <p:embed/>
                  <p:pic>
                    <p:nvPicPr>
                      <p:cNvPr id="0" name="图片 3292"/>
                      <p:cNvPicPr/>
                      <p:nvPr/>
                    </p:nvPicPr>
                    <p:blipFill>
                      <a:blip r:embed="rId6"/>
                      <a:stretch>
                        <a:fillRect/>
                      </a:stretch>
                    </p:blipFill>
                    <p:spPr>
                      <a:xfrm>
                        <a:off x="268288" y="4381500"/>
                        <a:ext cx="1258887" cy="428625"/>
                      </a:xfrm>
                      <a:prstGeom prst="rect">
                        <a:avLst/>
                      </a:prstGeom>
                      <a:noFill/>
                      <a:ln w="38100">
                        <a:noFill/>
                        <a:miter/>
                      </a:ln>
                    </p:spPr>
                  </p:pic>
                </p:oleObj>
              </mc:Fallback>
            </mc:AlternateContent>
          </a:graphicData>
        </a:graphic>
      </p:graphicFrame>
      <p:graphicFrame>
        <p:nvGraphicFramePr>
          <p:cNvPr id="36875" name="对象 30">
            <a:hlinkClick r:id="" action="ppaction://ole?verb="/>
          </p:cNvPr>
          <p:cNvGraphicFramePr>
            <a:graphicFrameLocks noChangeAspect="1"/>
          </p:cNvGraphicFramePr>
          <p:nvPr/>
        </p:nvGraphicFramePr>
        <p:xfrm>
          <a:off x="1790700" y="4381500"/>
          <a:ext cx="781050" cy="428625"/>
        </p:xfrm>
        <a:graphic>
          <a:graphicData uri="http://schemas.openxmlformats.org/presentationml/2006/ole">
            <mc:AlternateContent xmlns:mc="http://schemas.openxmlformats.org/markup-compatibility/2006">
              <mc:Choice xmlns:v="urn:schemas-microsoft-com:vml" Requires="v">
                <p:oleObj spid="_x0000_s3294" name="" r:id="rId7" imgW="393700" imgH="215900" progId="Equation.KSEE3">
                  <p:embed/>
                </p:oleObj>
              </mc:Choice>
              <mc:Fallback>
                <p:oleObj name="" r:id="rId7" imgW="393700" imgH="215900" progId="Equation.KSEE3">
                  <p:embed/>
                  <p:pic>
                    <p:nvPicPr>
                      <p:cNvPr id="0" name="图片 3293"/>
                      <p:cNvPicPr/>
                      <p:nvPr/>
                    </p:nvPicPr>
                    <p:blipFill>
                      <a:blip r:embed="rId8"/>
                      <a:stretch>
                        <a:fillRect/>
                      </a:stretch>
                    </p:blipFill>
                    <p:spPr>
                      <a:xfrm>
                        <a:off x="1790700" y="4381500"/>
                        <a:ext cx="781050" cy="428625"/>
                      </a:xfrm>
                      <a:prstGeom prst="rect">
                        <a:avLst/>
                      </a:prstGeom>
                      <a:noFill/>
                      <a:ln w="38100">
                        <a:noFill/>
                        <a:miter/>
                      </a:ln>
                    </p:spPr>
                  </p:pic>
                </p:oleObj>
              </mc:Fallback>
            </mc:AlternateContent>
          </a:graphicData>
        </a:graphic>
      </p:graphicFrame>
      <p:graphicFrame>
        <p:nvGraphicFramePr>
          <p:cNvPr id="36876" name="对象 32">
            <a:hlinkClick r:id="" action="ppaction://ole?verb="/>
          </p:cNvPr>
          <p:cNvGraphicFramePr>
            <a:graphicFrameLocks noChangeAspect="1"/>
          </p:cNvGraphicFramePr>
          <p:nvPr/>
        </p:nvGraphicFramePr>
        <p:xfrm>
          <a:off x="2946400" y="4252913"/>
          <a:ext cx="5756275" cy="684212"/>
        </p:xfrm>
        <a:graphic>
          <a:graphicData uri="http://schemas.openxmlformats.org/presentationml/2006/ole">
            <mc:AlternateContent xmlns:mc="http://schemas.openxmlformats.org/markup-compatibility/2006">
              <mc:Choice xmlns:v="urn:schemas-microsoft-com:vml" Requires="v">
                <p:oleObj spid="_x0000_s3295" name="" r:id="rId9" imgW="3327400" imgH="393700" progId="Equation.KSEE3">
                  <p:embed/>
                </p:oleObj>
              </mc:Choice>
              <mc:Fallback>
                <p:oleObj name="" r:id="rId9" imgW="3327400" imgH="393700" progId="Equation.KSEE3">
                  <p:embed/>
                  <p:pic>
                    <p:nvPicPr>
                      <p:cNvPr id="0" name="图片 3294"/>
                      <p:cNvPicPr/>
                      <p:nvPr/>
                    </p:nvPicPr>
                    <p:blipFill>
                      <a:blip r:embed="rId10"/>
                      <a:stretch>
                        <a:fillRect/>
                      </a:stretch>
                    </p:blipFill>
                    <p:spPr>
                      <a:xfrm>
                        <a:off x="2946400" y="4252913"/>
                        <a:ext cx="5756275" cy="684212"/>
                      </a:xfrm>
                      <a:prstGeom prst="rect">
                        <a:avLst/>
                      </a:prstGeom>
                      <a:noFill/>
                      <a:ln w="38100">
                        <a:noFill/>
                        <a:miter/>
                      </a:ln>
                    </p:spPr>
                  </p:pic>
                </p:oleObj>
              </mc:Fallback>
            </mc:AlternateContent>
          </a:graphicData>
        </a:graphic>
      </p:graphicFrame>
      <p:sp>
        <p:nvSpPr>
          <p:cNvPr id="35" name="文本框 34"/>
          <p:cNvSpPr txBox="1"/>
          <p:nvPr/>
        </p:nvSpPr>
        <p:spPr>
          <a:xfrm>
            <a:off x="3389313" y="4754563"/>
            <a:ext cx="2365375" cy="922337"/>
          </a:xfrm>
          <a:prstGeom prst="rect">
            <a:avLst/>
          </a:prstGeom>
          <a:noFill/>
          <a:ln w="9525">
            <a:noFill/>
          </a:ln>
        </p:spPr>
        <p:txBody>
          <a:bodyPr wrap="square" anchor="t" anchorCtr="0">
            <a:spAutoFit/>
          </a:bodyPr>
          <a:p>
            <a:pPr>
              <a:buClr>
                <a:schemeClr val="tx1"/>
              </a:buClr>
              <a:buFont typeface="Wingdings" panose="05000000000000000000" pitchFamily="2" charset="2"/>
            </a:pP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a:t>
            </a:r>
            <a:r>
              <a:rPr lang="zh-CN" altLang="en-US"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解法</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1:</a:t>
            </a:r>
            <a:r>
              <a:rPr lang="zh-CN" altLang="en-US"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相对转速比</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a:t>
            </a: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半径反比法，外啮合为负号</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a:t>
            </a:r>
            <a:endPar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36" name="文本框 35"/>
          <p:cNvSpPr txBox="1"/>
          <p:nvPr/>
        </p:nvSpPr>
        <p:spPr>
          <a:xfrm>
            <a:off x="19050" y="5330825"/>
            <a:ext cx="1400175" cy="368300"/>
          </a:xfrm>
          <a:prstGeom prst="rect">
            <a:avLst/>
          </a:prstGeom>
          <a:noFill/>
          <a:ln w="9525">
            <a:noFill/>
          </a:ln>
        </p:spPr>
        <p:txBody>
          <a:bodyPr anchor="t" anchorCtr="0">
            <a:spAutoFit/>
          </a:bodyPr>
          <a:p>
            <a:pPr>
              <a:buClr>
                <a:schemeClr val="tx1"/>
              </a:buClr>
              <a:buFont typeface="Wingdings" panose="05000000000000000000" pitchFamily="2" charset="2"/>
            </a:pP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【轮</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1-</a:t>
            </a: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轮</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2</a:t>
            </a: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a:t>
            </a:r>
            <a:endPar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37" name="文本框 36"/>
          <p:cNvSpPr txBox="1"/>
          <p:nvPr/>
        </p:nvSpPr>
        <p:spPr>
          <a:xfrm>
            <a:off x="19050" y="6300788"/>
            <a:ext cx="1400175" cy="368300"/>
          </a:xfrm>
          <a:prstGeom prst="rect">
            <a:avLst/>
          </a:prstGeom>
          <a:noFill/>
          <a:ln w="9525">
            <a:noFill/>
          </a:ln>
        </p:spPr>
        <p:txBody>
          <a:bodyPr anchor="t" anchorCtr="0">
            <a:spAutoFit/>
          </a:bodyPr>
          <a:p>
            <a:pPr>
              <a:buClr>
                <a:schemeClr val="tx1"/>
              </a:buClr>
              <a:buFont typeface="Wingdings" panose="05000000000000000000" pitchFamily="2" charset="2"/>
            </a:pP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【轮</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2-</a:t>
            </a: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轮</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3</a:t>
            </a:r>
            <a:r>
              <a:rPr lang="zh-CN" altLang="en-US" sz="18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a:t>
            </a:r>
            <a:endPar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graphicFrame>
        <p:nvGraphicFramePr>
          <p:cNvPr id="36880" name="对象 37">
            <a:hlinkClick r:id="" action="ppaction://ole?verb="/>
          </p:cNvPr>
          <p:cNvGraphicFramePr>
            <a:graphicFrameLocks noChangeAspect="1"/>
          </p:cNvGraphicFramePr>
          <p:nvPr/>
        </p:nvGraphicFramePr>
        <p:xfrm>
          <a:off x="1625600" y="5316538"/>
          <a:ext cx="3317875" cy="749300"/>
        </p:xfrm>
        <a:graphic>
          <a:graphicData uri="http://schemas.openxmlformats.org/presentationml/2006/ole">
            <mc:AlternateContent xmlns:mc="http://schemas.openxmlformats.org/markup-compatibility/2006">
              <mc:Choice xmlns:v="urn:schemas-microsoft-com:vml" Requires="v">
                <p:oleObj spid="_x0000_s3296" name="" r:id="rId11" imgW="1917065" imgH="431800" progId="Equation.KSEE3">
                  <p:embed/>
                </p:oleObj>
              </mc:Choice>
              <mc:Fallback>
                <p:oleObj name="" r:id="rId11" imgW="1917065" imgH="431800" progId="Equation.KSEE3">
                  <p:embed/>
                  <p:pic>
                    <p:nvPicPr>
                      <p:cNvPr id="0" name="图片 3295"/>
                      <p:cNvPicPr/>
                      <p:nvPr/>
                    </p:nvPicPr>
                    <p:blipFill>
                      <a:blip r:embed="rId12"/>
                      <a:stretch>
                        <a:fillRect/>
                      </a:stretch>
                    </p:blipFill>
                    <p:spPr>
                      <a:xfrm>
                        <a:off x="1625600" y="5316538"/>
                        <a:ext cx="3317875" cy="749300"/>
                      </a:xfrm>
                      <a:prstGeom prst="rect">
                        <a:avLst/>
                      </a:prstGeom>
                      <a:noFill/>
                      <a:ln w="38100">
                        <a:noFill/>
                        <a:miter/>
                      </a:ln>
                    </p:spPr>
                  </p:pic>
                </p:oleObj>
              </mc:Fallback>
            </mc:AlternateContent>
          </a:graphicData>
        </a:graphic>
      </p:graphicFrame>
      <p:graphicFrame>
        <p:nvGraphicFramePr>
          <p:cNvPr id="36881" name="对象 39">
            <a:hlinkClick r:id="" action="ppaction://ole?verb="/>
          </p:cNvPr>
          <p:cNvGraphicFramePr>
            <a:graphicFrameLocks noChangeAspect="1"/>
          </p:cNvGraphicFramePr>
          <p:nvPr/>
        </p:nvGraphicFramePr>
        <p:xfrm>
          <a:off x="1525588" y="6065838"/>
          <a:ext cx="3122612" cy="750887"/>
        </p:xfrm>
        <a:graphic>
          <a:graphicData uri="http://schemas.openxmlformats.org/presentationml/2006/ole">
            <mc:AlternateContent xmlns:mc="http://schemas.openxmlformats.org/markup-compatibility/2006">
              <mc:Choice xmlns:v="urn:schemas-microsoft-com:vml" Requires="v">
                <p:oleObj spid="_x0000_s3297" name="" r:id="rId13" imgW="1803400" imgH="431800" progId="Equation.KSEE3">
                  <p:embed/>
                </p:oleObj>
              </mc:Choice>
              <mc:Fallback>
                <p:oleObj name="" r:id="rId13" imgW="1803400" imgH="431800" progId="Equation.KSEE3">
                  <p:embed/>
                  <p:pic>
                    <p:nvPicPr>
                      <p:cNvPr id="0" name="图片 3296"/>
                      <p:cNvPicPr/>
                      <p:nvPr/>
                    </p:nvPicPr>
                    <p:blipFill>
                      <a:blip r:embed="rId14"/>
                      <a:stretch>
                        <a:fillRect/>
                      </a:stretch>
                    </p:blipFill>
                    <p:spPr>
                      <a:xfrm>
                        <a:off x="1525588" y="6065838"/>
                        <a:ext cx="3122612" cy="750887"/>
                      </a:xfrm>
                      <a:prstGeom prst="rect">
                        <a:avLst/>
                      </a:prstGeom>
                      <a:noFill/>
                      <a:ln w="38100">
                        <a:noFill/>
                        <a:miter/>
                      </a:ln>
                    </p:spPr>
                  </p:pic>
                </p:oleObj>
              </mc:Fallback>
            </mc:AlternateContent>
          </a:graphicData>
        </a:graphic>
      </p:graphicFrame>
      <p:grpSp>
        <p:nvGrpSpPr>
          <p:cNvPr id="49171" name="组合 46"/>
          <p:cNvGrpSpPr/>
          <p:nvPr/>
        </p:nvGrpSpPr>
        <p:grpSpPr>
          <a:xfrm>
            <a:off x="5070475" y="1473200"/>
            <a:ext cx="4740275" cy="2830513"/>
            <a:chOff x="8095" y="2678"/>
            <a:chExt cx="7464" cy="4458"/>
          </a:xfrm>
        </p:grpSpPr>
        <p:grpSp>
          <p:nvGrpSpPr>
            <p:cNvPr id="49172" name="组合 12"/>
            <p:cNvGrpSpPr/>
            <p:nvPr/>
          </p:nvGrpSpPr>
          <p:grpSpPr>
            <a:xfrm>
              <a:off x="8095" y="2678"/>
              <a:ext cx="7464" cy="4458"/>
              <a:chOff x="6739" y="3130"/>
              <a:chExt cx="7464" cy="4458"/>
            </a:xfrm>
          </p:grpSpPr>
          <p:grpSp>
            <p:nvGrpSpPr>
              <p:cNvPr id="49173" name="组合 1073748005"/>
              <p:cNvGrpSpPr/>
              <p:nvPr/>
            </p:nvGrpSpPr>
            <p:grpSpPr>
              <a:xfrm>
                <a:off x="7543" y="3178"/>
                <a:ext cx="6661" cy="4410"/>
                <a:chOff x="0" y="0"/>
                <a:chExt cx="3355" cy="1836"/>
              </a:xfrm>
            </p:grpSpPr>
            <p:sp>
              <p:nvSpPr>
                <p:cNvPr id="49174" name="文本框 1073748006"/>
                <p:cNvSpPr txBox="1"/>
                <p:nvPr/>
              </p:nvSpPr>
              <p:spPr>
                <a:xfrm>
                  <a:off x="0" y="0"/>
                  <a:ext cx="3355" cy="1836"/>
                </a:xfrm>
                <a:prstGeom prst="rect">
                  <a:avLst/>
                </a:prstGeom>
                <a:noFill/>
                <a:ln w="9525">
                  <a:noFill/>
                </a:ln>
              </p:spPr>
              <p:txBody>
                <a:bodyPr lIns="18000" tIns="0" rIns="0" bIns="0" anchor="t" anchorCtr="0"/>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pPr algn="ctr"/>
                  <a:r>
                    <a:rPr lang="zh-CN" altLang="en-US">
                      <a:latin typeface="Times New Roman" panose="02020603050405020304" pitchFamily="18" charset="0"/>
                      <a:ea typeface="宋体" panose="02010600030101010101" pitchFamily="2" charset="-122"/>
                    </a:rPr>
                    <a:t> </a:t>
                  </a:r>
                  <a:r>
                    <a:rPr lang="zh-CN" altLang="en-US">
                      <a:solidFill>
                        <a:srgbClr val="FF0000"/>
                      </a:solidFill>
                      <a:latin typeface="Times New Roman" panose="02020603050405020304" pitchFamily="18" charset="0"/>
                      <a:ea typeface="宋体" panose="02010600030101010101" pitchFamily="2" charset="-122"/>
                    </a:rPr>
                    <a:t>题8.25 图</a:t>
                  </a:r>
                  <a:endParaRPr lang="zh-CN" altLang="en-US">
                    <a:solidFill>
                      <a:srgbClr val="FF0000"/>
                    </a:solidFill>
                    <a:latin typeface="Times New Roman" panose="02020603050405020304" pitchFamily="18" charset="0"/>
                    <a:ea typeface="宋体" panose="02010600030101010101" pitchFamily="2" charset="-122"/>
                  </a:endParaRPr>
                </a:p>
                <a:p>
                  <a:endParaRPr lang="zh-CN" altLang="en-US">
                    <a:solidFill>
                      <a:srgbClr val="FF0000"/>
                    </a:solidFill>
                    <a:latin typeface="Times New Roman" panose="02020603050405020304" pitchFamily="18" charset="0"/>
                    <a:ea typeface="宋体" panose="02010600030101010101" pitchFamily="2" charset="-122"/>
                  </a:endParaRPr>
                </a:p>
              </p:txBody>
            </p:sp>
            <p:grpSp>
              <p:nvGrpSpPr>
                <p:cNvPr id="49175" name="组合 1073748007"/>
                <p:cNvGrpSpPr/>
                <p:nvPr/>
              </p:nvGrpSpPr>
              <p:grpSpPr>
                <a:xfrm>
                  <a:off x="114" y="36"/>
                  <a:ext cx="2496" cy="1434"/>
                  <a:chOff x="0" y="0"/>
                  <a:chExt cx="2496" cy="1434"/>
                </a:xfrm>
              </p:grpSpPr>
              <p:grpSp>
                <p:nvGrpSpPr>
                  <p:cNvPr id="49176" name="组合 1073748008"/>
                  <p:cNvGrpSpPr/>
                  <p:nvPr/>
                </p:nvGrpSpPr>
                <p:grpSpPr>
                  <a:xfrm>
                    <a:off x="0" y="282"/>
                    <a:ext cx="2496" cy="1152"/>
                    <a:chOff x="0" y="0"/>
                    <a:chExt cx="2496" cy="1152"/>
                  </a:xfrm>
                </p:grpSpPr>
                <p:grpSp>
                  <p:nvGrpSpPr>
                    <p:cNvPr id="49177" name="组合 1073748009"/>
                    <p:cNvGrpSpPr/>
                    <p:nvPr/>
                  </p:nvGrpSpPr>
                  <p:grpSpPr>
                    <a:xfrm>
                      <a:off x="0" y="0"/>
                      <a:ext cx="2496" cy="1152"/>
                      <a:chOff x="0" y="0"/>
                      <a:chExt cx="2496" cy="1152"/>
                    </a:xfrm>
                  </p:grpSpPr>
                  <p:grpSp>
                    <p:nvGrpSpPr>
                      <p:cNvPr id="49178" name="组合 1073748010"/>
                      <p:cNvGrpSpPr/>
                      <p:nvPr/>
                    </p:nvGrpSpPr>
                    <p:grpSpPr>
                      <a:xfrm>
                        <a:off x="165" y="606"/>
                        <a:ext cx="498" cy="546"/>
                        <a:chOff x="0" y="0"/>
                        <a:chExt cx="498" cy="546"/>
                      </a:xfrm>
                    </p:grpSpPr>
                    <p:sp>
                      <p:nvSpPr>
                        <p:cNvPr id="49179" name="矩形 1073748011"/>
                        <p:cNvSpPr/>
                        <p:nvPr/>
                      </p:nvSpPr>
                      <p:spPr>
                        <a:xfrm>
                          <a:off x="42" y="0"/>
                          <a:ext cx="414" cy="510"/>
                        </a:xfrm>
                        <a:prstGeom prst="rect">
                          <a:avLst/>
                        </a:prstGeom>
                        <a:pattFill prst="wdUpDiag">
                          <a:fgClr>
                            <a:srgbClr val="000000"/>
                          </a:fgClr>
                          <a:bgClr>
                            <a:srgbClr val="FFFFFF"/>
                          </a:bgClr>
                        </a:patt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0" name="矩形 1073748012"/>
                        <p:cNvSpPr/>
                        <p:nvPr/>
                      </p:nvSpPr>
                      <p:spPr>
                        <a:xfrm>
                          <a:off x="0" y="468"/>
                          <a:ext cx="498" cy="78"/>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49181" name="组合 1073748013"/>
                      <p:cNvGrpSpPr/>
                      <p:nvPr/>
                    </p:nvGrpSpPr>
                    <p:grpSpPr>
                      <a:xfrm>
                        <a:off x="0" y="0"/>
                        <a:ext cx="2496" cy="786"/>
                        <a:chOff x="0" y="0"/>
                        <a:chExt cx="2496" cy="786"/>
                      </a:xfrm>
                    </p:grpSpPr>
                    <p:sp>
                      <p:nvSpPr>
                        <p:cNvPr id="49182" name="椭圆 1073748014"/>
                        <p:cNvSpPr/>
                        <p:nvPr/>
                      </p:nvSpPr>
                      <p:spPr>
                        <a:xfrm>
                          <a:off x="0"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3" name="椭圆 1073748015"/>
                        <p:cNvSpPr/>
                        <p:nvPr/>
                      </p:nvSpPr>
                      <p:spPr>
                        <a:xfrm>
                          <a:off x="834"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4" name="椭圆 1073748016"/>
                        <p:cNvSpPr/>
                        <p:nvPr/>
                      </p:nvSpPr>
                      <p:spPr>
                        <a:xfrm>
                          <a:off x="1668"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49185" name="组合 1073748017"/>
                        <p:cNvGrpSpPr/>
                        <p:nvPr/>
                      </p:nvGrpSpPr>
                      <p:grpSpPr>
                        <a:xfrm>
                          <a:off x="381" y="360"/>
                          <a:ext cx="1734" cy="66"/>
                          <a:chOff x="0" y="0"/>
                          <a:chExt cx="1734" cy="66"/>
                        </a:xfrm>
                      </p:grpSpPr>
                      <p:sp>
                        <p:nvSpPr>
                          <p:cNvPr id="49186" name="矩形 1073748018"/>
                          <p:cNvSpPr/>
                          <p:nvPr/>
                        </p:nvSpPr>
                        <p:spPr>
                          <a:xfrm>
                            <a:off x="45" y="0"/>
                            <a:ext cx="1644" cy="60"/>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7" name="椭圆 1073748019"/>
                          <p:cNvSpPr/>
                          <p:nvPr/>
                        </p:nvSpPr>
                        <p:spPr>
                          <a:xfrm>
                            <a:off x="849" y="12"/>
                            <a:ext cx="36" cy="36"/>
                          </a:xfrm>
                          <a:prstGeom prst="ellipse">
                            <a:avLst/>
                          </a:prstGeom>
                          <a:solidFill>
                            <a:srgbClr val="000000"/>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8" name="椭圆 1073748020"/>
                          <p:cNvSpPr/>
                          <p:nvPr/>
                        </p:nvSpPr>
                        <p:spPr>
                          <a:xfrm>
                            <a:off x="1668"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49189" name="椭圆 1073748021"/>
                          <p:cNvSpPr/>
                          <p:nvPr/>
                        </p:nvSpPr>
                        <p:spPr>
                          <a:xfrm>
                            <a:off x="0"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pSp>
                <p:sp>
                  <p:nvSpPr>
                    <p:cNvPr id="49190" name="任意多边形 1073748022"/>
                    <p:cNvSpPr/>
                    <p:nvPr/>
                  </p:nvSpPr>
                  <p:spPr>
                    <a:xfrm rot="2281624">
                      <a:off x="840" y="234"/>
                      <a:ext cx="270" cy="25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triangle" w="sm" len="med"/>
                      <a:tailEnd type="none" w="med" len="med"/>
                    </a:ln>
                  </p:spPr>
                  <p:txBody>
                    <a:bodyPr/>
                    <a:p>
                      <a:endParaRPr lang="zh-CN" altLang="en-US"/>
                    </a:p>
                  </p:txBody>
                </p:sp>
              </p:grpSp>
              <p:sp>
                <p:nvSpPr>
                  <p:cNvPr id="49191" name="文本框 1073748023"/>
                  <p:cNvSpPr txBox="1"/>
                  <p:nvPr/>
                </p:nvSpPr>
                <p:spPr>
                  <a:xfrm>
                    <a:off x="264" y="660"/>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O</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9192" name="文本框 1073748026"/>
                  <p:cNvSpPr txBox="1"/>
                  <p:nvPr/>
                </p:nvSpPr>
                <p:spPr>
                  <a:xfrm>
                    <a:off x="1074" y="324"/>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M</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9193" name="文本框 1073748027"/>
                  <p:cNvSpPr txBox="1"/>
                  <p:nvPr/>
                </p:nvSpPr>
                <p:spPr>
                  <a:xfrm>
                    <a:off x="360"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49194" name="文本框 1073748028"/>
                  <p:cNvSpPr txBox="1"/>
                  <p:nvPr/>
                </p:nvSpPr>
                <p:spPr>
                  <a:xfrm>
                    <a:off x="1188"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49195" name="文本框 1073748029"/>
                  <p:cNvSpPr txBox="1"/>
                  <p:nvPr/>
                </p:nvSpPr>
                <p:spPr>
                  <a:xfrm>
                    <a:off x="1956"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3</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pSp>
          </p:grpSp>
          <p:graphicFrame>
            <p:nvGraphicFramePr>
              <p:cNvPr id="49196" name="对象 2">
                <a:hlinkClick r:id="" action="ppaction://ole?verb="/>
              </p:cNvPr>
              <p:cNvGraphicFramePr>
                <a:graphicFrameLocks noChangeAspect="1"/>
              </p:cNvGraphicFramePr>
              <p:nvPr/>
            </p:nvGraphicFramePr>
            <p:xfrm>
              <a:off x="9086" y="3812"/>
              <a:ext cx="648" cy="593"/>
            </p:xfrm>
            <a:graphic>
              <a:graphicData uri="http://schemas.openxmlformats.org/presentationml/2006/ole">
                <mc:AlternateContent xmlns:mc="http://schemas.openxmlformats.org/markup-compatibility/2006">
                  <mc:Choice xmlns:v="urn:schemas-microsoft-com:vml" Requires="v">
                    <p:oleObj spid="_x0000_s3298" name="" r:id="rId15" imgW="152400" imgH="139700" progId="Equation.KSEE3">
                      <p:embed/>
                    </p:oleObj>
                  </mc:Choice>
                  <mc:Fallback>
                    <p:oleObj name="" r:id="rId15" imgW="152400" imgH="139700" progId="Equation.KSEE3">
                      <p:embed/>
                      <p:pic>
                        <p:nvPicPr>
                          <p:cNvPr id="0" name="图片 3297"/>
                          <p:cNvPicPr/>
                          <p:nvPr/>
                        </p:nvPicPr>
                        <p:blipFill>
                          <a:blip r:embed="rId16"/>
                          <a:stretch>
                            <a:fillRect/>
                          </a:stretch>
                        </p:blipFill>
                        <p:spPr>
                          <a:xfrm>
                            <a:off x="9086" y="3812"/>
                            <a:ext cx="648" cy="593"/>
                          </a:xfrm>
                          <a:prstGeom prst="rect">
                            <a:avLst/>
                          </a:prstGeom>
                          <a:noFill/>
                          <a:ln w="38100">
                            <a:noFill/>
                            <a:miter/>
                          </a:ln>
                        </p:spPr>
                      </p:pic>
                    </p:oleObj>
                  </mc:Fallback>
                </mc:AlternateContent>
              </a:graphicData>
            </a:graphic>
          </p:graphicFrame>
          <p:graphicFrame>
            <p:nvGraphicFramePr>
              <p:cNvPr id="49197" name="对象 3">
                <a:hlinkClick r:id="" action="ppaction://ole?verb="/>
              </p:cNvPr>
              <p:cNvGraphicFramePr>
                <a:graphicFrameLocks noChangeAspect="1"/>
              </p:cNvGraphicFramePr>
              <p:nvPr/>
            </p:nvGraphicFramePr>
            <p:xfrm>
              <a:off x="10340" y="3130"/>
              <a:ext cx="810" cy="919"/>
            </p:xfrm>
            <a:graphic>
              <a:graphicData uri="http://schemas.openxmlformats.org/presentationml/2006/ole">
                <mc:AlternateContent xmlns:mc="http://schemas.openxmlformats.org/markup-compatibility/2006">
                  <mc:Choice xmlns:v="urn:schemas-microsoft-com:vml" Requires="v">
                    <p:oleObj spid="_x0000_s3299" name="" r:id="rId17" imgW="190500" imgH="215900" progId="Equation.KSEE3">
                      <p:embed/>
                    </p:oleObj>
                  </mc:Choice>
                  <mc:Fallback>
                    <p:oleObj name="" r:id="rId17" imgW="190500" imgH="215900" progId="Equation.KSEE3">
                      <p:embed/>
                      <p:pic>
                        <p:nvPicPr>
                          <p:cNvPr id="0" name="图片 3298"/>
                          <p:cNvPicPr/>
                          <p:nvPr/>
                        </p:nvPicPr>
                        <p:blipFill>
                          <a:blip r:embed="rId18"/>
                          <a:stretch>
                            <a:fillRect/>
                          </a:stretch>
                        </p:blipFill>
                        <p:spPr>
                          <a:xfrm>
                            <a:off x="10340" y="3130"/>
                            <a:ext cx="810" cy="919"/>
                          </a:xfrm>
                          <a:prstGeom prst="rect">
                            <a:avLst/>
                          </a:prstGeom>
                          <a:noFill/>
                          <a:ln w="38100">
                            <a:noFill/>
                            <a:miter/>
                          </a:ln>
                        </p:spPr>
                      </p:pic>
                    </p:oleObj>
                  </mc:Fallback>
                </mc:AlternateContent>
              </a:graphicData>
            </a:graphic>
          </p:graphicFrame>
          <p:graphicFrame>
            <p:nvGraphicFramePr>
              <p:cNvPr id="49198" name="对象 5">
                <a:hlinkClick r:id="" action="ppaction://ole?verb="/>
              </p:cNvPr>
              <p:cNvGraphicFramePr>
                <a:graphicFrameLocks noChangeAspect="1"/>
              </p:cNvGraphicFramePr>
              <p:nvPr/>
            </p:nvGraphicFramePr>
            <p:xfrm>
              <a:off x="12249" y="3216"/>
              <a:ext cx="810" cy="974"/>
            </p:xfrm>
            <a:graphic>
              <a:graphicData uri="http://schemas.openxmlformats.org/presentationml/2006/ole">
                <mc:AlternateContent xmlns:mc="http://schemas.openxmlformats.org/markup-compatibility/2006">
                  <mc:Choice xmlns:v="urn:schemas-microsoft-com:vml" Requires="v">
                    <p:oleObj spid="_x0000_s3300" name="" r:id="rId19" imgW="190500" imgH="228600" progId="Equation.KSEE3">
                      <p:embed/>
                    </p:oleObj>
                  </mc:Choice>
                  <mc:Fallback>
                    <p:oleObj name="" r:id="rId19" imgW="190500" imgH="228600" progId="Equation.KSEE3">
                      <p:embed/>
                      <p:pic>
                        <p:nvPicPr>
                          <p:cNvPr id="0" name="图片 3299"/>
                          <p:cNvPicPr/>
                          <p:nvPr/>
                        </p:nvPicPr>
                        <p:blipFill>
                          <a:blip r:embed="rId20"/>
                          <a:stretch>
                            <a:fillRect/>
                          </a:stretch>
                        </p:blipFill>
                        <p:spPr>
                          <a:xfrm>
                            <a:off x="12249" y="3216"/>
                            <a:ext cx="810" cy="974"/>
                          </a:xfrm>
                          <a:prstGeom prst="rect">
                            <a:avLst/>
                          </a:prstGeom>
                          <a:noFill/>
                          <a:ln w="38100">
                            <a:noFill/>
                            <a:miter/>
                          </a:ln>
                        </p:spPr>
                      </p:pic>
                    </p:oleObj>
                  </mc:Fallback>
                </mc:AlternateContent>
              </a:graphicData>
            </a:graphic>
          </p:graphicFrame>
          <p:graphicFrame>
            <p:nvGraphicFramePr>
              <p:cNvPr id="49199" name="对象 7">
                <a:hlinkClick r:id="" action="ppaction://ole?verb="/>
              </p:cNvPr>
              <p:cNvGraphicFramePr>
                <a:graphicFrameLocks noChangeAspect="1"/>
              </p:cNvGraphicFramePr>
              <p:nvPr/>
            </p:nvGraphicFramePr>
            <p:xfrm>
              <a:off x="6739" y="4070"/>
              <a:ext cx="754" cy="920"/>
            </p:xfrm>
            <a:graphic>
              <a:graphicData uri="http://schemas.openxmlformats.org/presentationml/2006/ole">
                <mc:AlternateContent xmlns:mc="http://schemas.openxmlformats.org/markup-compatibility/2006">
                  <mc:Choice xmlns:v="urn:schemas-microsoft-com:vml" Requires="v">
                    <p:oleObj spid="_x0000_s3301" name="" r:id="rId21" imgW="177165" imgH="215900" progId="Equation.KSEE3">
                      <p:embed/>
                    </p:oleObj>
                  </mc:Choice>
                  <mc:Fallback>
                    <p:oleObj name="" r:id="rId21" imgW="177165" imgH="215900" progId="Equation.KSEE3">
                      <p:embed/>
                      <p:pic>
                        <p:nvPicPr>
                          <p:cNvPr id="0" name="图片 3300"/>
                          <p:cNvPicPr/>
                          <p:nvPr/>
                        </p:nvPicPr>
                        <p:blipFill>
                          <a:blip r:embed="rId22"/>
                          <a:stretch>
                            <a:fillRect/>
                          </a:stretch>
                        </p:blipFill>
                        <p:spPr>
                          <a:xfrm>
                            <a:off x="6739" y="4070"/>
                            <a:ext cx="754" cy="920"/>
                          </a:xfrm>
                          <a:prstGeom prst="rect">
                            <a:avLst/>
                          </a:prstGeom>
                          <a:noFill/>
                          <a:ln w="38100">
                            <a:noFill/>
                            <a:miter/>
                          </a:ln>
                        </p:spPr>
                      </p:pic>
                    </p:oleObj>
                  </mc:Fallback>
                </mc:AlternateContent>
              </a:graphicData>
            </a:graphic>
          </p:graphicFrame>
          <p:sp>
            <p:nvSpPr>
              <p:cNvPr id="10" name="任意多边形 9"/>
              <p:cNvSpPr/>
              <p:nvPr/>
            </p:nvSpPr>
            <p:spPr>
              <a:xfrm>
                <a:off x="7571" y="3805"/>
                <a:ext cx="489" cy="1001"/>
              </a:xfrm>
              <a:custGeom>
                <a:avLst/>
                <a:gdLst>
                  <a:gd name="connisteX0" fmla="*/ 310515 w 310515"/>
                  <a:gd name="connsiteY0" fmla="*/ 0 h 635635"/>
                  <a:gd name="connisteX1" fmla="*/ 74295 w 310515"/>
                  <a:gd name="connsiteY1" fmla="*/ 295910 h 635635"/>
                  <a:gd name="connisteX2" fmla="*/ 0 w 310515"/>
                  <a:gd name="connsiteY2" fmla="*/ 635635 h 635635"/>
                </a:gdLst>
                <a:ahLst/>
                <a:cxnLst>
                  <a:cxn ang="0">
                    <a:pos x="connisteX0" y="connsiteY0"/>
                  </a:cxn>
                  <a:cxn ang="0">
                    <a:pos x="connisteX1" y="connsiteY1"/>
                  </a:cxn>
                  <a:cxn ang="0">
                    <a:pos x="connisteX2" y="connsiteY2"/>
                  </a:cxn>
                </a:cxnLst>
                <a:rect l="l" t="t" r="r" b="b"/>
                <a:pathLst>
                  <a:path w="310515" h="635635">
                    <a:moveTo>
                      <a:pt x="310515" y="0"/>
                    </a:moveTo>
                    <a:cubicBezTo>
                      <a:pt x="264795" y="52070"/>
                      <a:pt x="136525" y="168910"/>
                      <a:pt x="74295" y="295910"/>
                    </a:cubicBezTo>
                    <a:cubicBezTo>
                      <a:pt x="12065" y="422910"/>
                      <a:pt x="10160" y="573405"/>
                      <a:pt x="0" y="63563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任意多边形 10"/>
              <p:cNvSpPr/>
              <p:nvPr/>
            </p:nvSpPr>
            <p:spPr>
              <a:xfrm>
                <a:off x="12782" y="4364"/>
                <a:ext cx="163" cy="1023"/>
              </a:xfrm>
              <a:custGeom>
                <a:avLst/>
                <a:gdLst>
                  <a:gd name="connisteX0" fmla="*/ 0 w 103606"/>
                  <a:gd name="connsiteY0" fmla="*/ 0 h 649605"/>
                  <a:gd name="connisteX1" fmla="*/ 103505 w 103606"/>
                  <a:gd name="connsiteY1" fmla="*/ 398780 h 649605"/>
                  <a:gd name="connisteX2" fmla="*/ 14605 w 103606"/>
                  <a:gd name="connsiteY2" fmla="*/ 649605 h 649605"/>
                </a:gdLst>
                <a:ahLst/>
                <a:cxnLst>
                  <a:cxn ang="0">
                    <a:pos x="connisteX0" y="connsiteY0"/>
                  </a:cxn>
                  <a:cxn ang="0">
                    <a:pos x="connisteX1" y="connsiteY1"/>
                  </a:cxn>
                  <a:cxn ang="0">
                    <a:pos x="connisteX2" y="connsiteY2"/>
                  </a:cxn>
                </a:cxnLst>
                <a:rect l="l" t="t" r="r" b="b"/>
                <a:pathLst>
                  <a:path w="103606" h="649605">
                    <a:moveTo>
                      <a:pt x="0" y="0"/>
                    </a:moveTo>
                    <a:cubicBezTo>
                      <a:pt x="22225" y="74930"/>
                      <a:pt x="100330" y="268605"/>
                      <a:pt x="103505" y="398780"/>
                    </a:cubicBezTo>
                    <a:cubicBezTo>
                      <a:pt x="106680" y="528955"/>
                      <a:pt x="34290" y="607695"/>
                      <a:pt x="14605" y="64960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任意多边形 11"/>
              <p:cNvSpPr/>
              <p:nvPr/>
            </p:nvSpPr>
            <p:spPr>
              <a:xfrm>
                <a:off x="10729" y="3942"/>
                <a:ext cx="352" cy="489"/>
              </a:xfrm>
              <a:custGeom>
                <a:avLst/>
                <a:gdLst>
                  <a:gd name="connisteX0" fmla="*/ 0 w 223321"/>
                  <a:gd name="connsiteY0" fmla="*/ 0 h 310515"/>
                  <a:gd name="connisteX1" fmla="*/ 192405 w 223321"/>
                  <a:gd name="connsiteY1" fmla="*/ 103505 h 310515"/>
                  <a:gd name="connisteX2" fmla="*/ 221615 w 223321"/>
                  <a:gd name="connsiteY2" fmla="*/ 310515 h 310515"/>
                </a:gdLst>
                <a:ahLst/>
                <a:cxnLst>
                  <a:cxn ang="0">
                    <a:pos x="connisteX0" y="connsiteY0"/>
                  </a:cxn>
                  <a:cxn ang="0">
                    <a:pos x="connisteX1" y="connsiteY1"/>
                  </a:cxn>
                  <a:cxn ang="0">
                    <a:pos x="connisteX2" y="connsiteY2"/>
                  </a:cxn>
                </a:cxnLst>
                <a:rect l="l" t="t" r="r" b="b"/>
                <a:pathLst>
                  <a:path w="223322" h="310515">
                    <a:moveTo>
                      <a:pt x="0" y="0"/>
                    </a:moveTo>
                    <a:cubicBezTo>
                      <a:pt x="38100" y="16510"/>
                      <a:pt x="147955" y="41275"/>
                      <a:pt x="192405" y="103505"/>
                    </a:cubicBezTo>
                    <a:cubicBezTo>
                      <a:pt x="236855" y="165735"/>
                      <a:pt x="219710" y="271145"/>
                      <a:pt x="221615" y="31051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aphicFrame>
          <p:nvGraphicFramePr>
            <p:cNvPr id="49203" name="对象 42">
              <a:hlinkClick r:id="" action="ppaction://ole?verb="/>
            </p:cNvPr>
            <p:cNvGraphicFramePr>
              <a:graphicFrameLocks noChangeAspect="1"/>
            </p:cNvGraphicFramePr>
            <p:nvPr/>
          </p:nvGraphicFramePr>
          <p:xfrm>
            <a:off x="11090" y="4469"/>
            <a:ext cx="643" cy="685"/>
          </p:xfrm>
          <a:graphic>
            <a:graphicData uri="http://schemas.openxmlformats.org/presentationml/2006/ole">
              <mc:AlternateContent xmlns:mc="http://schemas.openxmlformats.org/markup-compatibility/2006">
                <mc:Choice xmlns:v="urn:schemas-microsoft-com:vml" Requires="v">
                  <p:oleObj spid="_x0000_s3303" name="" r:id="rId23" imgW="203200" imgH="215900" progId="Equation.KSEE3">
                    <p:embed/>
                  </p:oleObj>
                </mc:Choice>
                <mc:Fallback>
                  <p:oleObj name="" r:id="rId23" imgW="203200" imgH="215900" progId="Equation.KSEE3">
                    <p:embed/>
                    <p:pic>
                      <p:nvPicPr>
                        <p:cNvPr id="0" name="图片 3302"/>
                        <p:cNvPicPr/>
                        <p:nvPr/>
                      </p:nvPicPr>
                      <p:blipFill>
                        <a:blip r:embed="rId24"/>
                        <a:stretch>
                          <a:fillRect/>
                        </a:stretch>
                      </p:blipFill>
                      <p:spPr>
                        <a:xfrm>
                          <a:off x="11090" y="4469"/>
                          <a:ext cx="643" cy="685"/>
                        </a:xfrm>
                        <a:prstGeom prst="rect">
                          <a:avLst/>
                        </a:prstGeom>
                        <a:noFill/>
                        <a:ln w="38100">
                          <a:noFill/>
                          <a:miter/>
                        </a:ln>
                      </p:spPr>
                    </p:pic>
                  </p:oleObj>
                </mc:Fallback>
              </mc:AlternateContent>
            </a:graphicData>
          </a:graphic>
        </p:graphicFrame>
        <p:graphicFrame>
          <p:nvGraphicFramePr>
            <p:cNvPr id="49204" name="对象 44">
              <a:hlinkClick r:id="" action="ppaction://ole?verb="/>
            </p:cNvPr>
            <p:cNvGraphicFramePr>
              <a:graphicFrameLocks noChangeAspect="1"/>
            </p:cNvGraphicFramePr>
            <p:nvPr/>
          </p:nvGraphicFramePr>
          <p:xfrm>
            <a:off x="13193" y="4498"/>
            <a:ext cx="603" cy="726"/>
          </p:xfrm>
          <a:graphic>
            <a:graphicData uri="http://schemas.openxmlformats.org/presentationml/2006/ole">
              <mc:AlternateContent xmlns:mc="http://schemas.openxmlformats.org/markup-compatibility/2006">
                <mc:Choice xmlns:v="urn:schemas-microsoft-com:vml" Requires="v">
                  <p:oleObj spid="_x0000_s3302" name="" r:id="rId25" imgW="190500" imgH="228600" progId="Equation.KSEE3">
                    <p:embed/>
                  </p:oleObj>
                </mc:Choice>
                <mc:Fallback>
                  <p:oleObj name="" r:id="rId25" imgW="190500" imgH="228600" progId="Equation.KSEE3">
                    <p:embed/>
                    <p:pic>
                      <p:nvPicPr>
                        <p:cNvPr id="0" name="图片 3301"/>
                        <p:cNvPicPr/>
                        <p:nvPr/>
                      </p:nvPicPr>
                      <p:blipFill>
                        <a:blip r:embed="rId26"/>
                        <a:stretch>
                          <a:fillRect/>
                        </a:stretch>
                      </p:blipFill>
                      <p:spPr>
                        <a:xfrm>
                          <a:off x="13193" y="4498"/>
                          <a:ext cx="603" cy="726"/>
                        </a:xfrm>
                        <a:prstGeom prst="rect">
                          <a:avLst/>
                        </a:prstGeom>
                        <a:noFill/>
                        <a:ln w="38100">
                          <a:noFill/>
                          <a:miter/>
                        </a:ln>
                      </p:spPr>
                    </p:pic>
                  </p:oleObj>
                </mc:Fallback>
              </mc:AlternateContent>
            </a:graphicData>
          </a:graphic>
        </p:graphicFrame>
      </p:grpSp>
      <p:pic>
        <p:nvPicPr>
          <p:cNvPr id="49205" name="图片 11272">
            <a:hlinkClick r:id="rId27"/>
          </p:cNvPr>
          <p:cNvPicPr>
            <a:picLocks noChangeAspect="1"/>
          </p:cNvPicPr>
          <p:nvPr/>
        </p:nvPicPr>
        <p:blipFill>
          <a:blip r:embed="rId28"/>
          <a:stretch>
            <a:fillRect/>
          </a:stretch>
        </p:blipFill>
        <p:spPr>
          <a:xfrm>
            <a:off x="8686800" y="6396038"/>
            <a:ext cx="508000" cy="488950"/>
          </a:xfrm>
          <a:prstGeom prst="rect">
            <a:avLst/>
          </a:prstGeom>
          <a:noFill/>
          <a:ln w="9525">
            <a:noFill/>
          </a:ln>
        </p:spPr>
      </p:pic>
      <p:sp>
        <p:nvSpPr>
          <p:cNvPr id="2" name="文本框 1"/>
          <p:cNvSpPr txBox="1"/>
          <p:nvPr/>
        </p:nvSpPr>
        <p:spPr>
          <a:xfrm>
            <a:off x="6178550" y="4916488"/>
            <a:ext cx="2886075" cy="368300"/>
          </a:xfrm>
          <a:prstGeom prst="rect">
            <a:avLst/>
          </a:prstGeom>
          <a:noFill/>
          <a:ln w="9525">
            <a:noFill/>
          </a:ln>
        </p:spPr>
        <p:txBody>
          <a:bodyPr wrap="square" anchor="t" anchorCtr="0">
            <a:spAutoFit/>
          </a:bodyPr>
          <a:p>
            <a:pPr>
              <a:buClr>
                <a:schemeClr val="tx1"/>
              </a:buClr>
              <a:buFont typeface="Wingdings" panose="05000000000000000000" pitchFamily="2" charset="2"/>
            </a:pPr>
            <a:r>
              <a:rPr lang="zh-CN" altLang="en-US"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解法</a:t>
            </a:r>
            <a:r>
              <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2</a:t>
            </a:r>
            <a:r>
              <a:rPr lang="zh-CN" altLang="en-US"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：速度瞬心法：</a:t>
            </a:r>
            <a:endPar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graphicFrame>
        <p:nvGraphicFramePr>
          <p:cNvPr id="3" name="对象 26">
            <a:hlinkClick r:id="" action="ppaction://ole?verb="/>
          </p:cNvPr>
          <p:cNvGraphicFramePr>
            <a:graphicFrameLocks noChangeAspect="1"/>
          </p:cNvGraphicFramePr>
          <p:nvPr/>
        </p:nvGraphicFramePr>
        <p:xfrm>
          <a:off x="5840413" y="5191125"/>
          <a:ext cx="2728912" cy="1000125"/>
        </p:xfrm>
        <a:graphic>
          <a:graphicData uri="http://schemas.openxmlformats.org/presentationml/2006/ole">
            <mc:AlternateContent xmlns:mc="http://schemas.openxmlformats.org/markup-compatibility/2006">
              <mc:Choice xmlns:v="urn:schemas-microsoft-com:vml" Requires="v">
                <p:oleObj spid="_x0000_s3304" name="" r:id="rId29" imgW="1739900" imgH="634365" progId="Equation.KSEE3">
                  <p:embed/>
                </p:oleObj>
              </mc:Choice>
              <mc:Fallback>
                <p:oleObj name="" r:id="rId29" imgW="1739900" imgH="634365" progId="Equation.KSEE3">
                  <p:embed/>
                  <p:pic>
                    <p:nvPicPr>
                      <p:cNvPr id="0" name="图片 3303"/>
                      <p:cNvPicPr/>
                      <p:nvPr/>
                    </p:nvPicPr>
                    <p:blipFill>
                      <a:blip r:embed="rId30"/>
                      <a:stretch>
                        <a:fillRect/>
                      </a:stretch>
                    </p:blipFill>
                    <p:spPr>
                      <a:xfrm>
                        <a:off x="5840413" y="5191125"/>
                        <a:ext cx="2728912" cy="1000125"/>
                      </a:xfrm>
                      <a:prstGeom prst="rect">
                        <a:avLst/>
                      </a:prstGeom>
                      <a:noFill/>
                      <a:ln w="38100">
                        <a:noFill/>
                        <a:miter/>
                      </a:ln>
                    </p:spPr>
                  </p:pic>
                </p:oleObj>
              </mc:Fallback>
            </mc:AlternateContent>
          </a:graphicData>
        </a:graphic>
      </p:graphicFrame>
      <p:sp>
        <p:nvSpPr>
          <p:cNvPr id="5" name="椭圆 4"/>
          <p:cNvSpPr/>
          <p:nvPr/>
        </p:nvSpPr>
        <p:spPr>
          <a:xfrm>
            <a:off x="7812088" y="2454275"/>
            <a:ext cx="77788"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椭圆 5"/>
          <p:cNvSpPr/>
          <p:nvPr/>
        </p:nvSpPr>
        <p:spPr>
          <a:xfrm>
            <a:off x="7658100" y="2416175"/>
            <a:ext cx="77788"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7" name="对象 26">
            <a:hlinkClick r:id="" action="ppaction://ole?verb="/>
          </p:cNvPr>
          <p:cNvGraphicFramePr>
            <a:graphicFrameLocks noChangeAspect="1"/>
          </p:cNvGraphicFramePr>
          <p:nvPr/>
        </p:nvGraphicFramePr>
        <p:xfrm>
          <a:off x="7658100" y="5316538"/>
          <a:ext cx="957263" cy="360362"/>
        </p:xfrm>
        <a:graphic>
          <a:graphicData uri="http://schemas.openxmlformats.org/presentationml/2006/ole">
            <mc:AlternateContent xmlns:mc="http://schemas.openxmlformats.org/markup-compatibility/2006">
              <mc:Choice xmlns:v="urn:schemas-microsoft-com:vml" Requires="v">
                <p:oleObj spid="_x0000_s3305" name="" r:id="rId31" imgW="609600" imgH="228600" progId="Equation.KSEE3">
                  <p:embed/>
                </p:oleObj>
              </mc:Choice>
              <mc:Fallback>
                <p:oleObj name="" r:id="rId31" imgW="609600" imgH="228600" progId="Equation.KSEE3">
                  <p:embed/>
                  <p:pic>
                    <p:nvPicPr>
                      <p:cNvPr id="0" name="图片 3304"/>
                      <p:cNvPicPr/>
                      <p:nvPr/>
                    </p:nvPicPr>
                    <p:blipFill>
                      <a:blip r:embed="rId32"/>
                      <a:stretch>
                        <a:fillRect/>
                      </a:stretch>
                    </p:blipFill>
                    <p:spPr>
                      <a:xfrm>
                        <a:off x="7658100" y="5316538"/>
                        <a:ext cx="957263" cy="36036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 name="文本框 3"/>
          <p:cNvSpPr txBox="1"/>
          <p:nvPr/>
        </p:nvSpPr>
        <p:spPr>
          <a:xfrm>
            <a:off x="2549525" y="2967038"/>
            <a:ext cx="2886075" cy="922337"/>
          </a:xfrm>
          <a:prstGeom prst="rect">
            <a:avLst/>
          </a:prstGeom>
          <a:noFill/>
          <a:ln w="9525">
            <a:noFill/>
          </a:ln>
        </p:spPr>
        <p:txBody>
          <a:bodyPr wrap="square" anchor="t" anchorCtr="0">
            <a:spAutoFit/>
          </a:bodyPr>
          <a:p>
            <a:pPr>
              <a:buClr>
                <a:schemeClr val="tx1"/>
              </a:buClr>
              <a:buFont typeface="Wingdings" panose="05000000000000000000" pitchFamily="2" charset="2"/>
            </a:pPr>
            <a:r>
              <a:rPr lang="zh-CN" altLang="en-US"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rPr>
              <a:t>【行星轮系方法判据】若易知速度瞬心，优选瞬心法，否则，半径反比法</a:t>
            </a:r>
            <a:endParaRPr lang="en-US" altLang="zh-CN" sz="1800" b="1">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blinds(horizontal)">
                                      <p:cBhvr>
                                        <p:cTn id="7" dur="500"/>
                                        <p:tgtEl>
                                          <p:spTgt spid="36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5"/>
                                        </p:tgtEl>
                                        <p:attrNameLst>
                                          <p:attrName>style.visibility</p:attrName>
                                        </p:attrNameLst>
                                      </p:cBhvr>
                                      <p:to>
                                        <p:strVal val="visible"/>
                                      </p:to>
                                    </p:set>
                                    <p:animEffect transition="in" filter="blinds(horizontal)">
                                      <p:cBhvr>
                                        <p:cTn id="12" dur="500"/>
                                        <p:tgtEl>
                                          <p:spTgt spid="368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76"/>
                                        </p:tgtEl>
                                        <p:attrNameLst>
                                          <p:attrName>style.visibility</p:attrName>
                                        </p:attrNameLst>
                                      </p:cBhvr>
                                      <p:to>
                                        <p:strVal val="visible"/>
                                      </p:to>
                                    </p:set>
                                    <p:animEffect transition="in" filter="blinds(horizontal)">
                                      <p:cBhvr>
                                        <p:cTn id="17" dur="500"/>
                                        <p:tgtEl>
                                          <p:spTgt spid="368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80"/>
                                        </p:tgtEl>
                                        <p:attrNameLst>
                                          <p:attrName>style.visibility</p:attrName>
                                        </p:attrNameLst>
                                      </p:cBhvr>
                                      <p:to>
                                        <p:strVal val="visible"/>
                                      </p:to>
                                    </p:set>
                                    <p:animEffect transition="in" filter="blinds(horizontal)">
                                      <p:cBhvr>
                                        <p:cTn id="32" dur="500"/>
                                        <p:tgtEl>
                                          <p:spTgt spid="368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881"/>
                                        </p:tgtEl>
                                        <p:attrNameLst>
                                          <p:attrName>style.visibility</p:attrName>
                                        </p:attrNameLst>
                                      </p:cBhvr>
                                      <p:to>
                                        <p:strVal val="visible"/>
                                      </p:to>
                                    </p:set>
                                    <p:animEffect transition="in" filter="blinds(horizontal)">
                                      <p:cBhvr>
                                        <p:cTn id="42" dur="500"/>
                                        <p:tgtEl>
                                          <p:spTgt spid="3688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873"/>
                                        </p:tgtEl>
                                        <p:attrNameLst>
                                          <p:attrName>style.visibility</p:attrName>
                                        </p:attrNameLst>
                                      </p:cBhvr>
                                      <p:to>
                                        <p:strVal val="visible"/>
                                      </p:to>
                                    </p:set>
                                    <p:animEffect transition="in" filter="blinds(horizontal)">
                                      <p:cBhvr>
                                        <p:cTn id="47" dur="500"/>
                                        <p:tgtEl>
                                          <p:spTgt spid="368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2"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665538" y="3392488"/>
            <a:ext cx="1982788" cy="6127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rgbClr val="FFC000"/>
              </a:solidFill>
            </a:endParaRPr>
          </a:p>
        </p:txBody>
      </p:sp>
      <p:sp>
        <p:nvSpPr>
          <p:cNvPr id="50178" name="文本框 122919"/>
          <p:cNvSpPr txBox="1"/>
          <p:nvPr/>
        </p:nvSpPr>
        <p:spPr>
          <a:xfrm>
            <a:off x="19050" y="112713"/>
            <a:ext cx="9001125" cy="1630362"/>
          </a:xfrm>
          <a:prstGeom prst="rect">
            <a:avLst/>
          </a:prstGeom>
          <a:noFill/>
          <a:ln w="9525">
            <a:noFill/>
          </a:ln>
        </p:spPr>
        <p:txBody>
          <a:bodyPr anchor="t" anchorCtr="0">
            <a:spAutoFit/>
          </a:bodyPr>
          <a:p>
            <a:pPr>
              <a:spcBef>
                <a:spcPct val="20000"/>
              </a:spcBef>
            </a:pPr>
            <a:r>
              <a:rPr lang="zh-CN" altLang="en-US" sz="2800" b="1" dirty="0">
                <a:solidFill>
                  <a:srgbClr val="FF0000"/>
                </a:solidFill>
                <a:latin typeface="微软雅黑" panose="020B0503020204020204" pitchFamily="34" charset="-122"/>
                <a:ea typeface="微软雅黑" panose="020B0503020204020204" pitchFamily="34" charset="-122"/>
              </a:rPr>
              <a:t>【例】</a:t>
            </a:r>
            <a:r>
              <a:rPr lang="zh-CN" altLang="en-US" b="1" dirty="0">
                <a:latin typeface="微软雅黑" panose="020B0503020204020204" pitchFamily="34" charset="-122"/>
                <a:ea typeface="微软雅黑" panose="020B0503020204020204" pitchFamily="34" charset="-122"/>
              </a:rPr>
              <a:t>如图所示行星轮机构，三齿轮均视为均质圆盘，质量均为</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，半径为</a:t>
            </a:r>
            <a:r>
              <a:rPr lang="en-US" altLang="zh-CN" b="1">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。曲柄视为均质细杆，质量为</a:t>
            </a:r>
            <a:r>
              <a:rPr lang="en-US" altLang="zh-CN" b="1">
                <a:latin typeface="微软雅黑" panose="020B0503020204020204" pitchFamily="34" charset="-122"/>
                <a:ea typeface="微软雅黑" panose="020B0503020204020204" pitchFamily="34" charset="-122"/>
              </a:rPr>
              <a:t>m</a:t>
            </a:r>
            <a:r>
              <a:rPr lang="en-US" altLang="zh-CN" b="1" baseline="-2500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。作用在曲柄上的力矩</a:t>
            </a:r>
            <a:r>
              <a:rPr lang="en-US" altLang="zh-CN" b="1">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为常数，整个机构在</a:t>
            </a:r>
            <a:r>
              <a:rPr lang="zh-CN" altLang="en-US" b="1" dirty="0">
                <a:solidFill>
                  <a:srgbClr val="FF0000"/>
                </a:solidFill>
                <a:latin typeface="微软雅黑" panose="020B0503020204020204" pitchFamily="34" charset="-122"/>
                <a:ea typeface="微软雅黑" panose="020B0503020204020204" pitchFamily="34" charset="-122"/>
              </a:rPr>
              <a:t>水平面内</a:t>
            </a:r>
            <a:r>
              <a:rPr lang="zh-CN" altLang="en-US" b="1" dirty="0">
                <a:latin typeface="微软雅黑" panose="020B0503020204020204" pitchFamily="34" charset="-122"/>
                <a:ea typeface="微软雅黑" panose="020B0503020204020204" pitchFamily="34" charset="-122"/>
              </a:rPr>
              <a:t>由</a:t>
            </a:r>
            <a:r>
              <a:rPr lang="zh-CN" altLang="en-US" b="1" dirty="0">
                <a:solidFill>
                  <a:srgbClr val="FF0000"/>
                </a:solidFill>
                <a:latin typeface="微软雅黑" panose="020B0503020204020204" pitchFamily="34" charset="-122"/>
                <a:ea typeface="微软雅黑" panose="020B0503020204020204" pitchFamily="34" charset="-122"/>
              </a:rPr>
              <a:t>静</a:t>
            </a:r>
            <a:r>
              <a:rPr lang="zh-CN" altLang="en-US" b="1" dirty="0">
                <a:latin typeface="微软雅黑" panose="020B0503020204020204" pitchFamily="34" charset="-122"/>
                <a:ea typeface="微软雅黑" panose="020B0503020204020204" pitchFamily="34" charset="-122"/>
              </a:rPr>
              <a:t>止开始运动，不计</a:t>
            </a:r>
            <a:r>
              <a:rPr lang="zh-CN" altLang="en-US" b="1" dirty="0">
                <a:solidFill>
                  <a:srgbClr val="FF0000"/>
                </a:solidFill>
                <a:latin typeface="微软雅黑" panose="020B0503020204020204" pitchFamily="34" charset="-122"/>
                <a:ea typeface="微软雅黑" panose="020B0503020204020204" pitchFamily="34" charset="-122"/>
              </a:rPr>
              <a:t>摩擦</a:t>
            </a:r>
            <a:r>
              <a:rPr lang="zh-CN" altLang="en-US" b="1" dirty="0">
                <a:latin typeface="微软雅黑" panose="020B0503020204020204" pitchFamily="34" charset="-122"/>
                <a:ea typeface="微软雅黑" panose="020B0503020204020204" pitchFamily="34" charset="-122"/>
              </a:rPr>
              <a:t>。求曲柄的 </a:t>
            </a:r>
            <a:r>
              <a:rPr lang="zh-CN" altLang="en-US" b="1" dirty="0">
                <a:solidFill>
                  <a:srgbClr val="FF0000"/>
                </a:solidFill>
                <a:latin typeface="微软雅黑" panose="020B0503020204020204" pitchFamily="34" charset="-122"/>
                <a:ea typeface="微软雅黑" panose="020B0503020204020204" pitchFamily="34" charset="-122"/>
              </a:rPr>
              <a:t> 角加速度</a:t>
            </a:r>
            <a:r>
              <a:rPr lang="zh-CN" altLang="en-US" b="1" dirty="0">
                <a:latin typeface="微软雅黑" panose="020B0503020204020204" pitchFamily="34" charset="-122"/>
                <a:ea typeface="微软雅黑" panose="020B0503020204020204" pitchFamily="34" charset="-122"/>
              </a:rPr>
              <a:t>（表示为曲柄转角的函数）。</a:t>
            </a:r>
            <a:endParaRPr lang="zh-CN" altLang="en-US" b="1" dirty="0">
              <a:latin typeface="微软雅黑" panose="020B0503020204020204" pitchFamily="34" charset="-122"/>
              <a:ea typeface="微软雅黑" panose="020B0503020204020204" pitchFamily="34" charset="-122"/>
            </a:endParaRPr>
          </a:p>
        </p:txBody>
      </p:sp>
      <p:grpSp>
        <p:nvGrpSpPr>
          <p:cNvPr id="50179" name="组合 46"/>
          <p:cNvGrpSpPr/>
          <p:nvPr/>
        </p:nvGrpSpPr>
        <p:grpSpPr>
          <a:xfrm>
            <a:off x="5678488" y="1416050"/>
            <a:ext cx="3222625" cy="1806575"/>
            <a:chOff x="8095" y="2678"/>
            <a:chExt cx="7464" cy="4458"/>
          </a:xfrm>
        </p:grpSpPr>
        <p:grpSp>
          <p:nvGrpSpPr>
            <p:cNvPr id="50180" name="组合 13"/>
            <p:cNvGrpSpPr/>
            <p:nvPr/>
          </p:nvGrpSpPr>
          <p:grpSpPr>
            <a:xfrm>
              <a:off x="8095" y="2678"/>
              <a:ext cx="7464" cy="4458"/>
              <a:chOff x="6739" y="3130"/>
              <a:chExt cx="7464" cy="4458"/>
            </a:xfrm>
          </p:grpSpPr>
          <p:grpSp>
            <p:nvGrpSpPr>
              <p:cNvPr id="50181" name="组合 14"/>
              <p:cNvGrpSpPr/>
              <p:nvPr/>
            </p:nvGrpSpPr>
            <p:grpSpPr>
              <a:xfrm>
                <a:off x="7543" y="3178"/>
                <a:ext cx="6661" cy="4410"/>
                <a:chOff x="0" y="0"/>
                <a:chExt cx="3355" cy="1836"/>
              </a:xfrm>
            </p:grpSpPr>
            <p:sp>
              <p:nvSpPr>
                <p:cNvPr id="50182" name="文本框 15"/>
                <p:cNvSpPr txBox="1"/>
                <p:nvPr/>
              </p:nvSpPr>
              <p:spPr>
                <a:xfrm>
                  <a:off x="0" y="0"/>
                  <a:ext cx="3355" cy="1836"/>
                </a:xfrm>
                <a:prstGeom prst="rect">
                  <a:avLst/>
                </a:prstGeom>
                <a:noFill/>
                <a:ln w="9525">
                  <a:noFill/>
                </a:ln>
              </p:spPr>
              <p:txBody>
                <a:bodyPr lIns="18000" tIns="0" rIns="0" bIns="0" anchor="t" anchorCtr="0"/>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a:p>
                  <a:pPr algn="ctr"/>
                  <a:r>
                    <a:rPr lang="zh-CN" altLang="en-US">
                      <a:latin typeface="Times New Roman" panose="02020603050405020304" pitchFamily="18" charset="0"/>
                      <a:ea typeface="宋体" panose="02010600030101010101" pitchFamily="2" charset="-122"/>
                    </a:rPr>
                    <a:t> </a:t>
                  </a:r>
                  <a:r>
                    <a:rPr lang="zh-CN" altLang="en-US">
                      <a:solidFill>
                        <a:srgbClr val="FF0000"/>
                      </a:solidFill>
                      <a:latin typeface="Times New Roman" panose="02020603050405020304" pitchFamily="18" charset="0"/>
                      <a:ea typeface="宋体" panose="02010600030101010101" pitchFamily="2" charset="-122"/>
                    </a:rPr>
                    <a:t>题8.25 图</a:t>
                  </a:r>
                  <a:endParaRPr lang="zh-CN" altLang="en-US">
                    <a:solidFill>
                      <a:srgbClr val="FF0000"/>
                    </a:solidFill>
                    <a:latin typeface="Times New Roman" panose="02020603050405020304" pitchFamily="18" charset="0"/>
                    <a:ea typeface="宋体" panose="02010600030101010101" pitchFamily="2" charset="-122"/>
                  </a:endParaRPr>
                </a:p>
                <a:p>
                  <a:endParaRPr lang="zh-CN" altLang="en-US">
                    <a:solidFill>
                      <a:srgbClr val="FF0000"/>
                    </a:solidFill>
                    <a:latin typeface="Times New Roman" panose="02020603050405020304" pitchFamily="18" charset="0"/>
                    <a:ea typeface="宋体" panose="02010600030101010101" pitchFamily="2" charset="-122"/>
                  </a:endParaRPr>
                </a:p>
              </p:txBody>
            </p:sp>
            <p:grpSp>
              <p:nvGrpSpPr>
                <p:cNvPr id="50183" name="组合 16"/>
                <p:cNvGrpSpPr/>
                <p:nvPr/>
              </p:nvGrpSpPr>
              <p:grpSpPr>
                <a:xfrm>
                  <a:off x="114" y="36"/>
                  <a:ext cx="2496" cy="1434"/>
                  <a:chOff x="0" y="0"/>
                  <a:chExt cx="2496" cy="1434"/>
                </a:xfrm>
              </p:grpSpPr>
              <p:grpSp>
                <p:nvGrpSpPr>
                  <p:cNvPr id="50184" name="组合 19"/>
                  <p:cNvGrpSpPr/>
                  <p:nvPr/>
                </p:nvGrpSpPr>
                <p:grpSpPr>
                  <a:xfrm>
                    <a:off x="0" y="282"/>
                    <a:ext cx="2496" cy="1152"/>
                    <a:chOff x="0" y="0"/>
                    <a:chExt cx="2496" cy="1152"/>
                  </a:xfrm>
                </p:grpSpPr>
                <p:grpSp>
                  <p:nvGrpSpPr>
                    <p:cNvPr id="50185" name="组合 20"/>
                    <p:cNvGrpSpPr/>
                    <p:nvPr/>
                  </p:nvGrpSpPr>
                  <p:grpSpPr>
                    <a:xfrm>
                      <a:off x="0" y="0"/>
                      <a:ext cx="2496" cy="1152"/>
                      <a:chOff x="0" y="0"/>
                      <a:chExt cx="2496" cy="1152"/>
                    </a:xfrm>
                  </p:grpSpPr>
                  <p:grpSp>
                    <p:nvGrpSpPr>
                      <p:cNvPr id="50186" name="组合 21"/>
                      <p:cNvGrpSpPr/>
                      <p:nvPr/>
                    </p:nvGrpSpPr>
                    <p:grpSpPr>
                      <a:xfrm>
                        <a:off x="165" y="606"/>
                        <a:ext cx="498" cy="546"/>
                        <a:chOff x="0" y="0"/>
                        <a:chExt cx="498" cy="546"/>
                      </a:xfrm>
                    </p:grpSpPr>
                    <p:sp>
                      <p:nvSpPr>
                        <p:cNvPr id="50187" name="矩形 22"/>
                        <p:cNvSpPr/>
                        <p:nvPr/>
                      </p:nvSpPr>
                      <p:spPr>
                        <a:xfrm>
                          <a:off x="42" y="0"/>
                          <a:ext cx="414" cy="510"/>
                        </a:xfrm>
                        <a:prstGeom prst="rect">
                          <a:avLst/>
                        </a:prstGeom>
                        <a:pattFill prst="wdUpDiag">
                          <a:fgClr>
                            <a:srgbClr val="000000"/>
                          </a:fgClr>
                          <a:bgClr>
                            <a:srgbClr val="FFFFFF"/>
                          </a:bgClr>
                        </a:patt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88" name="矩形 23"/>
                        <p:cNvSpPr/>
                        <p:nvPr/>
                      </p:nvSpPr>
                      <p:spPr>
                        <a:xfrm>
                          <a:off x="0" y="468"/>
                          <a:ext cx="498" cy="78"/>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50189" name="组合 24"/>
                      <p:cNvGrpSpPr/>
                      <p:nvPr/>
                    </p:nvGrpSpPr>
                    <p:grpSpPr>
                      <a:xfrm>
                        <a:off x="0" y="0"/>
                        <a:ext cx="2496" cy="786"/>
                        <a:chOff x="0" y="0"/>
                        <a:chExt cx="2496" cy="786"/>
                      </a:xfrm>
                    </p:grpSpPr>
                    <p:sp>
                      <p:nvSpPr>
                        <p:cNvPr id="50190" name="椭圆 25"/>
                        <p:cNvSpPr/>
                        <p:nvPr/>
                      </p:nvSpPr>
                      <p:spPr>
                        <a:xfrm>
                          <a:off x="0"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91" name="椭圆 26"/>
                        <p:cNvSpPr/>
                        <p:nvPr/>
                      </p:nvSpPr>
                      <p:spPr>
                        <a:xfrm>
                          <a:off x="834"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92" name="椭圆 27"/>
                        <p:cNvSpPr/>
                        <p:nvPr/>
                      </p:nvSpPr>
                      <p:spPr>
                        <a:xfrm>
                          <a:off x="1668" y="0"/>
                          <a:ext cx="828" cy="78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50193" name="组合 28"/>
                        <p:cNvGrpSpPr/>
                        <p:nvPr/>
                      </p:nvGrpSpPr>
                      <p:grpSpPr>
                        <a:xfrm>
                          <a:off x="381" y="360"/>
                          <a:ext cx="1734" cy="66"/>
                          <a:chOff x="0" y="0"/>
                          <a:chExt cx="1734" cy="66"/>
                        </a:xfrm>
                      </p:grpSpPr>
                      <p:sp>
                        <p:nvSpPr>
                          <p:cNvPr id="50194" name="矩形 29"/>
                          <p:cNvSpPr/>
                          <p:nvPr/>
                        </p:nvSpPr>
                        <p:spPr>
                          <a:xfrm>
                            <a:off x="45" y="0"/>
                            <a:ext cx="1644" cy="60"/>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95" name="椭圆 30"/>
                          <p:cNvSpPr/>
                          <p:nvPr/>
                        </p:nvSpPr>
                        <p:spPr>
                          <a:xfrm>
                            <a:off x="849" y="12"/>
                            <a:ext cx="36" cy="36"/>
                          </a:xfrm>
                          <a:prstGeom prst="ellipse">
                            <a:avLst/>
                          </a:prstGeom>
                          <a:solidFill>
                            <a:srgbClr val="000000"/>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96" name="椭圆 31"/>
                          <p:cNvSpPr/>
                          <p:nvPr/>
                        </p:nvSpPr>
                        <p:spPr>
                          <a:xfrm>
                            <a:off x="1668"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50197" name="椭圆 32"/>
                          <p:cNvSpPr/>
                          <p:nvPr/>
                        </p:nvSpPr>
                        <p:spPr>
                          <a:xfrm>
                            <a:off x="0" y="0"/>
                            <a:ext cx="66" cy="66"/>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pSp>
                <p:sp>
                  <p:nvSpPr>
                    <p:cNvPr id="50198" name="任意多边形 33"/>
                    <p:cNvSpPr/>
                    <p:nvPr/>
                  </p:nvSpPr>
                  <p:spPr>
                    <a:xfrm rot="2281624">
                      <a:off x="840" y="234"/>
                      <a:ext cx="270" cy="25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triangle" w="sm" len="med"/>
                      <a:tailEnd type="none" w="med" len="med"/>
                    </a:ln>
                  </p:spPr>
                  <p:txBody>
                    <a:bodyPr/>
                    <a:p>
                      <a:endParaRPr lang="zh-CN" altLang="en-US"/>
                    </a:p>
                  </p:txBody>
                </p:sp>
              </p:grpSp>
              <p:sp>
                <p:nvSpPr>
                  <p:cNvPr id="50199" name="文本框 34"/>
                  <p:cNvSpPr txBox="1"/>
                  <p:nvPr/>
                </p:nvSpPr>
                <p:spPr>
                  <a:xfrm>
                    <a:off x="264" y="660"/>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O</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50200" name="文本框 35"/>
                  <p:cNvSpPr txBox="1"/>
                  <p:nvPr/>
                </p:nvSpPr>
                <p:spPr>
                  <a:xfrm>
                    <a:off x="1074" y="324"/>
                    <a:ext cx="300" cy="306"/>
                  </a:xfrm>
                  <a:prstGeom prst="rect">
                    <a:avLst/>
                  </a:prstGeom>
                  <a:noFill/>
                  <a:ln w="9525">
                    <a:noFill/>
                  </a:ln>
                </p:spPr>
                <p:txBody>
                  <a:bodyPr lIns="18000" tIns="0" rIns="0" bIns="0" anchor="t" anchorCtr="0"/>
                  <a:p>
                    <a:r>
                      <a:rPr lang="zh-CN" altLang="en-US">
                        <a:latin typeface="Times New Roman" panose="02020603050405020304" pitchFamily="18" charset="0"/>
                        <a:ea typeface="宋体" panose="02010600030101010101" pitchFamily="2" charset="-122"/>
                      </a:rPr>
                      <a:t>M</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50201" name="文本框 36"/>
                  <p:cNvSpPr txBox="1"/>
                  <p:nvPr/>
                </p:nvSpPr>
                <p:spPr>
                  <a:xfrm>
                    <a:off x="360"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50202" name="文本框 37"/>
                  <p:cNvSpPr txBox="1"/>
                  <p:nvPr/>
                </p:nvSpPr>
                <p:spPr>
                  <a:xfrm>
                    <a:off x="1188"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sp>
                <p:nvSpPr>
                  <p:cNvPr id="50203" name="文本框 38"/>
                  <p:cNvSpPr txBox="1"/>
                  <p:nvPr/>
                </p:nvSpPr>
                <p:spPr>
                  <a:xfrm>
                    <a:off x="1956" y="0"/>
                    <a:ext cx="300" cy="306"/>
                  </a:xfrm>
                  <a:prstGeom prst="rect">
                    <a:avLst/>
                  </a:prstGeom>
                  <a:noFill/>
                  <a:ln w="9525">
                    <a:noFill/>
                  </a:ln>
                </p:spPr>
                <p:txBody>
                  <a:bodyPr lIns="18000" tIns="0" rIns="0" bIns="0" anchor="t" anchorCtr="0"/>
                  <a:p>
                    <a:r>
                      <a:rPr lang="en-US" altLang="zh-CN">
                        <a:latin typeface="Times New Roman" panose="02020603050405020304" pitchFamily="18" charset="0"/>
                        <a:ea typeface="宋体" panose="02010600030101010101" pitchFamily="2" charset="-122"/>
                      </a:rPr>
                      <a:t>3</a:t>
                    </a:r>
                    <a:endParaRPr lang="zh-CN" altLang="en-US">
                      <a:latin typeface="Times New Roman" panose="02020603050405020304" pitchFamily="18" charset="0"/>
                      <a:ea typeface="宋体" panose="02010600030101010101" pitchFamily="2" charset="-122"/>
                    </a:endParaRPr>
                  </a:p>
                  <a:p>
                    <a:endParaRPr lang="zh-CN" altLang="en-US">
                      <a:latin typeface="Times New Roman" panose="02020603050405020304" pitchFamily="18" charset="0"/>
                      <a:ea typeface="宋体" panose="02010600030101010101" pitchFamily="2" charset="-122"/>
                    </a:endParaRPr>
                  </a:p>
                </p:txBody>
              </p:sp>
            </p:grpSp>
          </p:grpSp>
          <p:graphicFrame>
            <p:nvGraphicFramePr>
              <p:cNvPr id="50204" name="对象 39">
                <a:hlinkClick r:id="" action="ppaction://ole?verb="/>
              </p:cNvPr>
              <p:cNvGraphicFramePr>
                <a:graphicFrameLocks noChangeAspect="1"/>
              </p:cNvGraphicFramePr>
              <p:nvPr/>
            </p:nvGraphicFramePr>
            <p:xfrm>
              <a:off x="9086" y="3812"/>
              <a:ext cx="648" cy="593"/>
            </p:xfrm>
            <a:graphic>
              <a:graphicData uri="http://schemas.openxmlformats.org/presentationml/2006/ole">
                <mc:AlternateContent xmlns:mc="http://schemas.openxmlformats.org/markup-compatibility/2006">
                  <mc:Choice xmlns:v="urn:schemas-microsoft-com:vml" Requires="v">
                    <p:oleObj spid="_x0000_s3306" name="" r:id="rId1" imgW="152400" imgH="139700" progId="Equation.KSEE3">
                      <p:embed/>
                    </p:oleObj>
                  </mc:Choice>
                  <mc:Fallback>
                    <p:oleObj name="" r:id="rId1" imgW="152400" imgH="139700" progId="Equation.KSEE3">
                      <p:embed/>
                      <p:pic>
                        <p:nvPicPr>
                          <p:cNvPr id="0" name="图片 3305"/>
                          <p:cNvPicPr/>
                          <p:nvPr/>
                        </p:nvPicPr>
                        <p:blipFill>
                          <a:blip r:embed="rId2"/>
                          <a:stretch>
                            <a:fillRect/>
                          </a:stretch>
                        </p:blipFill>
                        <p:spPr>
                          <a:xfrm>
                            <a:off x="9086" y="3812"/>
                            <a:ext cx="648" cy="593"/>
                          </a:xfrm>
                          <a:prstGeom prst="rect">
                            <a:avLst/>
                          </a:prstGeom>
                          <a:noFill/>
                          <a:ln w="38100">
                            <a:noFill/>
                            <a:miter/>
                          </a:ln>
                        </p:spPr>
                      </p:pic>
                    </p:oleObj>
                  </mc:Fallback>
                </mc:AlternateContent>
              </a:graphicData>
            </a:graphic>
          </p:graphicFrame>
          <p:graphicFrame>
            <p:nvGraphicFramePr>
              <p:cNvPr id="50205" name="对象 41">
                <a:hlinkClick r:id="" action="ppaction://ole?verb="/>
              </p:cNvPr>
              <p:cNvGraphicFramePr>
                <a:graphicFrameLocks noChangeAspect="1"/>
              </p:cNvGraphicFramePr>
              <p:nvPr/>
            </p:nvGraphicFramePr>
            <p:xfrm>
              <a:off x="10340" y="3130"/>
              <a:ext cx="810" cy="919"/>
            </p:xfrm>
            <a:graphic>
              <a:graphicData uri="http://schemas.openxmlformats.org/presentationml/2006/ole">
                <mc:AlternateContent xmlns:mc="http://schemas.openxmlformats.org/markup-compatibility/2006">
                  <mc:Choice xmlns:v="urn:schemas-microsoft-com:vml" Requires="v">
                    <p:oleObj spid="_x0000_s3307" name="" r:id="rId3" imgW="190500" imgH="215900" progId="Equation.KSEE3">
                      <p:embed/>
                    </p:oleObj>
                  </mc:Choice>
                  <mc:Fallback>
                    <p:oleObj name="" r:id="rId3" imgW="190500" imgH="215900" progId="Equation.KSEE3">
                      <p:embed/>
                      <p:pic>
                        <p:nvPicPr>
                          <p:cNvPr id="0" name="图片 3306"/>
                          <p:cNvPicPr/>
                          <p:nvPr/>
                        </p:nvPicPr>
                        <p:blipFill>
                          <a:blip r:embed="rId4"/>
                          <a:stretch>
                            <a:fillRect/>
                          </a:stretch>
                        </p:blipFill>
                        <p:spPr>
                          <a:xfrm>
                            <a:off x="10340" y="3130"/>
                            <a:ext cx="810" cy="919"/>
                          </a:xfrm>
                          <a:prstGeom prst="rect">
                            <a:avLst/>
                          </a:prstGeom>
                          <a:noFill/>
                          <a:ln w="38100">
                            <a:noFill/>
                            <a:miter/>
                          </a:ln>
                        </p:spPr>
                      </p:pic>
                    </p:oleObj>
                  </mc:Fallback>
                </mc:AlternateContent>
              </a:graphicData>
            </a:graphic>
          </p:graphicFrame>
          <p:graphicFrame>
            <p:nvGraphicFramePr>
              <p:cNvPr id="50206" name="对象 43">
                <a:hlinkClick r:id="" action="ppaction://ole?verb="/>
              </p:cNvPr>
              <p:cNvGraphicFramePr>
                <a:graphicFrameLocks noChangeAspect="1"/>
              </p:cNvGraphicFramePr>
              <p:nvPr/>
            </p:nvGraphicFramePr>
            <p:xfrm>
              <a:off x="12249" y="3216"/>
              <a:ext cx="810" cy="974"/>
            </p:xfrm>
            <a:graphic>
              <a:graphicData uri="http://schemas.openxmlformats.org/presentationml/2006/ole">
                <mc:AlternateContent xmlns:mc="http://schemas.openxmlformats.org/markup-compatibility/2006">
                  <mc:Choice xmlns:v="urn:schemas-microsoft-com:vml" Requires="v">
                    <p:oleObj spid="_x0000_s3308" name="" r:id="rId5" imgW="190500" imgH="228600" progId="Equation.KSEE3">
                      <p:embed/>
                    </p:oleObj>
                  </mc:Choice>
                  <mc:Fallback>
                    <p:oleObj name="" r:id="rId5" imgW="190500" imgH="228600" progId="Equation.KSEE3">
                      <p:embed/>
                      <p:pic>
                        <p:nvPicPr>
                          <p:cNvPr id="0" name="图片 3307"/>
                          <p:cNvPicPr/>
                          <p:nvPr/>
                        </p:nvPicPr>
                        <p:blipFill>
                          <a:blip r:embed="rId6"/>
                          <a:stretch>
                            <a:fillRect/>
                          </a:stretch>
                        </p:blipFill>
                        <p:spPr>
                          <a:xfrm>
                            <a:off x="12249" y="3216"/>
                            <a:ext cx="810" cy="974"/>
                          </a:xfrm>
                          <a:prstGeom prst="rect">
                            <a:avLst/>
                          </a:prstGeom>
                          <a:noFill/>
                          <a:ln w="38100">
                            <a:noFill/>
                            <a:miter/>
                          </a:ln>
                        </p:spPr>
                      </p:pic>
                    </p:oleObj>
                  </mc:Fallback>
                </mc:AlternateContent>
              </a:graphicData>
            </a:graphic>
          </p:graphicFrame>
          <p:graphicFrame>
            <p:nvGraphicFramePr>
              <p:cNvPr id="50207" name="对象 45">
                <a:hlinkClick r:id="" action="ppaction://ole?verb="/>
              </p:cNvPr>
              <p:cNvGraphicFramePr>
                <a:graphicFrameLocks noChangeAspect="1"/>
              </p:cNvGraphicFramePr>
              <p:nvPr/>
            </p:nvGraphicFramePr>
            <p:xfrm>
              <a:off x="6739" y="4070"/>
              <a:ext cx="754" cy="920"/>
            </p:xfrm>
            <a:graphic>
              <a:graphicData uri="http://schemas.openxmlformats.org/presentationml/2006/ole">
                <mc:AlternateContent xmlns:mc="http://schemas.openxmlformats.org/markup-compatibility/2006">
                  <mc:Choice xmlns:v="urn:schemas-microsoft-com:vml" Requires="v">
                    <p:oleObj spid="_x0000_s3309" name="" r:id="rId7" imgW="177165" imgH="215900" progId="Equation.KSEE3">
                      <p:embed/>
                    </p:oleObj>
                  </mc:Choice>
                  <mc:Fallback>
                    <p:oleObj name="" r:id="rId7" imgW="177165" imgH="215900" progId="Equation.KSEE3">
                      <p:embed/>
                      <p:pic>
                        <p:nvPicPr>
                          <p:cNvPr id="0" name="图片 3308"/>
                          <p:cNvPicPr/>
                          <p:nvPr/>
                        </p:nvPicPr>
                        <p:blipFill>
                          <a:blip r:embed="rId8"/>
                          <a:stretch>
                            <a:fillRect/>
                          </a:stretch>
                        </p:blipFill>
                        <p:spPr>
                          <a:xfrm>
                            <a:off x="6739" y="4070"/>
                            <a:ext cx="754" cy="920"/>
                          </a:xfrm>
                          <a:prstGeom prst="rect">
                            <a:avLst/>
                          </a:prstGeom>
                          <a:noFill/>
                          <a:ln w="38100">
                            <a:noFill/>
                            <a:miter/>
                          </a:ln>
                        </p:spPr>
                      </p:pic>
                    </p:oleObj>
                  </mc:Fallback>
                </mc:AlternateContent>
              </a:graphicData>
            </a:graphic>
          </p:graphicFrame>
          <p:sp>
            <p:nvSpPr>
              <p:cNvPr id="49" name="任意多边形 48"/>
              <p:cNvSpPr/>
              <p:nvPr/>
            </p:nvSpPr>
            <p:spPr>
              <a:xfrm>
                <a:off x="7571" y="3805"/>
                <a:ext cx="489" cy="1001"/>
              </a:xfrm>
              <a:custGeom>
                <a:avLst/>
                <a:gdLst>
                  <a:gd name="connisteX0" fmla="*/ 310515 w 310515"/>
                  <a:gd name="connsiteY0" fmla="*/ 0 h 635635"/>
                  <a:gd name="connisteX1" fmla="*/ 74295 w 310515"/>
                  <a:gd name="connsiteY1" fmla="*/ 295910 h 635635"/>
                  <a:gd name="connisteX2" fmla="*/ 0 w 310515"/>
                  <a:gd name="connsiteY2" fmla="*/ 635635 h 635635"/>
                </a:gdLst>
                <a:ahLst/>
                <a:cxnLst>
                  <a:cxn ang="0">
                    <a:pos x="connisteX0" y="connsiteY0"/>
                  </a:cxn>
                  <a:cxn ang="0">
                    <a:pos x="connisteX1" y="connsiteY1"/>
                  </a:cxn>
                  <a:cxn ang="0">
                    <a:pos x="connisteX2" y="connsiteY2"/>
                  </a:cxn>
                </a:cxnLst>
                <a:rect l="l" t="t" r="r" b="b"/>
                <a:pathLst>
                  <a:path w="310515" h="635635">
                    <a:moveTo>
                      <a:pt x="310515" y="0"/>
                    </a:moveTo>
                    <a:cubicBezTo>
                      <a:pt x="264795" y="52070"/>
                      <a:pt x="136525" y="168910"/>
                      <a:pt x="74295" y="295910"/>
                    </a:cubicBezTo>
                    <a:cubicBezTo>
                      <a:pt x="12065" y="422910"/>
                      <a:pt x="10160" y="573405"/>
                      <a:pt x="0" y="63563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0" name="任意多边形 49"/>
              <p:cNvSpPr/>
              <p:nvPr/>
            </p:nvSpPr>
            <p:spPr>
              <a:xfrm>
                <a:off x="12782" y="4364"/>
                <a:ext cx="163" cy="1023"/>
              </a:xfrm>
              <a:custGeom>
                <a:avLst/>
                <a:gdLst>
                  <a:gd name="connisteX0" fmla="*/ 0 w 103606"/>
                  <a:gd name="connsiteY0" fmla="*/ 0 h 649605"/>
                  <a:gd name="connisteX1" fmla="*/ 103505 w 103606"/>
                  <a:gd name="connsiteY1" fmla="*/ 398780 h 649605"/>
                  <a:gd name="connisteX2" fmla="*/ 14605 w 103606"/>
                  <a:gd name="connsiteY2" fmla="*/ 649605 h 649605"/>
                </a:gdLst>
                <a:ahLst/>
                <a:cxnLst>
                  <a:cxn ang="0">
                    <a:pos x="connisteX0" y="connsiteY0"/>
                  </a:cxn>
                  <a:cxn ang="0">
                    <a:pos x="connisteX1" y="connsiteY1"/>
                  </a:cxn>
                  <a:cxn ang="0">
                    <a:pos x="connisteX2" y="connsiteY2"/>
                  </a:cxn>
                </a:cxnLst>
                <a:rect l="l" t="t" r="r" b="b"/>
                <a:pathLst>
                  <a:path w="103606" h="649605">
                    <a:moveTo>
                      <a:pt x="0" y="0"/>
                    </a:moveTo>
                    <a:cubicBezTo>
                      <a:pt x="22225" y="74930"/>
                      <a:pt x="100330" y="268605"/>
                      <a:pt x="103505" y="398780"/>
                    </a:cubicBezTo>
                    <a:cubicBezTo>
                      <a:pt x="106680" y="528955"/>
                      <a:pt x="34290" y="607695"/>
                      <a:pt x="14605" y="64960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 name="任意多边形 50"/>
              <p:cNvSpPr/>
              <p:nvPr/>
            </p:nvSpPr>
            <p:spPr>
              <a:xfrm>
                <a:off x="10729" y="3942"/>
                <a:ext cx="352" cy="489"/>
              </a:xfrm>
              <a:custGeom>
                <a:avLst/>
                <a:gdLst>
                  <a:gd name="connisteX0" fmla="*/ 0 w 223321"/>
                  <a:gd name="connsiteY0" fmla="*/ 0 h 310515"/>
                  <a:gd name="connisteX1" fmla="*/ 192405 w 223321"/>
                  <a:gd name="connsiteY1" fmla="*/ 103505 h 310515"/>
                  <a:gd name="connisteX2" fmla="*/ 221615 w 223321"/>
                  <a:gd name="connsiteY2" fmla="*/ 310515 h 310515"/>
                </a:gdLst>
                <a:ahLst/>
                <a:cxnLst>
                  <a:cxn ang="0">
                    <a:pos x="connisteX0" y="connsiteY0"/>
                  </a:cxn>
                  <a:cxn ang="0">
                    <a:pos x="connisteX1" y="connsiteY1"/>
                  </a:cxn>
                  <a:cxn ang="0">
                    <a:pos x="connisteX2" y="connsiteY2"/>
                  </a:cxn>
                </a:cxnLst>
                <a:rect l="l" t="t" r="r" b="b"/>
                <a:pathLst>
                  <a:path w="223322" h="310515">
                    <a:moveTo>
                      <a:pt x="0" y="0"/>
                    </a:moveTo>
                    <a:cubicBezTo>
                      <a:pt x="38100" y="16510"/>
                      <a:pt x="147955" y="41275"/>
                      <a:pt x="192405" y="103505"/>
                    </a:cubicBezTo>
                    <a:cubicBezTo>
                      <a:pt x="236855" y="165735"/>
                      <a:pt x="219710" y="271145"/>
                      <a:pt x="221615" y="310515"/>
                    </a:cubicBezTo>
                  </a:path>
                </a:pathLst>
              </a:custGeom>
              <a:noFill/>
              <a:ln>
                <a:solidFill>
                  <a:srgbClr val="FF0000"/>
                </a:solidFill>
                <a:headEnd type="triangl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aphicFrame>
          <p:nvGraphicFramePr>
            <p:cNvPr id="50211" name="对象 51">
              <a:hlinkClick r:id="" action="ppaction://ole?verb="/>
            </p:cNvPr>
            <p:cNvGraphicFramePr>
              <a:graphicFrameLocks noChangeAspect="1"/>
            </p:cNvGraphicFramePr>
            <p:nvPr/>
          </p:nvGraphicFramePr>
          <p:xfrm>
            <a:off x="11090" y="4469"/>
            <a:ext cx="643" cy="685"/>
          </p:xfrm>
          <a:graphic>
            <a:graphicData uri="http://schemas.openxmlformats.org/presentationml/2006/ole">
              <mc:AlternateContent xmlns:mc="http://schemas.openxmlformats.org/markup-compatibility/2006">
                <mc:Choice xmlns:v="urn:schemas-microsoft-com:vml" Requires="v">
                  <p:oleObj spid="_x0000_s3310" name="" r:id="rId9" imgW="203200" imgH="215900" progId="Equation.KSEE3">
                    <p:embed/>
                  </p:oleObj>
                </mc:Choice>
                <mc:Fallback>
                  <p:oleObj name="" r:id="rId9" imgW="203200" imgH="215900" progId="Equation.KSEE3">
                    <p:embed/>
                    <p:pic>
                      <p:nvPicPr>
                        <p:cNvPr id="0" name="图片 3309"/>
                        <p:cNvPicPr/>
                        <p:nvPr/>
                      </p:nvPicPr>
                      <p:blipFill>
                        <a:blip r:embed="rId10"/>
                        <a:stretch>
                          <a:fillRect/>
                        </a:stretch>
                      </p:blipFill>
                      <p:spPr>
                        <a:xfrm>
                          <a:off x="11090" y="4469"/>
                          <a:ext cx="643" cy="685"/>
                        </a:xfrm>
                        <a:prstGeom prst="rect">
                          <a:avLst/>
                        </a:prstGeom>
                        <a:noFill/>
                        <a:ln w="38100">
                          <a:noFill/>
                          <a:miter/>
                        </a:ln>
                      </p:spPr>
                    </p:pic>
                  </p:oleObj>
                </mc:Fallback>
              </mc:AlternateContent>
            </a:graphicData>
          </a:graphic>
        </p:graphicFrame>
        <p:graphicFrame>
          <p:nvGraphicFramePr>
            <p:cNvPr id="50212" name="对象 53">
              <a:hlinkClick r:id="" action="ppaction://ole?verb="/>
            </p:cNvPr>
            <p:cNvGraphicFramePr>
              <a:graphicFrameLocks noChangeAspect="1"/>
            </p:cNvGraphicFramePr>
            <p:nvPr/>
          </p:nvGraphicFramePr>
          <p:xfrm>
            <a:off x="13193" y="4499"/>
            <a:ext cx="603" cy="726"/>
          </p:xfrm>
          <a:graphic>
            <a:graphicData uri="http://schemas.openxmlformats.org/presentationml/2006/ole">
              <mc:AlternateContent xmlns:mc="http://schemas.openxmlformats.org/markup-compatibility/2006">
                <mc:Choice xmlns:v="urn:schemas-microsoft-com:vml" Requires="v">
                  <p:oleObj spid="_x0000_s3274" name="" r:id="rId11" imgW="190500" imgH="228600" progId="Equation.KSEE3">
                    <p:embed/>
                  </p:oleObj>
                </mc:Choice>
                <mc:Fallback>
                  <p:oleObj name="" r:id="rId11" imgW="190500" imgH="228600" progId="Equation.KSEE3">
                    <p:embed/>
                    <p:pic>
                      <p:nvPicPr>
                        <p:cNvPr id="0" name="图片 3273"/>
                        <p:cNvPicPr/>
                        <p:nvPr/>
                      </p:nvPicPr>
                      <p:blipFill>
                        <a:blip r:embed="rId12"/>
                        <a:stretch>
                          <a:fillRect/>
                        </a:stretch>
                      </p:blipFill>
                      <p:spPr>
                        <a:xfrm>
                          <a:off x="13193" y="4499"/>
                          <a:ext cx="603" cy="726"/>
                        </a:xfrm>
                        <a:prstGeom prst="rect">
                          <a:avLst/>
                        </a:prstGeom>
                        <a:noFill/>
                        <a:ln w="38100">
                          <a:noFill/>
                          <a:miter/>
                        </a:ln>
                      </p:spPr>
                    </p:pic>
                  </p:oleObj>
                </mc:Fallback>
              </mc:AlternateContent>
            </a:graphicData>
          </a:graphic>
        </p:graphicFrame>
      </p:grpSp>
      <p:grpSp>
        <p:nvGrpSpPr>
          <p:cNvPr id="3" name="组合 2"/>
          <p:cNvGrpSpPr/>
          <p:nvPr/>
        </p:nvGrpSpPr>
        <p:grpSpPr>
          <a:xfrm>
            <a:off x="19050" y="4602163"/>
            <a:ext cx="6921500" cy="2427287"/>
            <a:chOff x="30" y="7246"/>
            <a:chExt cx="10900" cy="3823"/>
          </a:xfrm>
        </p:grpSpPr>
        <p:sp>
          <p:nvSpPr>
            <p:cNvPr id="2" name="矩形 1"/>
            <p:cNvSpPr/>
            <p:nvPr/>
          </p:nvSpPr>
          <p:spPr>
            <a:xfrm>
              <a:off x="56" y="7441"/>
              <a:ext cx="10772" cy="3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1" name="文本框 100"/>
            <p:cNvSpPr txBox="1"/>
            <p:nvPr/>
          </p:nvSpPr>
          <p:spPr>
            <a:xfrm>
              <a:off x="897" y="7246"/>
              <a:ext cx="8000" cy="434"/>
            </a:xfrm>
            <a:prstGeom prst="rect">
              <a:avLst/>
            </a:prstGeom>
            <a:noFill/>
            <a:ln w="9525">
              <a:noFill/>
            </a:ln>
          </p:spPr>
          <p:txBody>
            <a:bodyPr>
              <a:spAutoFit/>
            </a:bodyPr>
            <a:p>
              <a:pPr indent="304800"/>
              <a:r>
                <a:rPr lang="en-US" sz="1200" noProof="1">
                  <a:highlight>
                    <a:srgbClr val="00FF00"/>
                  </a:highlight>
                  <a:latin typeface="Times New Roman" panose="02020603050405020304" pitchFamily="18" charset="0"/>
                  <a:ea typeface="宋体" panose="02010600030101010101" pitchFamily="2" charset="-122"/>
                  <a:cs typeface="+mn-cs"/>
                </a:rPr>
                <a:t>		</a:t>
              </a:r>
              <a:endParaRPr lang="zh-CN" altLang="en-US" noProof="1"/>
            </a:p>
          </p:txBody>
        </p:sp>
        <p:sp>
          <p:nvSpPr>
            <p:cNvPr id="100" name="文本框 99"/>
            <p:cNvSpPr txBox="1"/>
            <p:nvPr/>
          </p:nvSpPr>
          <p:spPr>
            <a:xfrm>
              <a:off x="30" y="7413"/>
              <a:ext cx="10900" cy="3633"/>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indent="266700"/>
              <a:r>
                <a:rPr lang="zh-CN" noProof="1">
                  <a:solidFill>
                    <a:schemeClr val="accent4"/>
                  </a:solidFill>
                  <a:latin typeface="Times New Roman" panose="02020603050405020304" pitchFamily="18" charset="0"/>
                  <a:ea typeface="宋体" panose="02010600030101010101" pitchFamily="2" charset="-122"/>
                  <a:cs typeface="+mn-cs"/>
                </a:rPr>
                <a:t>【</a:t>
              </a:r>
              <a:r>
                <a:rPr lang="zh-CN" b="1" noProof="1">
                  <a:solidFill>
                    <a:srgbClr val="FF0000"/>
                  </a:solidFill>
                  <a:latin typeface="微软雅黑" panose="020B0503020204020204" pitchFamily="34" charset="-122"/>
                  <a:ea typeface="微软雅黑" panose="020B0503020204020204" pitchFamily="34" charset="-122"/>
                  <a:cs typeface="+mn-cs"/>
                </a:rPr>
                <a:t>优选判据</a:t>
              </a:r>
              <a:r>
                <a:rPr lang="zh-CN" noProof="1">
                  <a:solidFill>
                    <a:schemeClr val="accent4"/>
                  </a:solidFill>
                  <a:latin typeface="Times New Roman" panose="02020603050405020304" pitchFamily="18" charset="0"/>
                  <a:ea typeface="宋体" panose="02010600030101010101" pitchFamily="2" charset="-122"/>
                  <a:cs typeface="+mn-cs"/>
                </a:rPr>
                <a:t>】</a:t>
              </a:r>
              <a:endParaRPr lang="zh-CN" noProof="1">
                <a:solidFill>
                  <a:schemeClr val="accent4"/>
                </a:solidFill>
                <a:latin typeface="Times New Roman" panose="02020603050405020304" pitchFamily="18" charset="0"/>
                <a:ea typeface="宋体" panose="02010600030101010101" pitchFamily="2" charset="-122"/>
              </a:endParaRPr>
            </a:p>
            <a:p>
              <a:pPr indent="266700"/>
              <a:r>
                <a:rPr 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所有速度关系  都是比例 或直角三角函数关系，且同时求速度和切向（角加速度），才选优此法（</a:t>
              </a:r>
              <a:r>
                <a:rPr lang="zh-CN" b="1" noProof="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noProof="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6</a:t>
              </a:r>
              <a:r>
                <a:rPr 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）。若仅求切向（角）加速度，因为该法求导顺序移后，涉及对根号运算，没有解法</a:t>
              </a:r>
              <a:r>
                <a:rPr lang="en-US" altLang="zh-CN"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简单。</a:t>
              </a:r>
              <a:endParaRPr lang="zh-CN" altLang="en-US" b="1" noProof="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aphicFrame>
        <p:nvGraphicFramePr>
          <p:cNvPr id="50217" name="对象 3">
            <a:hlinkClick r:id="" action="ppaction://ole?verb="/>
          </p:cNvPr>
          <p:cNvGraphicFramePr>
            <a:graphicFrameLocks noChangeAspect="1"/>
          </p:cNvGraphicFramePr>
          <p:nvPr/>
        </p:nvGraphicFramePr>
        <p:xfrm>
          <a:off x="-23812" y="1746250"/>
          <a:ext cx="4346575" cy="942975"/>
        </p:xfrm>
        <a:graphic>
          <a:graphicData uri="http://schemas.openxmlformats.org/presentationml/2006/ole">
            <mc:AlternateContent xmlns:mc="http://schemas.openxmlformats.org/markup-compatibility/2006">
              <mc:Choice xmlns:v="urn:schemas-microsoft-com:vml" Requires="v">
                <p:oleObj spid="_x0000_s3311" name="" r:id="rId13" imgW="1993900" imgH="482600" progId="Equation.KSEE3">
                  <p:embed/>
                </p:oleObj>
              </mc:Choice>
              <mc:Fallback>
                <p:oleObj name="" r:id="rId13" imgW="1993900" imgH="482600" progId="Equation.KSEE3">
                  <p:embed/>
                  <p:pic>
                    <p:nvPicPr>
                      <p:cNvPr id="0" name="图片 3310"/>
                      <p:cNvPicPr/>
                      <p:nvPr/>
                    </p:nvPicPr>
                    <p:blipFill>
                      <a:blip r:embed="rId14"/>
                      <a:stretch>
                        <a:fillRect/>
                      </a:stretch>
                    </p:blipFill>
                    <p:spPr>
                      <a:xfrm>
                        <a:off x="-23812" y="1746250"/>
                        <a:ext cx="4346575" cy="942975"/>
                      </a:xfrm>
                      <a:prstGeom prst="rect">
                        <a:avLst/>
                      </a:prstGeom>
                      <a:noFill/>
                      <a:ln w="38100">
                        <a:noFill/>
                        <a:miter/>
                      </a:ln>
                    </p:spPr>
                  </p:pic>
                </p:oleObj>
              </mc:Fallback>
            </mc:AlternateContent>
          </a:graphicData>
        </a:graphic>
      </p:graphicFrame>
      <p:sp>
        <p:nvSpPr>
          <p:cNvPr id="50218" name="文本框 4"/>
          <p:cNvSpPr txBox="1"/>
          <p:nvPr/>
        </p:nvSpPr>
        <p:spPr>
          <a:xfrm>
            <a:off x="4081463" y="1919288"/>
            <a:ext cx="981075" cy="460375"/>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a:t>
            </a:r>
            <a:endParaRPr lang="zh-CN" altLang="en-US">
              <a:latin typeface="Times New Roman" panose="02020603050405020304" pitchFamily="18" charset="0"/>
              <a:ea typeface="宋体" panose="02010600030101010101" pitchFamily="2" charset="-122"/>
            </a:endParaRPr>
          </a:p>
        </p:txBody>
      </p:sp>
      <p:sp>
        <p:nvSpPr>
          <p:cNvPr id="12328" name="文本框 5"/>
          <p:cNvSpPr txBox="1"/>
          <p:nvPr/>
        </p:nvSpPr>
        <p:spPr>
          <a:xfrm>
            <a:off x="19050" y="2776538"/>
            <a:ext cx="4933950" cy="1014413"/>
          </a:xfrm>
          <a:prstGeom prst="rect">
            <a:avLst/>
          </a:prstGeom>
          <a:noFill/>
          <a:ln w="9525">
            <a:noFill/>
          </a:ln>
        </p:spPr>
        <p:txBody>
          <a:bodyPr wrap="square" anchor="t">
            <a:spAutoFit/>
          </a:bodyPr>
          <a:p>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得到（</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）式，对时间求导，</a:t>
            </a:r>
            <a:r>
              <a:rPr lang="zh-CN" altLang="en-US"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要求（</a:t>
            </a:r>
            <a:r>
              <a:rPr lang="en-US" altLang="zh-CN"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000" b="1"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）中 所有量是任意位置的表达式，不能是代入具体位置的值。</a:t>
            </a:r>
            <a:endParaRPr lang="zh-CN" altLang="en-US" sz="2000" b="1"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2329" name="对象 6">
            <a:hlinkClick r:id="" action="ppaction://ole?verb="/>
          </p:cNvPr>
          <p:cNvGraphicFramePr>
            <a:graphicFrameLocks noChangeAspect="1"/>
          </p:cNvGraphicFramePr>
          <p:nvPr/>
        </p:nvGraphicFramePr>
        <p:xfrm>
          <a:off x="338138" y="3908425"/>
          <a:ext cx="6108700" cy="798513"/>
        </p:xfrm>
        <a:graphic>
          <a:graphicData uri="http://schemas.openxmlformats.org/presentationml/2006/ole">
            <mc:AlternateContent xmlns:mc="http://schemas.openxmlformats.org/markup-compatibility/2006">
              <mc:Choice xmlns:v="urn:schemas-microsoft-com:vml" Requires="v">
                <p:oleObj spid="_x0000_s3312" name="" r:id="rId15" imgW="3136900" imgH="457200" progId="Equation.KSEE3">
                  <p:embed/>
                </p:oleObj>
              </mc:Choice>
              <mc:Fallback>
                <p:oleObj name="" r:id="rId15" imgW="3136900" imgH="457200" progId="Equation.KSEE3">
                  <p:embed/>
                  <p:pic>
                    <p:nvPicPr>
                      <p:cNvPr id="0" name="图片 3311"/>
                      <p:cNvPicPr/>
                      <p:nvPr/>
                    </p:nvPicPr>
                    <p:blipFill>
                      <a:blip r:embed="rId16"/>
                      <a:stretch>
                        <a:fillRect/>
                      </a:stretch>
                    </p:blipFill>
                    <p:spPr>
                      <a:xfrm>
                        <a:off x="338138" y="3908425"/>
                        <a:ext cx="6108700" cy="798513"/>
                      </a:xfrm>
                      <a:prstGeom prst="rect">
                        <a:avLst/>
                      </a:prstGeom>
                      <a:noFill/>
                      <a:ln w="38100">
                        <a:noFill/>
                        <a:miter/>
                      </a:ln>
                    </p:spPr>
                  </p:pic>
                </p:oleObj>
              </mc:Fallback>
            </mc:AlternateContent>
          </a:graphicData>
        </a:graphic>
      </p:graphicFrame>
      <p:graphicFrame>
        <p:nvGraphicFramePr>
          <p:cNvPr id="50221" name="对象 9">
            <a:hlinkClick r:id="" action="ppaction://ole?verb="/>
          </p:cNvPr>
          <p:cNvGraphicFramePr>
            <a:graphicFrameLocks noChangeAspect="1"/>
          </p:cNvGraphicFramePr>
          <p:nvPr/>
        </p:nvGraphicFramePr>
        <p:xfrm>
          <a:off x="8748713" y="6453188"/>
          <a:ext cx="387350" cy="398462"/>
        </p:xfrm>
        <a:graphic>
          <a:graphicData uri="http://schemas.openxmlformats.org/presentationml/2006/ole">
            <mc:AlternateContent xmlns:mc="http://schemas.openxmlformats.org/markup-compatibility/2006">
              <mc:Choice xmlns:v="urn:schemas-microsoft-com:vml" Requires="v">
                <p:oleObj spid="_x0000_s3313" name="" r:id="rId17" imgW="177165" imgH="203200" progId="Equation.KSEE3">
                  <p:embed/>
                </p:oleObj>
              </mc:Choice>
              <mc:Fallback>
                <p:oleObj name="" r:id="rId17" imgW="177165" imgH="203200" progId="Equation.KSEE3">
                  <p:embed/>
                  <p:pic>
                    <p:nvPicPr>
                      <p:cNvPr id="0" name="图片 3312"/>
                      <p:cNvPicPr/>
                      <p:nvPr/>
                    </p:nvPicPr>
                    <p:blipFill>
                      <a:blip r:embed="rId18"/>
                      <a:stretch>
                        <a:fillRect/>
                      </a:stretch>
                    </p:blipFill>
                    <p:spPr>
                      <a:xfrm>
                        <a:off x="8748713" y="6453188"/>
                        <a:ext cx="387350" cy="398462"/>
                      </a:xfrm>
                      <a:prstGeom prst="rect">
                        <a:avLst/>
                      </a:prstGeom>
                      <a:noFill/>
                      <a:ln w="38100">
                        <a:noFill/>
                        <a:miter/>
                      </a:ln>
                    </p:spPr>
                  </p:pic>
                </p:oleObj>
              </mc:Fallback>
            </mc:AlternateContent>
          </a:graphicData>
        </a:graphic>
      </p:graphicFrame>
      <p:sp>
        <p:nvSpPr>
          <p:cNvPr id="12" name="文本框 11"/>
          <p:cNvSpPr txBox="1"/>
          <p:nvPr/>
        </p:nvSpPr>
        <p:spPr>
          <a:xfrm>
            <a:off x="6972300" y="3790950"/>
            <a:ext cx="2087563" cy="2922588"/>
          </a:xfrm>
          <a:prstGeom prst="rect">
            <a:avLst/>
          </a:prstGeom>
          <a:noFill/>
        </p:spPr>
        <p:txBody>
          <a:bodyPr wrap="squar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【问题】</a:t>
            </a:r>
            <a:endParaRPr lang="zh-CN" altLang="en-US" b="1" noProof="1" dirty="0">
              <a:solidFill>
                <a:srgbClr val="FF0000"/>
              </a:solidFill>
              <a:latin typeface="微软雅黑" panose="020B0503020204020204" pitchFamily="34" charset="-122"/>
              <a:ea typeface="微软雅黑" panose="020B0503020204020204" pitchFamily="34" charset="-122"/>
              <a:sym typeface="+mn-ea"/>
            </a:endParaRPr>
          </a:p>
          <a:p>
            <a:r>
              <a:rPr lang="en-US" altLang="zh-CN" sz="2000" b="1" noProof="1">
                <a:solidFill>
                  <a:schemeClr val="accent6"/>
                </a:solidFill>
                <a:latin typeface="Times New Roman" panose="02020603050405020304" pitchFamily="18" charset="0"/>
                <a:ea typeface="宋体" panose="02010600030101010101" pitchFamily="2" charset="-122"/>
                <a:cs typeface="+mn-cs"/>
              </a:rPr>
              <a:t>1</a:t>
            </a:r>
            <a:r>
              <a:rPr lang="zh-CN" altLang="en-US" sz="2000" b="1" noProof="1">
                <a:solidFill>
                  <a:schemeClr val="accent6"/>
                </a:solidFill>
                <a:latin typeface="Times New Roman" panose="02020603050405020304" pitchFamily="18" charset="0"/>
                <a:ea typeface="宋体" panose="02010600030101010101" pitchFamily="2" charset="-122"/>
                <a:cs typeface="+mn-cs"/>
              </a:rPr>
              <a:t>）该方法得到速度表达式，再对其求导得到加速度。表达式中的量必须是任意位置吗？</a:t>
            </a:r>
            <a:endParaRPr lang="zh-CN" altLang="en-US" sz="2000" b="1" noProof="1">
              <a:solidFill>
                <a:schemeClr val="accent6"/>
              </a:solidFill>
            </a:endParaRPr>
          </a:p>
          <a:p>
            <a:r>
              <a:rPr lang="en-US" altLang="zh-CN" sz="2000" b="1" noProof="1">
                <a:solidFill>
                  <a:schemeClr val="accent6"/>
                </a:solidFill>
                <a:latin typeface="Times New Roman" panose="02020603050405020304" pitchFamily="18" charset="0"/>
                <a:ea typeface="宋体" panose="02010600030101010101" pitchFamily="2" charset="-122"/>
                <a:cs typeface="+mn-cs"/>
              </a:rPr>
              <a:t>2</a:t>
            </a:r>
            <a:r>
              <a:rPr lang="zh-CN" altLang="en-US" sz="2000" b="1" noProof="1">
                <a:solidFill>
                  <a:schemeClr val="accent6"/>
                </a:solidFill>
                <a:latin typeface="Times New Roman" panose="02020603050405020304" pitchFamily="18" charset="0"/>
                <a:ea typeface="宋体" panose="02010600030101010101" pitchFamily="2" charset="-122"/>
                <a:cs typeface="+mn-cs"/>
              </a:rPr>
              <a:t>）何时优选该方法？</a:t>
            </a:r>
            <a:endParaRPr lang="zh-CN" altLang="en-US" sz="2000" b="1" noProof="1">
              <a:solidFill>
                <a:schemeClr val="accent6"/>
              </a:solidFill>
            </a:endParaRPr>
          </a:p>
        </p:txBody>
      </p:sp>
      <p:sp>
        <p:nvSpPr>
          <p:cNvPr id="4" name="文本框 3"/>
          <p:cNvSpPr txBox="1"/>
          <p:nvPr/>
        </p:nvSpPr>
        <p:spPr>
          <a:xfrm>
            <a:off x="3562350" y="3544888"/>
            <a:ext cx="2087563" cy="460375"/>
          </a:xfrm>
          <a:prstGeom prst="rect">
            <a:avLst/>
          </a:prstGeom>
          <a:noFill/>
        </p:spPr>
        <p:txBody>
          <a:bodyPr wrap="squar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a:t>
            </a:r>
            <a:r>
              <a:rPr lang="en-US" altLang="zh-CN"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s(t)=cons</a:t>
            </a:r>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a:t>
            </a:r>
            <a:endParaRPr lang="zh-CN" altLang="en-US" sz="2000" b="1" noProof="1">
              <a:solidFill>
                <a:schemeClr val="accent6"/>
              </a:solidFill>
            </a:endParaRPr>
          </a:p>
        </p:txBody>
      </p:sp>
      <p:pic>
        <p:nvPicPr>
          <p:cNvPr id="50224" name="图片 11272">
            <a:hlinkClick r:id="rId19"/>
          </p:cNvPr>
          <p:cNvPicPr>
            <a:picLocks noChangeAspect="1"/>
          </p:cNvPicPr>
          <p:nvPr/>
        </p:nvPicPr>
        <p:blipFill>
          <a:blip r:embed="rId20"/>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8"/>
                                        </p:tgtEl>
                                        <p:attrNameLst>
                                          <p:attrName>style.visibility</p:attrName>
                                        </p:attrNameLst>
                                      </p:cBhvr>
                                      <p:to>
                                        <p:strVal val="visible"/>
                                      </p:to>
                                    </p:set>
                                    <p:animEffect transition="in" filter="blinds(horizontal)">
                                      <p:cBhvr>
                                        <p:cTn id="7" dur="500"/>
                                        <p:tgtEl>
                                          <p:spTgt spid="123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29"/>
                                        </p:tgtEl>
                                        <p:attrNameLst>
                                          <p:attrName>style.visibility</p:attrName>
                                        </p:attrNameLst>
                                      </p:cBhvr>
                                      <p:to>
                                        <p:strVal val="visible"/>
                                      </p:to>
                                    </p:set>
                                    <p:animEffect transition="in" filter="blinds(horizontal)">
                                      <p:cBhvr>
                                        <p:cTn id="12" dur="500"/>
                                        <p:tgtEl>
                                          <p:spTgt spid="123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p:bldP spid="12" grpId="0"/>
      <p:bldP spid="4" grpId="0"/>
      <p:bldP spid="4" grpId="1"/>
      <p:bldP spid="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pic>
        <p:nvPicPr>
          <p:cNvPr id="51202" name="图片 11272">
            <a:hlinkClick r:id="rId4"/>
          </p:cNvPr>
          <p:cNvPicPr>
            <a:picLocks noChangeAspect="1"/>
          </p:cNvPicPr>
          <p:nvPr/>
        </p:nvPicPr>
        <p:blipFill>
          <a:blip r:embed="rId5"/>
          <a:stretch>
            <a:fillRect/>
          </a:stretch>
        </p:blipFill>
        <p:spPr>
          <a:xfrm>
            <a:off x="8686800" y="6396038"/>
            <a:ext cx="508000" cy="4889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52226" name="文本框 2"/>
          <p:cNvSpPr txBox="1"/>
          <p:nvPr/>
        </p:nvSpPr>
        <p:spPr>
          <a:xfrm>
            <a:off x="1112838" y="260350"/>
            <a:ext cx="7092950" cy="584200"/>
          </a:xfrm>
          <a:prstGeom prst="rect">
            <a:avLst/>
          </a:prstGeom>
          <a:noFill/>
          <a:ln w="9525">
            <a:noFill/>
          </a:ln>
        </p:spPr>
        <p:txBody>
          <a:bodyPr wrap="none" anchor="t" anchorCtr="0">
            <a:spAutoFit/>
          </a:bodyPr>
          <a:p>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7462" y="844550"/>
            <a:ext cx="8869363" cy="2860675"/>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32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32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05  </a:t>
            </a:r>
            <a:r>
              <a:rPr lang="zh-CN" altLang="en-US" sz="3200"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速度具有直角三角函数系问题</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22</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52228"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314" name="" r:id="rId1" imgW="2314575" imgH="2867025" progId="Paint.Picture">
                  <p:embed/>
                </p:oleObj>
              </mc:Choice>
              <mc:Fallback>
                <p:oleObj name="" r:id="rId1" imgW="2314575" imgH="2867025" progId="Paint.Picture">
                  <p:embed/>
                  <p:pic>
                    <p:nvPicPr>
                      <p:cNvPr id="0" name="图片 3313"/>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52229" name="对象 2"/>
          <p:cNvGraphicFramePr/>
          <p:nvPr/>
        </p:nvGraphicFramePr>
        <p:xfrm>
          <a:off x="157163" y="3965575"/>
          <a:ext cx="1884362" cy="2532063"/>
        </p:xfrm>
        <a:graphic>
          <a:graphicData uri="http://schemas.openxmlformats.org/presentationml/2006/ole">
            <mc:AlternateContent xmlns:mc="http://schemas.openxmlformats.org/markup-compatibility/2006">
              <mc:Choice xmlns:v="urn:schemas-microsoft-com:vml" Requires="v">
                <p:oleObj spid="_x0000_s3315" name="" r:id="rId3" imgW="3076575" imgH="4276725" progId="Paint.Picture">
                  <p:embed/>
                </p:oleObj>
              </mc:Choice>
              <mc:Fallback>
                <p:oleObj name="" r:id="rId3" imgW="3076575" imgH="4276725" progId="Paint.Picture">
                  <p:embed/>
                  <p:pic>
                    <p:nvPicPr>
                      <p:cNvPr id="0" name="图片 3314"/>
                      <p:cNvPicPr/>
                      <p:nvPr/>
                    </p:nvPicPr>
                    <p:blipFill>
                      <a:blip r:embed="rId4"/>
                      <a:stretch>
                        <a:fillRect/>
                      </a:stretch>
                    </p:blipFill>
                    <p:spPr>
                      <a:xfrm>
                        <a:off x="157163" y="3965575"/>
                        <a:ext cx="1884362" cy="2532063"/>
                      </a:xfrm>
                      <a:prstGeom prst="rect">
                        <a:avLst/>
                      </a:prstGeom>
                      <a:noFill/>
                      <a:ln w="38100">
                        <a:noFill/>
                        <a:miter/>
                      </a:ln>
                    </p:spPr>
                  </p:pic>
                </p:oleObj>
              </mc:Fallback>
            </mc:AlternateContent>
          </a:graphicData>
        </a:graphic>
      </p:graphicFrame>
      <p:grpSp>
        <p:nvGrpSpPr>
          <p:cNvPr id="52230" name="组合 7"/>
          <p:cNvGrpSpPr/>
          <p:nvPr/>
        </p:nvGrpSpPr>
        <p:grpSpPr>
          <a:xfrm>
            <a:off x="3371850" y="3965575"/>
            <a:ext cx="2632075" cy="2336800"/>
            <a:chOff x="9907" y="3142"/>
            <a:chExt cx="4144" cy="3678"/>
          </a:xfrm>
        </p:grpSpPr>
        <p:graphicFrame>
          <p:nvGraphicFramePr>
            <p:cNvPr id="52231" name="对象 3"/>
            <p:cNvGraphicFramePr/>
            <p:nvPr/>
          </p:nvGraphicFramePr>
          <p:xfrm>
            <a:off x="9907" y="3142"/>
            <a:ext cx="4144" cy="3678"/>
          </p:xfrm>
          <a:graphic>
            <a:graphicData uri="http://schemas.openxmlformats.org/presentationml/2006/ole">
              <mc:AlternateContent xmlns:mc="http://schemas.openxmlformats.org/markup-compatibility/2006">
                <mc:Choice xmlns:v="urn:schemas-microsoft-com:vml" Requires="v">
                  <p:oleObj spid="_x0000_s3316" name="" r:id="rId5" imgW="2628900" imgH="2333625" progId="Paint.Picture">
                    <p:embed/>
                  </p:oleObj>
                </mc:Choice>
                <mc:Fallback>
                  <p:oleObj name="" r:id="rId5" imgW="2628900" imgH="2333625" progId="Paint.Picture">
                    <p:embed/>
                    <p:pic>
                      <p:nvPicPr>
                        <p:cNvPr id="0" name="图片 3315"/>
                        <p:cNvPicPr/>
                        <p:nvPr/>
                      </p:nvPicPr>
                      <p:blipFill>
                        <a:blip r:embed="rId6"/>
                        <a:stretch>
                          <a:fillRect/>
                        </a:stretch>
                      </p:blipFill>
                      <p:spPr>
                        <a:xfrm>
                          <a:off x="9907" y="3142"/>
                          <a:ext cx="4144" cy="3678"/>
                        </a:xfrm>
                        <a:prstGeom prst="rect">
                          <a:avLst/>
                        </a:prstGeom>
                        <a:noFill/>
                        <a:ln w="38100">
                          <a:noFill/>
                          <a:miter/>
                        </a:ln>
                      </p:spPr>
                    </p:pic>
                  </p:oleObj>
                </mc:Fallback>
              </mc:AlternateContent>
            </a:graphicData>
          </a:graphic>
        </p:graphicFrame>
        <p:sp>
          <p:nvSpPr>
            <p:cNvPr id="6" name="任意多边形 5"/>
            <p:cNvSpPr/>
            <p:nvPr/>
          </p:nvSpPr>
          <p:spPr>
            <a:xfrm>
              <a:off x="13087" y="5928"/>
              <a:ext cx="351" cy="625"/>
            </a:xfrm>
            <a:custGeom>
              <a:avLst/>
              <a:gdLst>
                <a:gd name="connisteX0" fmla="*/ 222621 w 222621"/>
                <a:gd name="connsiteY0" fmla="*/ 0 h 396875"/>
                <a:gd name="connisteX1" fmla="*/ 23866 w 222621"/>
                <a:gd name="connsiteY1" fmla="*/ 30480 h 396875"/>
                <a:gd name="connisteX2" fmla="*/ 8626 w 222621"/>
                <a:gd name="connsiteY2" fmla="*/ 167640 h 396875"/>
                <a:gd name="connisteX3" fmla="*/ 23866 w 222621"/>
                <a:gd name="connsiteY3" fmla="*/ 396875 h 396875"/>
              </a:gdLst>
              <a:ahLst/>
              <a:cxnLst>
                <a:cxn ang="0">
                  <a:pos x="connisteX0" y="connsiteY0"/>
                </a:cxn>
                <a:cxn ang="0">
                  <a:pos x="connisteX1" y="connsiteY1"/>
                </a:cxn>
                <a:cxn ang="0">
                  <a:pos x="connisteX2" y="connsiteY2"/>
                </a:cxn>
                <a:cxn ang="0">
                  <a:pos x="connisteX3" y="connsiteY3"/>
                </a:cxn>
              </a:cxnLst>
              <a:rect l="l" t="t" r="r" b="b"/>
              <a:pathLst>
                <a:path w="222622" h="396875">
                  <a:moveTo>
                    <a:pt x="222622" y="0"/>
                  </a:moveTo>
                  <a:cubicBezTo>
                    <a:pt x="183252" y="3175"/>
                    <a:pt x="66412" y="-3175"/>
                    <a:pt x="23867" y="30480"/>
                  </a:cubicBezTo>
                  <a:cubicBezTo>
                    <a:pt x="-18678" y="64135"/>
                    <a:pt x="8627" y="94615"/>
                    <a:pt x="8627" y="167640"/>
                  </a:cubicBezTo>
                  <a:cubicBezTo>
                    <a:pt x="8627" y="240665"/>
                    <a:pt x="20692" y="353695"/>
                    <a:pt x="23867" y="396875"/>
                  </a:cubicBezTo>
                </a:path>
              </a:pathLst>
            </a:cu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52233" name="对象 6">
              <a:hlinkClick r:id="" action="ppaction://ole?verb="/>
            </p:cNvPr>
            <p:cNvGraphicFramePr>
              <a:graphicFrameLocks noChangeAspect="1"/>
            </p:cNvGraphicFramePr>
            <p:nvPr/>
          </p:nvGraphicFramePr>
          <p:xfrm>
            <a:off x="12359" y="5517"/>
            <a:ext cx="876" cy="1036"/>
          </p:xfrm>
          <a:graphic>
            <a:graphicData uri="http://schemas.openxmlformats.org/presentationml/2006/ole">
              <mc:AlternateContent xmlns:mc="http://schemas.openxmlformats.org/markup-compatibility/2006">
                <mc:Choice xmlns:v="urn:schemas-microsoft-com:vml" Requires="v">
                  <p:oleObj spid="_x0000_s3317" name="" r:id="rId7" imgW="139700" imgH="165100" progId="Equation.KSEE3">
                    <p:embed/>
                  </p:oleObj>
                </mc:Choice>
                <mc:Fallback>
                  <p:oleObj name="" r:id="rId7" imgW="139700" imgH="165100" progId="Equation.KSEE3">
                    <p:embed/>
                    <p:pic>
                      <p:nvPicPr>
                        <p:cNvPr id="0" name="图片 3316"/>
                        <p:cNvPicPr/>
                        <p:nvPr/>
                      </p:nvPicPr>
                      <p:blipFill>
                        <a:blip r:embed="rId8"/>
                        <a:stretch>
                          <a:fillRect/>
                        </a:stretch>
                      </p:blipFill>
                      <p:spPr>
                        <a:xfrm>
                          <a:off x="12359" y="5517"/>
                          <a:ext cx="876" cy="1036"/>
                        </a:xfrm>
                        <a:prstGeom prst="rect">
                          <a:avLst/>
                        </a:prstGeom>
                        <a:noFill/>
                        <a:ln w="38100">
                          <a:noFill/>
                          <a:miter/>
                        </a:ln>
                      </p:spPr>
                    </p:pic>
                  </p:oleObj>
                </mc:Fallback>
              </mc:AlternateContent>
            </a:graphicData>
          </a:graphic>
        </p:graphicFrame>
      </p:grpSp>
      <p:pic>
        <p:nvPicPr>
          <p:cNvPr id="52234" name="图片 11272">
            <a:hlinkClick r:id="rId9"/>
          </p:cNvPr>
          <p:cNvPicPr>
            <a:picLocks noChangeAspect="1"/>
          </p:cNvPicPr>
          <p:nvPr/>
        </p:nvPicPr>
        <p:blipFill>
          <a:blip r:embed="rId10"/>
          <a:stretch>
            <a:fillRect/>
          </a:stretch>
        </p:blipFill>
        <p:spPr>
          <a:xfrm>
            <a:off x="8686800" y="6396038"/>
            <a:ext cx="508000" cy="488950"/>
          </a:xfrm>
          <a:prstGeom prst="rect">
            <a:avLst/>
          </a:prstGeom>
          <a:noFill/>
          <a:ln w="9525">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83185" y="1955213"/>
            <a:ext cx="8774174" cy="1417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ln>
                  <a:noFill/>
                </a:ln>
                <a:solidFill>
                  <a:srgbClr val="FF0000"/>
                </a:solidFill>
                <a:effectLst/>
                <a:uFillTx/>
                <a:latin typeface="微软雅黑" panose="020B0503020204020204" pitchFamily="34" charset="-122"/>
                <a:ea typeface="微软雅黑" panose="020B0503020204020204" pitchFamily="34" charset="-122"/>
                <a:cs typeface="微软雅黑" panose="020B0503020204020204" pitchFamily="34" charset="-122"/>
                <a:sym typeface="Helvetica Light"/>
              </a:rPr>
              <a:t>直角三角形关系</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均质圆柱A的半径为r，质量为M，均质杆AB的长度为</a:t>
            </a:r>
            <a:r>
              <a:rPr lang="en-US" altLang="zh-CN" sz="1900" b="1" i="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，质量为m。  铰A和</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铅直</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墙B处都是光滑接触，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圆柱</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水平</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粗糙</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作纯滚动。初始时系统静止             ，然后释放，求</a:t>
            </a:r>
            <a:r>
              <a:rPr lang="zh-CN" altLang="en-US" sz="1900" b="1" strike="noStrike" noProof="1" dirty="0">
                <a:latin typeface="微软雅黑" panose="020B0503020204020204" pitchFamily="34" charset="-122"/>
                <a:ea typeface="微软雅黑" panose="020B0503020204020204" pitchFamily="34" charset="-122"/>
                <a:cs typeface="微软雅黑" panose="020B0503020204020204" pitchFamily="34" charset="-122"/>
                <a:sym typeface="+mn-ea"/>
              </a:rPr>
              <a:t>释放瞬时</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轮心</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加速度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ext Box 2"/>
          <p:cNvSpPr txBox="1">
            <a:spLocks noGrp="1" noChangeArrowheads="1"/>
          </p:cNvSpPr>
          <p:nvPr>
            <p:ph type="title" idx="4294967295"/>
          </p:nvPr>
        </p:nvSpPr>
        <p:spPr>
          <a:xfrm>
            <a:off x="355600" y="103188"/>
            <a:ext cx="5935663" cy="711200"/>
          </a:xfrm>
        </p:spPr>
        <p:txBody>
          <a:bodyPr/>
          <a:lstStyle/>
          <a:p>
            <a:pPr eaLnBrk="1" fontAlgn="base" hangingPunct="1"/>
            <a:r>
              <a:rPr lang="zh-CN" altLang="en-US" sz="2400" b="1" strike="noStrike" noProof="1" dirty="0">
                <a:ln>
                  <a:noFill/>
                </a:ln>
                <a:solidFill>
                  <a:srgbClr val="FF0000"/>
                </a:solidFill>
                <a:effectLst/>
                <a:uFillTx/>
                <a:latin typeface="微软雅黑" panose="020B0503020204020204" pitchFamily="34" charset="-122"/>
                <a:ea typeface="微软雅黑" panose="020B0503020204020204" pitchFamily="34" charset="-122"/>
                <a:sym typeface="Helvetica Light"/>
              </a:rPr>
              <a:t>直角三角形关系</a:t>
            </a:r>
            <a:endParaRPr lang="zh-CN" altLang="en-US" sz="2400" b="1" strike="noStrike" noProof="1" dirty="0">
              <a:ln>
                <a:noFill/>
              </a:ln>
              <a:solidFill>
                <a:srgbClr val="FF0000"/>
              </a:solidFill>
              <a:effectLst/>
              <a:uFillTx/>
              <a:latin typeface="微软雅黑" panose="020B0503020204020204" pitchFamily="34" charset="-122"/>
              <a:ea typeface="微软雅黑" panose="020B0503020204020204" pitchFamily="34" charset="-122"/>
              <a:cs typeface="+mj-cs"/>
              <a:sym typeface="Helvetica Light"/>
            </a:endParaRPr>
          </a:p>
        </p:txBody>
      </p:sp>
      <p:grpSp>
        <p:nvGrpSpPr>
          <p:cNvPr id="54275" name="组合 7"/>
          <p:cNvGrpSpPr/>
          <p:nvPr/>
        </p:nvGrpSpPr>
        <p:grpSpPr>
          <a:xfrm>
            <a:off x="6127750" y="3597275"/>
            <a:ext cx="2632075" cy="2336800"/>
            <a:chOff x="9907" y="3142"/>
            <a:chExt cx="4144" cy="3678"/>
          </a:xfrm>
        </p:grpSpPr>
        <p:graphicFrame>
          <p:nvGraphicFramePr>
            <p:cNvPr id="54276" name="对象 3"/>
            <p:cNvGraphicFramePr/>
            <p:nvPr/>
          </p:nvGraphicFramePr>
          <p:xfrm>
            <a:off x="9907" y="3142"/>
            <a:ext cx="4144" cy="3678"/>
          </p:xfrm>
          <a:graphic>
            <a:graphicData uri="http://schemas.openxmlformats.org/presentationml/2006/ole">
              <mc:AlternateContent xmlns:mc="http://schemas.openxmlformats.org/markup-compatibility/2006">
                <mc:Choice xmlns:v="urn:schemas-microsoft-com:vml" Requires="v">
                  <p:oleObj spid="_x0000_s3318" name="" r:id="rId1" imgW="2628900" imgH="2333625" progId="Paint.Picture">
                    <p:embed/>
                  </p:oleObj>
                </mc:Choice>
                <mc:Fallback>
                  <p:oleObj name="" r:id="rId1" imgW="2628900" imgH="2333625" progId="Paint.Picture">
                    <p:embed/>
                    <p:pic>
                      <p:nvPicPr>
                        <p:cNvPr id="0" name="图片 3317"/>
                        <p:cNvPicPr/>
                        <p:nvPr/>
                      </p:nvPicPr>
                      <p:blipFill>
                        <a:blip r:embed="rId2"/>
                        <a:stretch>
                          <a:fillRect/>
                        </a:stretch>
                      </p:blipFill>
                      <p:spPr>
                        <a:xfrm>
                          <a:off x="9907" y="3142"/>
                          <a:ext cx="4144" cy="3678"/>
                        </a:xfrm>
                        <a:prstGeom prst="rect">
                          <a:avLst/>
                        </a:prstGeom>
                        <a:noFill/>
                        <a:ln w="38100">
                          <a:noFill/>
                          <a:miter/>
                        </a:ln>
                      </p:spPr>
                    </p:pic>
                  </p:oleObj>
                </mc:Fallback>
              </mc:AlternateContent>
            </a:graphicData>
          </a:graphic>
        </p:graphicFrame>
        <p:sp>
          <p:nvSpPr>
            <p:cNvPr id="6" name="任意多边形 5"/>
            <p:cNvSpPr/>
            <p:nvPr/>
          </p:nvSpPr>
          <p:spPr>
            <a:xfrm>
              <a:off x="13087" y="5928"/>
              <a:ext cx="351" cy="625"/>
            </a:xfrm>
            <a:custGeom>
              <a:avLst/>
              <a:gdLst>
                <a:gd name="connisteX0" fmla="*/ 222621 w 222621"/>
                <a:gd name="connsiteY0" fmla="*/ 0 h 396875"/>
                <a:gd name="connisteX1" fmla="*/ 23866 w 222621"/>
                <a:gd name="connsiteY1" fmla="*/ 30480 h 396875"/>
                <a:gd name="connisteX2" fmla="*/ 8626 w 222621"/>
                <a:gd name="connsiteY2" fmla="*/ 167640 h 396875"/>
                <a:gd name="connisteX3" fmla="*/ 23866 w 222621"/>
                <a:gd name="connsiteY3" fmla="*/ 396875 h 396875"/>
              </a:gdLst>
              <a:ahLst/>
              <a:cxnLst>
                <a:cxn ang="0">
                  <a:pos x="connisteX0" y="connsiteY0"/>
                </a:cxn>
                <a:cxn ang="0">
                  <a:pos x="connisteX1" y="connsiteY1"/>
                </a:cxn>
                <a:cxn ang="0">
                  <a:pos x="connisteX2" y="connsiteY2"/>
                </a:cxn>
                <a:cxn ang="0">
                  <a:pos x="connisteX3" y="connsiteY3"/>
                </a:cxn>
              </a:cxnLst>
              <a:rect l="l" t="t" r="r" b="b"/>
              <a:pathLst>
                <a:path w="222622" h="396875">
                  <a:moveTo>
                    <a:pt x="222622" y="0"/>
                  </a:moveTo>
                  <a:cubicBezTo>
                    <a:pt x="183252" y="3175"/>
                    <a:pt x="66412" y="-3175"/>
                    <a:pt x="23867" y="30480"/>
                  </a:cubicBezTo>
                  <a:cubicBezTo>
                    <a:pt x="-18678" y="64135"/>
                    <a:pt x="8627" y="94615"/>
                    <a:pt x="8627" y="167640"/>
                  </a:cubicBezTo>
                  <a:cubicBezTo>
                    <a:pt x="8627" y="240665"/>
                    <a:pt x="20692" y="353695"/>
                    <a:pt x="23867" y="396875"/>
                  </a:cubicBezTo>
                </a:path>
              </a:pathLst>
            </a:cu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noProof="1">
                <a:ln>
                  <a:noFill/>
                </a:ln>
                <a:solidFill>
                  <a:srgbClr val="FFFFFF"/>
                </a:solidFill>
                <a:effectLst/>
                <a:uFillTx/>
                <a:latin typeface="微软雅黑" panose="020B0503020204020204" pitchFamily="34" charset="-122"/>
                <a:ea typeface="微软雅黑" panose="020B0503020204020204" pitchFamily="34" charset="-122"/>
                <a:cs typeface="+mj-cs"/>
                <a:sym typeface="Helvetica Light"/>
              </a:endParaRPr>
            </a:p>
          </p:txBody>
        </p:sp>
        <p:graphicFrame>
          <p:nvGraphicFramePr>
            <p:cNvPr id="54278" name="对象 6">
              <a:hlinkClick r:id="" action="ppaction://ole?verb="/>
            </p:cNvPr>
            <p:cNvGraphicFramePr>
              <a:graphicFrameLocks noChangeAspect="1"/>
            </p:cNvGraphicFramePr>
            <p:nvPr/>
          </p:nvGraphicFramePr>
          <p:xfrm>
            <a:off x="12359" y="5517"/>
            <a:ext cx="876" cy="1036"/>
          </p:xfrm>
          <a:graphic>
            <a:graphicData uri="http://schemas.openxmlformats.org/presentationml/2006/ole">
              <mc:AlternateContent xmlns:mc="http://schemas.openxmlformats.org/markup-compatibility/2006">
                <mc:Choice xmlns:v="urn:schemas-microsoft-com:vml" Requires="v">
                  <p:oleObj spid="_x0000_s3320" name="" r:id="rId3" imgW="139700" imgH="165100" progId="Equation.KSEE3">
                    <p:embed/>
                  </p:oleObj>
                </mc:Choice>
                <mc:Fallback>
                  <p:oleObj name="" r:id="rId3" imgW="139700" imgH="165100" progId="Equation.KSEE3">
                    <p:embed/>
                    <p:pic>
                      <p:nvPicPr>
                        <p:cNvPr id="0" name="图片 3319"/>
                        <p:cNvPicPr/>
                        <p:nvPr/>
                      </p:nvPicPr>
                      <p:blipFill>
                        <a:blip r:embed="rId4"/>
                        <a:stretch>
                          <a:fillRect/>
                        </a:stretch>
                      </p:blipFill>
                      <p:spPr>
                        <a:xfrm>
                          <a:off x="12359" y="5517"/>
                          <a:ext cx="876" cy="1036"/>
                        </a:xfrm>
                        <a:prstGeom prst="rect">
                          <a:avLst/>
                        </a:prstGeom>
                        <a:noFill/>
                        <a:ln w="38100">
                          <a:noFill/>
                          <a:miter/>
                        </a:ln>
                      </p:spPr>
                    </p:pic>
                  </p:oleObj>
                </mc:Fallback>
              </mc:AlternateContent>
            </a:graphicData>
          </a:graphic>
        </p:graphicFrame>
      </p:grpSp>
      <p:graphicFrame>
        <p:nvGraphicFramePr>
          <p:cNvPr id="54279" name="对象 -2147482253"/>
          <p:cNvGraphicFramePr>
            <a:graphicFrameLocks noChangeAspect="1"/>
          </p:cNvGraphicFramePr>
          <p:nvPr/>
        </p:nvGraphicFramePr>
        <p:xfrm>
          <a:off x="1108075" y="2976563"/>
          <a:ext cx="842963" cy="307975"/>
        </p:xfrm>
        <a:graphic>
          <a:graphicData uri="http://schemas.openxmlformats.org/presentationml/2006/ole">
            <mc:AlternateContent xmlns:mc="http://schemas.openxmlformats.org/markup-compatibility/2006">
              <mc:Choice xmlns:v="urn:schemas-microsoft-com:vml" Requires="v">
                <p:oleObj spid="_x0000_s3319" name="" r:id="rId5" imgW="494665" imgH="177800" progId="Equation.DSMT4">
                  <p:embed/>
                </p:oleObj>
              </mc:Choice>
              <mc:Fallback>
                <p:oleObj name="" r:id="rId5" imgW="494665" imgH="177800" progId="Equation.DSMT4">
                  <p:embed/>
                  <p:pic>
                    <p:nvPicPr>
                      <p:cNvPr id="0" name="图片 3318"/>
                      <p:cNvPicPr/>
                      <p:nvPr/>
                    </p:nvPicPr>
                    <p:blipFill>
                      <a:blip r:embed="rId6"/>
                      <a:stretch>
                        <a:fillRect/>
                      </a:stretch>
                    </p:blipFill>
                    <p:spPr>
                      <a:xfrm>
                        <a:off x="1108075" y="2976563"/>
                        <a:ext cx="842963" cy="307975"/>
                      </a:xfrm>
                      <a:prstGeom prst="rect">
                        <a:avLst/>
                      </a:prstGeom>
                      <a:noFill/>
                      <a:ln w="38100">
                        <a:noFill/>
                        <a:miter/>
                      </a:ln>
                    </p:spPr>
                  </p:pic>
                </p:oleObj>
              </mc:Fallback>
            </mc:AlternateContent>
          </a:graphicData>
        </a:graphic>
      </p:graphicFrame>
      <p:sp>
        <p:nvSpPr>
          <p:cNvPr id="3" name="文本框 2"/>
          <p:cNvSpPr txBox="1"/>
          <p:nvPr/>
        </p:nvSpPr>
        <p:spPr>
          <a:xfrm>
            <a:off x="107297" y="1273810"/>
            <a:ext cx="8997315" cy="47053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spcBef>
                <a:spcPts val="0"/>
              </a:spcBef>
              <a:spcAft>
                <a:spcPts val="0"/>
              </a:spcAft>
              <a:defRPr/>
            </a:pPr>
            <a:r>
              <a:rPr lang="zh-CN" altLang="en-US" sz="24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 应用： 运动关系具有</a:t>
            </a:r>
            <a:r>
              <a:rPr lang="zh-CN" altLang="en-US" sz="2400" b="1" strike="noStrike" noProof="1" dirty="0">
                <a:ln>
                  <a:noFill/>
                </a:ln>
                <a:solidFill>
                  <a:srgbClr val="FF0000"/>
                </a:solidFill>
                <a:effectLst/>
                <a:uFillTx/>
                <a:latin typeface="微软雅黑" panose="020B0503020204020204" pitchFamily="34" charset="-122"/>
                <a:ea typeface="微软雅黑" panose="020B0503020204020204" pitchFamily="34" charset="-122"/>
                <a:cs typeface="微软雅黑" panose="020B0503020204020204" pitchFamily="34" charset="-122"/>
                <a:sym typeface="Helvetica Light"/>
              </a:rPr>
              <a:t>直角三角形关系的</a:t>
            </a:r>
            <a:r>
              <a:rPr lang="zh-CN" altLang="en-US" sz="24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多刚体单自由度系统</a:t>
            </a:r>
            <a:endParaRPr lang="zh-CN" altLang="en-US" sz="24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4281" name="图片 11272">
            <a:hlinkClick r:id="rId7"/>
          </p:cNvPr>
          <p:cNvPicPr>
            <a:picLocks noChangeAspect="1"/>
          </p:cNvPicPr>
          <p:nvPr/>
        </p:nvPicPr>
        <p:blipFill>
          <a:blip r:embed="rId8"/>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矩形 41"/>
          <p:cNvSpPr/>
          <p:nvPr/>
        </p:nvSpPr>
        <p:spPr>
          <a:xfrm>
            <a:off x="63500" y="895350"/>
            <a:ext cx="6337300" cy="13779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66" name="矩形 65"/>
          <p:cNvSpPr/>
          <p:nvPr/>
        </p:nvSpPr>
        <p:spPr>
          <a:xfrm>
            <a:off x="34925" y="5157788"/>
            <a:ext cx="4608513" cy="719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16" name="文本框 1"/>
          <p:cNvSpPr txBox="1"/>
          <p:nvPr/>
        </p:nvSpPr>
        <p:spPr>
          <a:xfrm>
            <a:off x="154940" y="214618"/>
            <a:ext cx="8956675" cy="539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：功率方程方法</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最简法</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24" name="对象 -2147481754"/>
          <p:cNvGraphicFramePr>
            <a:graphicFrameLocks noChangeAspect="1"/>
          </p:cNvGraphicFramePr>
          <p:nvPr/>
        </p:nvGraphicFramePr>
        <p:xfrm>
          <a:off x="1344613" y="995363"/>
          <a:ext cx="1619250" cy="382587"/>
        </p:xfrm>
        <a:graphic>
          <a:graphicData uri="http://schemas.openxmlformats.org/presentationml/2006/ole">
            <mc:AlternateContent xmlns:mc="http://schemas.openxmlformats.org/markup-compatibility/2006">
              <mc:Choice xmlns:v="urn:schemas-microsoft-com:vml" Requires="v">
                <p:oleObj spid="_x0000_s3321" name="" r:id="rId1" imgW="965200" imgH="228600" progId="Equation.KSEE3">
                  <p:embed/>
                </p:oleObj>
              </mc:Choice>
              <mc:Fallback>
                <p:oleObj name="" r:id="rId1" imgW="965200" imgH="228600" progId="Equation.KSEE3">
                  <p:embed/>
                  <p:pic>
                    <p:nvPicPr>
                      <p:cNvPr id="0" name="图片 3320"/>
                      <p:cNvPicPr/>
                      <p:nvPr/>
                    </p:nvPicPr>
                    <p:blipFill>
                      <a:blip r:embed="rId2"/>
                      <a:stretch>
                        <a:fillRect/>
                      </a:stretch>
                    </p:blipFill>
                    <p:spPr>
                      <a:xfrm>
                        <a:off x="1344613" y="995363"/>
                        <a:ext cx="1619250" cy="382587"/>
                      </a:xfrm>
                      <a:prstGeom prst="rect">
                        <a:avLst/>
                      </a:prstGeom>
                      <a:noFill/>
                      <a:ln w="38100">
                        <a:noFill/>
                        <a:miter/>
                      </a:ln>
                    </p:spPr>
                  </p:pic>
                </p:oleObj>
              </mc:Fallback>
            </mc:AlternateContent>
          </a:graphicData>
        </a:graphic>
      </p:graphicFrame>
      <p:graphicFrame>
        <p:nvGraphicFramePr>
          <p:cNvPr id="56325" name="对象 -2147481753"/>
          <p:cNvGraphicFramePr>
            <a:graphicFrameLocks noChangeAspect="1"/>
          </p:cNvGraphicFramePr>
          <p:nvPr/>
        </p:nvGraphicFramePr>
        <p:xfrm>
          <a:off x="3411538" y="895350"/>
          <a:ext cx="2441575" cy="582613"/>
        </p:xfrm>
        <a:graphic>
          <a:graphicData uri="http://schemas.openxmlformats.org/presentationml/2006/ole">
            <mc:AlternateContent xmlns:mc="http://schemas.openxmlformats.org/markup-compatibility/2006">
              <mc:Choice xmlns:v="urn:schemas-microsoft-com:vml" Requires="v">
                <p:oleObj spid="_x0000_s3322" name="" r:id="rId3" imgW="1384300" imgH="393700" progId="Equation.KSEE3">
                  <p:embed/>
                </p:oleObj>
              </mc:Choice>
              <mc:Fallback>
                <p:oleObj name="" r:id="rId3" imgW="1384300" imgH="393700" progId="Equation.KSEE3">
                  <p:embed/>
                  <p:pic>
                    <p:nvPicPr>
                      <p:cNvPr id="0" name="图片 3321"/>
                      <p:cNvPicPr/>
                      <p:nvPr/>
                    </p:nvPicPr>
                    <p:blipFill>
                      <a:blip r:embed="rId4"/>
                      <a:stretch>
                        <a:fillRect/>
                      </a:stretch>
                    </p:blipFill>
                    <p:spPr>
                      <a:xfrm>
                        <a:off x="3411538" y="895350"/>
                        <a:ext cx="2441575" cy="582613"/>
                      </a:xfrm>
                      <a:prstGeom prst="rect">
                        <a:avLst/>
                      </a:prstGeom>
                      <a:noFill/>
                      <a:ln w="38100">
                        <a:noFill/>
                        <a:miter/>
                      </a:ln>
                    </p:spPr>
                  </p:pic>
                </p:oleObj>
              </mc:Fallback>
            </mc:AlternateContent>
          </a:graphicData>
        </a:graphic>
      </p:graphicFrame>
      <p:grpSp>
        <p:nvGrpSpPr>
          <p:cNvPr id="56326" name="组合 49"/>
          <p:cNvGrpSpPr/>
          <p:nvPr/>
        </p:nvGrpSpPr>
        <p:grpSpPr>
          <a:xfrm>
            <a:off x="6704013" y="3414713"/>
            <a:ext cx="2408237" cy="2940050"/>
            <a:chOff x="10393" y="6521"/>
            <a:chExt cx="3792" cy="4630"/>
          </a:xfrm>
        </p:grpSpPr>
        <p:sp>
          <p:nvSpPr>
            <p:cNvPr id="3" name="文本框 2"/>
            <p:cNvSpPr txBox="1"/>
            <p:nvPr/>
          </p:nvSpPr>
          <p:spPr>
            <a:xfrm>
              <a:off x="11790" y="10301"/>
              <a:ext cx="114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6328" name="图片 40"/>
            <p:cNvPicPr/>
            <p:nvPr/>
          </p:nvPicPr>
          <p:blipFill>
            <a:blip r:embed="rId5"/>
            <a:stretch>
              <a:fillRect/>
            </a:stretch>
          </p:blipFill>
          <p:spPr>
            <a:xfrm>
              <a:off x="10737" y="6521"/>
              <a:ext cx="3448" cy="3904"/>
            </a:xfrm>
            <a:prstGeom prst="rect">
              <a:avLst/>
            </a:prstGeom>
            <a:noFill/>
            <a:ln w="9525">
              <a:noFill/>
            </a:ln>
          </p:spPr>
        </p:pic>
        <p:pic>
          <p:nvPicPr>
            <p:cNvPr id="56329" name="图片 3247"/>
            <p:cNvPicPr/>
            <p:nvPr/>
          </p:nvPicPr>
          <p:blipFill>
            <a:blip r:embed="rId6"/>
            <a:stretch>
              <a:fillRect/>
            </a:stretch>
          </p:blipFill>
          <p:spPr>
            <a:xfrm>
              <a:off x="13544" y="9629"/>
              <a:ext cx="316" cy="390"/>
            </a:xfrm>
            <a:prstGeom prst="rect">
              <a:avLst/>
            </a:prstGeom>
            <a:noFill/>
            <a:ln w="38100">
              <a:noFill/>
            </a:ln>
          </p:spPr>
        </p:pic>
        <p:cxnSp>
          <p:nvCxnSpPr>
            <p:cNvPr id="56330" name="直接箭头连接符 48"/>
            <p:cNvCxnSpPr/>
            <p:nvPr/>
          </p:nvCxnSpPr>
          <p:spPr>
            <a:xfrm flipH="1">
              <a:off x="10865" y="9629"/>
              <a:ext cx="920" cy="13"/>
            </a:xfrm>
            <a:prstGeom prst="straightConnector1">
              <a:avLst/>
            </a:prstGeom>
            <a:ln w="3175" cap="flat" cmpd="sng">
              <a:solidFill>
                <a:srgbClr val="FF0000"/>
              </a:solidFill>
              <a:prstDash val="solid"/>
              <a:miter lim="400000"/>
              <a:headEnd type="none" w="med" len="med"/>
              <a:tailEnd type="arrow" w="med" len="med"/>
            </a:ln>
          </p:spPr>
        </p:cxnSp>
        <p:pic>
          <p:nvPicPr>
            <p:cNvPr id="56331" name="图片 3247"/>
            <p:cNvPicPr/>
            <p:nvPr/>
          </p:nvPicPr>
          <p:blipFill>
            <a:blip r:embed="rId7"/>
            <a:stretch>
              <a:fillRect/>
            </a:stretch>
          </p:blipFill>
          <p:spPr>
            <a:xfrm>
              <a:off x="10393" y="9559"/>
              <a:ext cx="1008" cy="603"/>
            </a:xfrm>
            <a:prstGeom prst="rect">
              <a:avLst/>
            </a:prstGeom>
            <a:noFill/>
            <a:ln w="38100">
              <a:noFill/>
            </a:ln>
          </p:spPr>
        </p:pic>
      </p:grpSp>
      <p:graphicFrame>
        <p:nvGraphicFramePr>
          <p:cNvPr id="56332" name="对象 -2147481753"/>
          <p:cNvGraphicFramePr>
            <a:graphicFrameLocks noChangeAspect="1"/>
          </p:cNvGraphicFramePr>
          <p:nvPr/>
        </p:nvGraphicFramePr>
        <p:xfrm>
          <a:off x="1344613" y="1377950"/>
          <a:ext cx="2889250" cy="582613"/>
        </p:xfrm>
        <a:graphic>
          <a:graphicData uri="http://schemas.openxmlformats.org/presentationml/2006/ole">
            <mc:AlternateContent xmlns:mc="http://schemas.openxmlformats.org/markup-compatibility/2006">
              <mc:Choice xmlns:v="urn:schemas-microsoft-com:vml" Requires="v">
                <p:oleObj spid="_x0000_s3323" name="" r:id="rId8" imgW="1638300" imgH="393700" progId="Equation.KSEE3">
                  <p:embed/>
                </p:oleObj>
              </mc:Choice>
              <mc:Fallback>
                <p:oleObj name="" r:id="rId8" imgW="1638300" imgH="393700" progId="Equation.KSEE3">
                  <p:embed/>
                  <p:pic>
                    <p:nvPicPr>
                      <p:cNvPr id="0" name="图片 3322"/>
                      <p:cNvPicPr/>
                      <p:nvPr/>
                    </p:nvPicPr>
                    <p:blipFill>
                      <a:blip r:embed="rId9"/>
                      <a:stretch>
                        <a:fillRect/>
                      </a:stretch>
                    </p:blipFill>
                    <p:spPr>
                      <a:xfrm>
                        <a:off x="1344613" y="1377950"/>
                        <a:ext cx="2889250" cy="582613"/>
                      </a:xfrm>
                      <a:prstGeom prst="rect">
                        <a:avLst/>
                      </a:prstGeom>
                      <a:noFill/>
                      <a:ln w="38100">
                        <a:noFill/>
                        <a:miter/>
                      </a:ln>
                    </p:spPr>
                  </p:pic>
                </p:oleObj>
              </mc:Fallback>
            </mc:AlternateContent>
          </a:graphicData>
        </a:graphic>
      </p:graphicFrame>
      <p:sp>
        <p:nvSpPr>
          <p:cNvPr id="6" name="文本框 1"/>
          <p:cNvSpPr txBox="1"/>
          <p:nvPr/>
        </p:nvSpPr>
        <p:spPr>
          <a:xfrm>
            <a:off x="-40019" y="937894"/>
            <a:ext cx="125159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动力学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8" name="文本框 1"/>
          <p:cNvSpPr txBox="1"/>
          <p:nvPr/>
        </p:nvSpPr>
        <p:spPr>
          <a:xfrm>
            <a:off x="4416425" y="1377950"/>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
          <p:cNvSpPr txBox="1"/>
          <p:nvPr/>
        </p:nvSpPr>
        <p:spPr>
          <a:xfrm>
            <a:off x="-40019" y="2090419"/>
            <a:ext cx="125159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运动学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15" name="文本框 1"/>
          <p:cNvSpPr txBox="1"/>
          <p:nvPr/>
        </p:nvSpPr>
        <p:spPr>
          <a:xfrm>
            <a:off x="1344294" y="2090724"/>
            <a:ext cx="2664448"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56337" name="对象 -2147481753"/>
          <p:cNvGraphicFramePr>
            <a:graphicFrameLocks noChangeAspect="1"/>
          </p:cNvGraphicFramePr>
          <p:nvPr/>
        </p:nvGraphicFramePr>
        <p:xfrm>
          <a:off x="3649663" y="2192338"/>
          <a:ext cx="358775" cy="338137"/>
        </p:xfrm>
        <a:graphic>
          <a:graphicData uri="http://schemas.openxmlformats.org/presentationml/2006/ole">
            <mc:AlternateContent xmlns:mc="http://schemas.openxmlformats.org/markup-compatibility/2006">
              <mc:Choice xmlns:v="urn:schemas-microsoft-com:vml" Requires="v">
                <p:oleObj spid="_x0000_s3324" name="" r:id="rId10" imgW="203200" imgH="228600" progId="Equation.KSEE3">
                  <p:embed/>
                </p:oleObj>
              </mc:Choice>
              <mc:Fallback>
                <p:oleObj name="" r:id="rId10" imgW="203200" imgH="228600" progId="Equation.KSEE3">
                  <p:embed/>
                  <p:pic>
                    <p:nvPicPr>
                      <p:cNvPr id="0" name="图片 3323"/>
                      <p:cNvPicPr/>
                      <p:nvPr/>
                    </p:nvPicPr>
                    <p:blipFill>
                      <a:blip r:embed="rId11"/>
                      <a:stretch>
                        <a:fillRect/>
                      </a:stretch>
                    </p:blipFill>
                    <p:spPr>
                      <a:xfrm>
                        <a:off x="3649663" y="2192338"/>
                        <a:ext cx="358775"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21" name="文本框 1"/>
          <p:cNvSpPr txBox="1"/>
          <p:nvPr/>
        </p:nvSpPr>
        <p:spPr>
          <a:xfrm>
            <a:off x="117475" y="4703127"/>
            <a:ext cx="53441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（合成法：</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次结论：静止释放，</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900" b="1" strike="noStrike" baseline="-25000"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39" name="对象 -2147481753"/>
          <p:cNvGraphicFramePr>
            <a:graphicFrameLocks noChangeAspect="1"/>
          </p:cNvGraphicFramePr>
          <p:nvPr/>
        </p:nvGraphicFramePr>
        <p:xfrm>
          <a:off x="2586038" y="2609850"/>
          <a:ext cx="2487612" cy="581025"/>
        </p:xfrm>
        <a:graphic>
          <a:graphicData uri="http://schemas.openxmlformats.org/presentationml/2006/ole">
            <mc:AlternateContent xmlns:mc="http://schemas.openxmlformats.org/markup-compatibility/2006">
              <mc:Choice xmlns:v="urn:schemas-microsoft-com:vml" Requires="v">
                <p:oleObj spid="_x0000_s3325" name="" r:id="rId12" imgW="1409700" imgH="393700" progId="Equation.KSEE3">
                  <p:embed/>
                </p:oleObj>
              </mc:Choice>
              <mc:Fallback>
                <p:oleObj name="" r:id="rId12" imgW="1409700" imgH="393700" progId="Equation.KSEE3">
                  <p:embed/>
                  <p:pic>
                    <p:nvPicPr>
                      <p:cNvPr id="0" name="图片 3324"/>
                      <p:cNvPicPr/>
                      <p:nvPr/>
                    </p:nvPicPr>
                    <p:blipFill>
                      <a:blip r:embed="rId13"/>
                      <a:stretch>
                        <a:fillRect/>
                      </a:stretch>
                    </p:blipFill>
                    <p:spPr>
                      <a:xfrm>
                        <a:off x="2586038" y="2609850"/>
                        <a:ext cx="2487612" cy="581025"/>
                      </a:xfrm>
                      <a:prstGeom prst="rect">
                        <a:avLst/>
                      </a:prstGeom>
                      <a:noFill/>
                      <a:ln w="38100">
                        <a:noFill/>
                        <a:miter/>
                      </a:ln>
                    </p:spPr>
                  </p:pic>
                </p:oleObj>
              </mc:Fallback>
            </mc:AlternateContent>
          </a:graphicData>
        </a:graphic>
      </p:graphicFrame>
      <p:sp>
        <p:nvSpPr>
          <p:cNvPr id="26" name="文本框 1"/>
          <p:cNvSpPr txBox="1"/>
          <p:nvPr/>
        </p:nvSpPr>
        <p:spPr>
          <a:xfrm>
            <a:off x="8499475" y="2530475"/>
            <a:ext cx="7765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41" name="对象 -2147481753"/>
          <p:cNvGraphicFramePr>
            <a:graphicFrameLocks noChangeAspect="1"/>
          </p:cNvGraphicFramePr>
          <p:nvPr/>
        </p:nvGraphicFramePr>
        <p:xfrm>
          <a:off x="5705475" y="2630488"/>
          <a:ext cx="2576513" cy="582612"/>
        </p:xfrm>
        <a:graphic>
          <a:graphicData uri="http://schemas.openxmlformats.org/presentationml/2006/ole">
            <mc:AlternateContent xmlns:mc="http://schemas.openxmlformats.org/markup-compatibility/2006">
              <mc:Choice xmlns:v="urn:schemas-microsoft-com:vml" Requires="v">
                <p:oleObj spid="_x0000_s3326" name="" r:id="rId14" imgW="1459865" imgH="393700" progId="Equation.KSEE3">
                  <p:embed/>
                </p:oleObj>
              </mc:Choice>
              <mc:Fallback>
                <p:oleObj name="" r:id="rId14" imgW="1459865" imgH="393700" progId="Equation.KSEE3">
                  <p:embed/>
                  <p:pic>
                    <p:nvPicPr>
                      <p:cNvPr id="0" name="图片 3325"/>
                      <p:cNvPicPr/>
                      <p:nvPr/>
                    </p:nvPicPr>
                    <p:blipFill>
                      <a:blip r:embed="rId15"/>
                      <a:stretch>
                        <a:fillRect/>
                      </a:stretch>
                    </p:blipFill>
                    <p:spPr>
                      <a:xfrm>
                        <a:off x="5705475" y="2630488"/>
                        <a:ext cx="2576513" cy="582612"/>
                      </a:xfrm>
                      <a:prstGeom prst="rect">
                        <a:avLst/>
                      </a:prstGeom>
                      <a:noFill/>
                      <a:ln w="38100">
                        <a:noFill/>
                        <a:miter/>
                      </a:ln>
                    </p:spPr>
                  </p:pic>
                </p:oleObj>
              </mc:Fallback>
            </mc:AlternateContent>
          </a:graphicData>
        </a:graphic>
      </p:graphicFrame>
      <p:sp>
        <p:nvSpPr>
          <p:cNvPr id="29" name="文本框 1"/>
          <p:cNvSpPr txBox="1"/>
          <p:nvPr/>
        </p:nvSpPr>
        <p:spPr>
          <a:xfrm>
            <a:off x="361315" y="3070225"/>
            <a:ext cx="225171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）代入功率方程：</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43" name="对象 -2147481753"/>
          <p:cNvGraphicFramePr>
            <a:graphicFrameLocks noChangeAspect="1"/>
          </p:cNvGraphicFramePr>
          <p:nvPr/>
        </p:nvGraphicFramePr>
        <p:xfrm>
          <a:off x="503238" y="3559175"/>
          <a:ext cx="4346575" cy="581025"/>
        </p:xfrm>
        <a:graphic>
          <a:graphicData uri="http://schemas.openxmlformats.org/presentationml/2006/ole">
            <mc:AlternateContent xmlns:mc="http://schemas.openxmlformats.org/markup-compatibility/2006">
              <mc:Choice xmlns:v="urn:schemas-microsoft-com:vml" Requires="v">
                <p:oleObj spid="_x0000_s3327" name="" r:id="rId16" imgW="2463165" imgH="393700" progId="Equation.KSEE3">
                  <p:embed/>
                </p:oleObj>
              </mc:Choice>
              <mc:Fallback>
                <p:oleObj name="" r:id="rId16" imgW="2463165" imgH="393700" progId="Equation.KSEE3">
                  <p:embed/>
                  <p:pic>
                    <p:nvPicPr>
                      <p:cNvPr id="0" name="图片 3326"/>
                      <p:cNvPicPr/>
                      <p:nvPr/>
                    </p:nvPicPr>
                    <p:blipFill>
                      <a:blip r:embed="rId17"/>
                      <a:stretch>
                        <a:fillRect/>
                      </a:stretch>
                    </p:blipFill>
                    <p:spPr>
                      <a:xfrm>
                        <a:off x="503238" y="3559175"/>
                        <a:ext cx="4346575" cy="581025"/>
                      </a:xfrm>
                      <a:prstGeom prst="rect">
                        <a:avLst/>
                      </a:prstGeom>
                      <a:noFill/>
                      <a:ln w="38100">
                        <a:noFill/>
                        <a:miter/>
                      </a:ln>
                    </p:spPr>
                  </p:pic>
                </p:oleObj>
              </mc:Fallback>
            </mc:AlternateContent>
          </a:graphicData>
        </a:graphic>
      </p:graphicFrame>
      <p:sp>
        <p:nvSpPr>
          <p:cNvPr id="39" name="文本框 1"/>
          <p:cNvSpPr txBox="1"/>
          <p:nvPr/>
        </p:nvSpPr>
        <p:spPr>
          <a:xfrm>
            <a:off x="4891398" y="3558540"/>
            <a:ext cx="77661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1"/>
          <p:cNvSpPr txBox="1"/>
          <p:nvPr/>
        </p:nvSpPr>
        <p:spPr>
          <a:xfrm>
            <a:off x="154940" y="4163378"/>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【加</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56346" name="对象 -2147481753"/>
          <p:cNvGraphicFramePr>
            <a:graphicFrameLocks noChangeAspect="1"/>
          </p:cNvGraphicFramePr>
          <p:nvPr/>
        </p:nvGraphicFramePr>
        <p:xfrm>
          <a:off x="3063875" y="4283075"/>
          <a:ext cx="336550" cy="338138"/>
        </p:xfrm>
        <a:graphic>
          <a:graphicData uri="http://schemas.openxmlformats.org/presentationml/2006/ole">
            <mc:AlternateContent xmlns:mc="http://schemas.openxmlformats.org/markup-compatibility/2006">
              <mc:Choice xmlns:v="urn:schemas-microsoft-com:vml" Requires="v">
                <p:oleObj spid="_x0000_s3328" name="" r:id="rId18" imgW="190500" imgH="228600" progId="Equation.KSEE3">
                  <p:embed/>
                </p:oleObj>
              </mc:Choice>
              <mc:Fallback>
                <p:oleObj name="" r:id="rId18" imgW="190500" imgH="228600" progId="Equation.KSEE3">
                  <p:embed/>
                  <p:pic>
                    <p:nvPicPr>
                      <p:cNvPr id="0" name="图片 3327"/>
                      <p:cNvPicPr/>
                      <p:nvPr/>
                    </p:nvPicPr>
                    <p:blipFill>
                      <a:blip r:embed="rId19"/>
                      <a:stretch>
                        <a:fillRect/>
                      </a:stretch>
                    </p:blipFill>
                    <p:spPr>
                      <a:xfrm>
                        <a:off x="3063875" y="4283075"/>
                        <a:ext cx="336550" cy="338138"/>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3" name="文本框 1"/>
          <p:cNvSpPr txBox="1"/>
          <p:nvPr/>
        </p:nvSpPr>
        <p:spPr>
          <a:xfrm>
            <a:off x="281940" y="2657158"/>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（合成法：</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次结论</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48" name="对象 -2147481753"/>
          <p:cNvGraphicFramePr>
            <a:graphicFrameLocks noChangeAspect="1"/>
          </p:cNvGraphicFramePr>
          <p:nvPr/>
        </p:nvGraphicFramePr>
        <p:xfrm>
          <a:off x="114300" y="5184775"/>
          <a:ext cx="4078288" cy="620713"/>
        </p:xfrm>
        <a:graphic>
          <a:graphicData uri="http://schemas.openxmlformats.org/presentationml/2006/ole">
            <mc:AlternateContent xmlns:mc="http://schemas.openxmlformats.org/markup-compatibility/2006">
              <mc:Choice xmlns:v="urn:schemas-microsoft-com:vml" Requires="v">
                <p:oleObj spid="_x0000_s3329" name="" r:id="rId20" imgW="2311400" imgH="419100" progId="Equation.KSEE3">
                  <p:embed/>
                </p:oleObj>
              </mc:Choice>
              <mc:Fallback>
                <p:oleObj name="" r:id="rId20" imgW="2311400" imgH="419100" progId="Equation.KSEE3">
                  <p:embed/>
                  <p:pic>
                    <p:nvPicPr>
                      <p:cNvPr id="0" name="图片 3328"/>
                      <p:cNvPicPr/>
                      <p:nvPr/>
                    </p:nvPicPr>
                    <p:blipFill>
                      <a:blip r:embed="rId21"/>
                      <a:stretch>
                        <a:fillRect/>
                      </a:stretch>
                    </p:blipFill>
                    <p:spPr>
                      <a:xfrm>
                        <a:off x="114300" y="5184775"/>
                        <a:ext cx="4078288" cy="620713"/>
                      </a:xfrm>
                      <a:prstGeom prst="rect">
                        <a:avLst/>
                      </a:prstGeom>
                      <a:noFill/>
                      <a:ln w="38100">
                        <a:noFill/>
                        <a:miter/>
                      </a:ln>
                    </p:spPr>
                  </p:pic>
                </p:oleObj>
              </mc:Fallback>
            </mc:AlternateContent>
          </a:graphicData>
        </a:graphic>
      </p:graphicFrame>
      <p:graphicFrame>
        <p:nvGraphicFramePr>
          <p:cNvPr id="56349" name="对象 -2147481753"/>
          <p:cNvGraphicFramePr>
            <a:graphicFrameLocks noChangeAspect="1"/>
          </p:cNvGraphicFramePr>
          <p:nvPr/>
        </p:nvGraphicFramePr>
        <p:xfrm>
          <a:off x="4681538" y="5194300"/>
          <a:ext cx="985837" cy="620713"/>
        </p:xfrm>
        <a:graphic>
          <a:graphicData uri="http://schemas.openxmlformats.org/presentationml/2006/ole">
            <mc:AlternateContent xmlns:mc="http://schemas.openxmlformats.org/markup-compatibility/2006">
              <mc:Choice xmlns:v="urn:schemas-microsoft-com:vml" Requires="v">
                <p:oleObj spid="_x0000_s3330" name="" r:id="rId22" imgW="558800" imgH="419100" progId="Equation.KSEE3">
                  <p:embed/>
                </p:oleObj>
              </mc:Choice>
              <mc:Fallback>
                <p:oleObj name="" r:id="rId22" imgW="558800" imgH="419100" progId="Equation.KSEE3">
                  <p:embed/>
                  <p:pic>
                    <p:nvPicPr>
                      <p:cNvPr id="0" name="图片 3329"/>
                      <p:cNvPicPr/>
                      <p:nvPr/>
                    </p:nvPicPr>
                    <p:blipFill>
                      <a:blip r:embed="rId23"/>
                      <a:stretch>
                        <a:fillRect/>
                      </a:stretch>
                    </p:blipFill>
                    <p:spPr>
                      <a:xfrm>
                        <a:off x="4681538" y="5194300"/>
                        <a:ext cx="985837" cy="620713"/>
                      </a:xfrm>
                      <a:prstGeom prst="rect">
                        <a:avLst/>
                      </a:prstGeom>
                      <a:noFill/>
                      <a:ln w="38100">
                        <a:noFill/>
                        <a:miter/>
                      </a:ln>
                    </p:spPr>
                  </p:pic>
                </p:oleObj>
              </mc:Fallback>
            </mc:AlternateContent>
          </a:graphicData>
        </a:graphic>
      </p:graphicFrame>
      <p:sp>
        <p:nvSpPr>
          <p:cNvPr id="48" name="文本框 1"/>
          <p:cNvSpPr txBox="1"/>
          <p:nvPr/>
        </p:nvSpPr>
        <p:spPr>
          <a:xfrm>
            <a:off x="5705475" y="5275568"/>
            <a:ext cx="7765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1"/>
          <p:cNvSpPr txBox="1"/>
          <p:nvPr/>
        </p:nvSpPr>
        <p:spPr>
          <a:xfrm>
            <a:off x="-40013" y="5815318"/>
            <a:ext cx="225170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）代入（</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52" name="对象 -2147481741"/>
          <p:cNvGraphicFramePr>
            <a:graphicFrameLocks noChangeAspect="1"/>
          </p:cNvGraphicFramePr>
          <p:nvPr/>
        </p:nvGraphicFramePr>
        <p:xfrm>
          <a:off x="1966913" y="5862638"/>
          <a:ext cx="1419225" cy="596900"/>
        </p:xfrm>
        <a:graphic>
          <a:graphicData uri="http://schemas.openxmlformats.org/presentationml/2006/ole">
            <mc:AlternateContent xmlns:mc="http://schemas.openxmlformats.org/markup-compatibility/2006">
              <mc:Choice xmlns:v="urn:schemas-microsoft-com:vml" Requires="v">
                <p:oleObj spid="_x0000_s3331" name="" r:id="rId24" imgW="939800" imgH="393700" progId="Equation.KSEE3">
                  <p:embed/>
                </p:oleObj>
              </mc:Choice>
              <mc:Fallback>
                <p:oleObj name="" r:id="rId24" imgW="939800" imgH="393700" progId="Equation.KSEE3">
                  <p:embed/>
                  <p:pic>
                    <p:nvPicPr>
                      <p:cNvPr id="0" name="图片 3330"/>
                      <p:cNvPicPr/>
                      <p:nvPr/>
                    </p:nvPicPr>
                    <p:blipFill>
                      <a:blip r:embed="rId25"/>
                      <a:stretch>
                        <a:fillRect/>
                      </a:stretch>
                    </p:blipFill>
                    <p:spPr>
                      <a:xfrm>
                        <a:off x="1966913" y="5862638"/>
                        <a:ext cx="1419225" cy="596900"/>
                      </a:xfrm>
                      <a:prstGeom prst="rect">
                        <a:avLst/>
                      </a:prstGeom>
                      <a:noFill/>
                      <a:ln w="38100">
                        <a:noFill/>
                        <a:miter/>
                      </a:ln>
                    </p:spPr>
                  </p:pic>
                </p:oleObj>
              </mc:Fallback>
            </mc:AlternateContent>
          </a:graphicData>
        </a:graphic>
      </p:graphicFrame>
      <p:sp>
        <p:nvSpPr>
          <p:cNvPr id="64" name="文本框 1"/>
          <p:cNvSpPr txBox="1"/>
          <p:nvPr/>
        </p:nvSpPr>
        <p:spPr>
          <a:xfrm>
            <a:off x="4008742" y="6215684"/>
            <a:ext cx="34575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非静止时，（</a:t>
            </a:r>
            <a:r>
              <a:rPr lang="en-US" altLang="zh-CN" sz="1900" b="1" strike="noStrike" noProof="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900" b="1" strike="noStrike" noProof="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）不成立</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文本框 1"/>
          <p:cNvSpPr txBox="1"/>
          <p:nvPr/>
        </p:nvSpPr>
        <p:spPr>
          <a:xfrm>
            <a:off x="1407160" y="5387340"/>
            <a:ext cx="77660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6355" name="图片 11272">
            <a:hlinkClick r:id="rId26"/>
          </p:cNvPr>
          <p:cNvPicPr>
            <a:picLocks noChangeAspect="1"/>
          </p:cNvPicPr>
          <p:nvPr/>
        </p:nvPicPr>
        <p:blipFill>
          <a:blip r:embed="rId27"/>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矩形 41"/>
          <p:cNvSpPr/>
          <p:nvPr/>
        </p:nvSpPr>
        <p:spPr>
          <a:xfrm>
            <a:off x="0" y="895350"/>
            <a:ext cx="6337300" cy="13779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11" name="矩形 10"/>
          <p:cNvSpPr/>
          <p:nvPr/>
        </p:nvSpPr>
        <p:spPr>
          <a:xfrm>
            <a:off x="0" y="5084763"/>
            <a:ext cx="5219700" cy="16557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16" name="文本框 1"/>
          <p:cNvSpPr txBox="1"/>
          <p:nvPr/>
        </p:nvSpPr>
        <p:spPr>
          <a:xfrm>
            <a:off x="154940" y="214618"/>
            <a:ext cx="8956675" cy="539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1B</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：功率方程方法</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latin typeface="微软雅黑" panose="020B0503020204020204" pitchFamily="34" charset="-122"/>
                <a:ea typeface="微软雅黑" panose="020B0503020204020204" pitchFamily="34" charset="-122"/>
                <a:cs typeface="微软雅黑" panose="020B0503020204020204" pitchFamily="34" charset="-122"/>
                <a:sym typeface="+mn-ea"/>
              </a:rPr>
              <a:t>加速度合成法不用二次结论</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8372" name="对象 -2147481754"/>
          <p:cNvGraphicFramePr>
            <a:graphicFrameLocks noChangeAspect="1"/>
          </p:cNvGraphicFramePr>
          <p:nvPr/>
        </p:nvGraphicFramePr>
        <p:xfrm>
          <a:off x="1344613" y="995363"/>
          <a:ext cx="1619250" cy="382587"/>
        </p:xfrm>
        <a:graphic>
          <a:graphicData uri="http://schemas.openxmlformats.org/presentationml/2006/ole">
            <mc:AlternateContent xmlns:mc="http://schemas.openxmlformats.org/markup-compatibility/2006">
              <mc:Choice xmlns:v="urn:schemas-microsoft-com:vml" Requires="v">
                <p:oleObj spid="_x0000_s3332" name="" r:id="rId1" imgW="965200" imgH="228600" progId="Equation.KSEE3">
                  <p:embed/>
                </p:oleObj>
              </mc:Choice>
              <mc:Fallback>
                <p:oleObj name="" r:id="rId1" imgW="965200" imgH="228600" progId="Equation.KSEE3">
                  <p:embed/>
                  <p:pic>
                    <p:nvPicPr>
                      <p:cNvPr id="0" name="图片 3331"/>
                      <p:cNvPicPr/>
                      <p:nvPr/>
                    </p:nvPicPr>
                    <p:blipFill>
                      <a:blip r:embed="rId2"/>
                      <a:stretch>
                        <a:fillRect/>
                      </a:stretch>
                    </p:blipFill>
                    <p:spPr>
                      <a:xfrm>
                        <a:off x="1344613" y="995363"/>
                        <a:ext cx="1619250" cy="382587"/>
                      </a:xfrm>
                      <a:prstGeom prst="rect">
                        <a:avLst/>
                      </a:prstGeom>
                      <a:noFill/>
                      <a:ln w="38100">
                        <a:noFill/>
                        <a:miter/>
                      </a:ln>
                    </p:spPr>
                  </p:pic>
                </p:oleObj>
              </mc:Fallback>
            </mc:AlternateContent>
          </a:graphicData>
        </a:graphic>
      </p:graphicFrame>
      <p:graphicFrame>
        <p:nvGraphicFramePr>
          <p:cNvPr id="58373" name="对象 -2147481753"/>
          <p:cNvGraphicFramePr>
            <a:graphicFrameLocks noChangeAspect="1"/>
          </p:cNvGraphicFramePr>
          <p:nvPr/>
        </p:nvGraphicFramePr>
        <p:xfrm>
          <a:off x="3411538" y="895350"/>
          <a:ext cx="2441575" cy="582613"/>
        </p:xfrm>
        <a:graphic>
          <a:graphicData uri="http://schemas.openxmlformats.org/presentationml/2006/ole">
            <mc:AlternateContent xmlns:mc="http://schemas.openxmlformats.org/markup-compatibility/2006">
              <mc:Choice xmlns:v="urn:schemas-microsoft-com:vml" Requires="v">
                <p:oleObj spid="_x0000_s3333" name="" r:id="rId3" imgW="1384300" imgH="393700" progId="Equation.KSEE3">
                  <p:embed/>
                </p:oleObj>
              </mc:Choice>
              <mc:Fallback>
                <p:oleObj name="" r:id="rId3" imgW="1384300" imgH="393700" progId="Equation.KSEE3">
                  <p:embed/>
                  <p:pic>
                    <p:nvPicPr>
                      <p:cNvPr id="0" name="图片 3332"/>
                      <p:cNvPicPr/>
                      <p:nvPr/>
                    </p:nvPicPr>
                    <p:blipFill>
                      <a:blip r:embed="rId4"/>
                      <a:stretch>
                        <a:fillRect/>
                      </a:stretch>
                    </p:blipFill>
                    <p:spPr>
                      <a:xfrm>
                        <a:off x="3411538" y="895350"/>
                        <a:ext cx="2441575" cy="582613"/>
                      </a:xfrm>
                      <a:prstGeom prst="rect">
                        <a:avLst/>
                      </a:prstGeom>
                      <a:noFill/>
                      <a:ln w="38100">
                        <a:noFill/>
                        <a:miter/>
                      </a:ln>
                    </p:spPr>
                  </p:pic>
                </p:oleObj>
              </mc:Fallback>
            </mc:AlternateContent>
          </a:graphicData>
        </a:graphic>
      </p:graphicFrame>
      <p:grpSp>
        <p:nvGrpSpPr>
          <p:cNvPr id="58374" name="组合 49"/>
          <p:cNvGrpSpPr/>
          <p:nvPr/>
        </p:nvGrpSpPr>
        <p:grpSpPr>
          <a:xfrm>
            <a:off x="6704013" y="3414713"/>
            <a:ext cx="2408237" cy="2940050"/>
            <a:chOff x="10393" y="6521"/>
            <a:chExt cx="3792" cy="4630"/>
          </a:xfrm>
        </p:grpSpPr>
        <p:sp>
          <p:nvSpPr>
            <p:cNvPr id="3" name="文本框 2"/>
            <p:cNvSpPr txBox="1"/>
            <p:nvPr/>
          </p:nvSpPr>
          <p:spPr>
            <a:xfrm>
              <a:off x="11790" y="10301"/>
              <a:ext cx="114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8376" name="图片 40"/>
            <p:cNvPicPr/>
            <p:nvPr/>
          </p:nvPicPr>
          <p:blipFill>
            <a:blip r:embed="rId5"/>
            <a:stretch>
              <a:fillRect/>
            </a:stretch>
          </p:blipFill>
          <p:spPr>
            <a:xfrm>
              <a:off x="10737" y="6521"/>
              <a:ext cx="3448" cy="3904"/>
            </a:xfrm>
            <a:prstGeom prst="rect">
              <a:avLst/>
            </a:prstGeom>
            <a:noFill/>
            <a:ln w="9525">
              <a:noFill/>
            </a:ln>
          </p:spPr>
        </p:pic>
        <p:pic>
          <p:nvPicPr>
            <p:cNvPr id="58377" name="图片 3247"/>
            <p:cNvPicPr/>
            <p:nvPr/>
          </p:nvPicPr>
          <p:blipFill>
            <a:blip r:embed="rId6"/>
            <a:stretch>
              <a:fillRect/>
            </a:stretch>
          </p:blipFill>
          <p:spPr>
            <a:xfrm>
              <a:off x="13544" y="9629"/>
              <a:ext cx="316" cy="390"/>
            </a:xfrm>
            <a:prstGeom prst="rect">
              <a:avLst/>
            </a:prstGeom>
            <a:noFill/>
            <a:ln w="38100">
              <a:noFill/>
            </a:ln>
          </p:spPr>
        </p:pic>
        <p:cxnSp>
          <p:nvCxnSpPr>
            <p:cNvPr id="58378" name="直接箭头连接符 48"/>
            <p:cNvCxnSpPr/>
            <p:nvPr/>
          </p:nvCxnSpPr>
          <p:spPr>
            <a:xfrm flipH="1">
              <a:off x="10865" y="9629"/>
              <a:ext cx="920" cy="13"/>
            </a:xfrm>
            <a:prstGeom prst="straightConnector1">
              <a:avLst/>
            </a:prstGeom>
            <a:ln w="3175" cap="flat" cmpd="sng">
              <a:solidFill>
                <a:srgbClr val="FF0000"/>
              </a:solidFill>
              <a:prstDash val="solid"/>
              <a:miter lim="400000"/>
              <a:headEnd type="none" w="med" len="med"/>
              <a:tailEnd type="arrow" w="med" len="med"/>
            </a:ln>
          </p:spPr>
        </p:cxnSp>
        <p:pic>
          <p:nvPicPr>
            <p:cNvPr id="58379" name="图片 3247"/>
            <p:cNvPicPr/>
            <p:nvPr/>
          </p:nvPicPr>
          <p:blipFill>
            <a:blip r:embed="rId7"/>
            <a:stretch>
              <a:fillRect/>
            </a:stretch>
          </p:blipFill>
          <p:spPr>
            <a:xfrm>
              <a:off x="10393" y="9559"/>
              <a:ext cx="1008" cy="603"/>
            </a:xfrm>
            <a:prstGeom prst="rect">
              <a:avLst/>
            </a:prstGeom>
            <a:noFill/>
            <a:ln w="38100">
              <a:noFill/>
            </a:ln>
          </p:spPr>
        </p:pic>
      </p:grpSp>
      <p:graphicFrame>
        <p:nvGraphicFramePr>
          <p:cNvPr id="58380" name="对象 -2147481753"/>
          <p:cNvGraphicFramePr>
            <a:graphicFrameLocks noChangeAspect="1"/>
          </p:cNvGraphicFramePr>
          <p:nvPr/>
        </p:nvGraphicFramePr>
        <p:xfrm>
          <a:off x="1344613" y="1377950"/>
          <a:ext cx="2889250" cy="582613"/>
        </p:xfrm>
        <a:graphic>
          <a:graphicData uri="http://schemas.openxmlformats.org/presentationml/2006/ole">
            <mc:AlternateContent xmlns:mc="http://schemas.openxmlformats.org/markup-compatibility/2006">
              <mc:Choice xmlns:v="urn:schemas-microsoft-com:vml" Requires="v">
                <p:oleObj spid="_x0000_s3334" name="" r:id="rId8" imgW="1638300" imgH="393700" progId="Equation.KSEE3">
                  <p:embed/>
                </p:oleObj>
              </mc:Choice>
              <mc:Fallback>
                <p:oleObj name="" r:id="rId8" imgW="1638300" imgH="393700" progId="Equation.KSEE3">
                  <p:embed/>
                  <p:pic>
                    <p:nvPicPr>
                      <p:cNvPr id="0" name="图片 3333"/>
                      <p:cNvPicPr/>
                      <p:nvPr/>
                    </p:nvPicPr>
                    <p:blipFill>
                      <a:blip r:embed="rId9"/>
                      <a:stretch>
                        <a:fillRect/>
                      </a:stretch>
                    </p:blipFill>
                    <p:spPr>
                      <a:xfrm>
                        <a:off x="1344613" y="1377950"/>
                        <a:ext cx="2889250" cy="582613"/>
                      </a:xfrm>
                      <a:prstGeom prst="rect">
                        <a:avLst/>
                      </a:prstGeom>
                      <a:noFill/>
                      <a:ln w="38100">
                        <a:noFill/>
                        <a:miter/>
                      </a:ln>
                    </p:spPr>
                  </p:pic>
                </p:oleObj>
              </mc:Fallback>
            </mc:AlternateContent>
          </a:graphicData>
        </a:graphic>
      </p:graphicFrame>
      <p:sp>
        <p:nvSpPr>
          <p:cNvPr id="6" name="文本框 1"/>
          <p:cNvSpPr txBox="1"/>
          <p:nvPr/>
        </p:nvSpPr>
        <p:spPr>
          <a:xfrm>
            <a:off x="-40019" y="937894"/>
            <a:ext cx="125159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动力学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8" name="文本框 1"/>
          <p:cNvSpPr txBox="1"/>
          <p:nvPr/>
        </p:nvSpPr>
        <p:spPr>
          <a:xfrm>
            <a:off x="4416425" y="1377950"/>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
          <p:cNvSpPr txBox="1"/>
          <p:nvPr/>
        </p:nvSpPr>
        <p:spPr>
          <a:xfrm>
            <a:off x="-40019" y="2090419"/>
            <a:ext cx="125159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运动学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15" name="文本框 1"/>
          <p:cNvSpPr txBox="1"/>
          <p:nvPr/>
        </p:nvSpPr>
        <p:spPr>
          <a:xfrm>
            <a:off x="1344294" y="2090725"/>
            <a:ext cx="2664448"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58385" name="对象 -2147481753"/>
          <p:cNvGraphicFramePr>
            <a:graphicFrameLocks noChangeAspect="1"/>
          </p:cNvGraphicFramePr>
          <p:nvPr/>
        </p:nvGraphicFramePr>
        <p:xfrm>
          <a:off x="3649663" y="2192338"/>
          <a:ext cx="358775" cy="338137"/>
        </p:xfrm>
        <a:graphic>
          <a:graphicData uri="http://schemas.openxmlformats.org/presentationml/2006/ole">
            <mc:AlternateContent xmlns:mc="http://schemas.openxmlformats.org/markup-compatibility/2006">
              <mc:Choice xmlns:v="urn:schemas-microsoft-com:vml" Requires="v">
                <p:oleObj spid="_x0000_s3335" name="" r:id="rId10" imgW="203200" imgH="228600" progId="Equation.KSEE3">
                  <p:embed/>
                </p:oleObj>
              </mc:Choice>
              <mc:Fallback>
                <p:oleObj name="" r:id="rId10" imgW="203200" imgH="228600" progId="Equation.KSEE3">
                  <p:embed/>
                  <p:pic>
                    <p:nvPicPr>
                      <p:cNvPr id="0" name="图片 3334"/>
                      <p:cNvPicPr/>
                      <p:nvPr/>
                    </p:nvPicPr>
                    <p:blipFill>
                      <a:blip r:embed="rId11"/>
                      <a:stretch>
                        <a:fillRect/>
                      </a:stretch>
                    </p:blipFill>
                    <p:spPr>
                      <a:xfrm>
                        <a:off x="3649663" y="2192338"/>
                        <a:ext cx="358775"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21" name="文本框 1"/>
          <p:cNvSpPr txBox="1"/>
          <p:nvPr/>
        </p:nvSpPr>
        <p:spPr>
          <a:xfrm>
            <a:off x="117475" y="4521835"/>
            <a:ext cx="60807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常规</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合成法：</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有速度时</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1900" b="1" strike="noStrike" baseline="-25000"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不成立，</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aD</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过</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8387" name="对象 -2147481753"/>
          <p:cNvGraphicFramePr>
            <a:graphicFrameLocks noChangeAspect="1"/>
          </p:cNvGraphicFramePr>
          <p:nvPr/>
        </p:nvGraphicFramePr>
        <p:xfrm>
          <a:off x="2586038" y="2609850"/>
          <a:ext cx="2487612" cy="581025"/>
        </p:xfrm>
        <a:graphic>
          <a:graphicData uri="http://schemas.openxmlformats.org/presentationml/2006/ole">
            <mc:AlternateContent xmlns:mc="http://schemas.openxmlformats.org/markup-compatibility/2006">
              <mc:Choice xmlns:v="urn:schemas-microsoft-com:vml" Requires="v">
                <p:oleObj spid="_x0000_s3336" name="" r:id="rId12" imgW="1409700" imgH="393700" progId="Equation.KSEE3">
                  <p:embed/>
                </p:oleObj>
              </mc:Choice>
              <mc:Fallback>
                <p:oleObj name="" r:id="rId12" imgW="1409700" imgH="393700" progId="Equation.KSEE3">
                  <p:embed/>
                  <p:pic>
                    <p:nvPicPr>
                      <p:cNvPr id="0" name="图片 3335"/>
                      <p:cNvPicPr/>
                      <p:nvPr/>
                    </p:nvPicPr>
                    <p:blipFill>
                      <a:blip r:embed="rId13"/>
                      <a:stretch>
                        <a:fillRect/>
                      </a:stretch>
                    </p:blipFill>
                    <p:spPr>
                      <a:xfrm>
                        <a:off x="2586038" y="2609850"/>
                        <a:ext cx="2487612" cy="581025"/>
                      </a:xfrm>
                      <a:prstGeom prst="rect">
                        <a:avLst/>
                      </a:prstGeom>
                      <a:noFill/>
                      <a:ln w="38100">
                        <a:noFill/>
                        <a:miter/>
                      </a:ln>
                    </p:spPr>
                  </p:pic>
                </p:oleObj>
              </mc:Fallback>
            </mc:AlternateContent>
          </a:graphicData>
        </a:graphic>
      </p:graphicFrame>
      <p:sp>
        <p:nvSpPr>
          <p:cNvPr id="26" name="文本框 1"/>
          <p:cNvSpPr txBox="1"/>
          <p:nvPr/>
        </p:nvSpPr>
        <p:spPr>
          <a:xfrm>
            <a:off x="8499475" y="2530475"/>
            <a:ext cx="7765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8389" name="对象 -2147481753"/>
          <p:cNvGraphicFramePr>
            <a:graphicFrameLocks noChangeAspect="1"/>
          </p:cNvGraphicFramePr>
          <p:nvPr/>
        </p:nvGraphicFramePr>
        <p:xfrm>
          <a:off x="5705475" y="2630488"/>
          <a:ext cx="2576513" cy="582612"/>
        </p:xfrm>
        <a:graphic>
          <a:graphicData uri="http://schemas.openxmlformats.org/presentationml/2006/ole">
            <mc:AlternateContent xmlns:mc="http://schemas.openxmlformats.org/markup-compatibility/2006">
              <mc:Choice xmlns:v="urn:schemas-microsoft-com:vml" Requires="v">
                <p:oleObj spid="_x0000_s3337" name="" r:id="rId14" imgW="1459865" imgH="393700" progId="Equation.KSEE3">
                  <p:embed/>
                </p:oleObj>
              </mc:Choice>
              <mc:Fallback>
                <p:oleObj name="" r:id="rId14" imgW="1459865" imgH="393700" progId="Equation.KSEE3">
                  <p:embed/>
                  <p:pic>
                    <p:nvPicPr>
                      <p:cNvPr id="0" name="图片 3336"/>
                      <p:cNvPicPr/>
                      <p:nvPr/>
                    </p:nvPicPr>
                    <p:blipFill>
                      <a:blip r:embed="rId15"/>
                      <a:stretch>
                        <a:fillRect/>
                      </a:stretch>
                    </p:blipFill>
                    <p:spPr>
                      <a:xfrm>
                        <a:off x="5705475" y="2630488"/>
                        <a:ext cx="2576513" cy="582612"/>
                      </a:xfrm>
                      <a:prstGeom prst="rect">
                        <a:avLst/>
                      </a:prstGeom>
                      <a:noFill/>
                      <a:ln w="38100">
                        <a:noFill/>
                        <a:miter/>
                      </a:ln>
                    </p:spPr>
                  </p:pic>
                </p:oleObj>
              </mc:Fallback>
            </mc:AlternateContent>
          </a:graphicData>
        </a:graphic>
      </p:graphicFrame>
      <p:sp>
        <p:nvSpPr>
          <p:cNvPr id="29" name="文本框 1"/>
          <p:cNvSpPr txBox="1"/>
          <p:nvPr/>
        </p:nvSpPr>
        <p:spPr>
          <a:xfrm>
            <a:off x="361315" y="3070225"/>
            <a:ext cx="225171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）代入功率方程：</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8391" name="对象 -2147481753"/>
          <p:cNvGraphicFramePr>
            <a:graphicFrameLocks noChangeAspect="1"/>
          </p:cNvGraphicFramePr>
          <p:nvPr/>
        </p:nvGraphicFramePr>
        <p:xfrm>
          <a:off x="503238" y="3559175"/>
          <a:ext cx="4346575" cy="581025"/>
        </p:xfrm>
        <a:graphic>
          <a:graphicData uri="http://schemas.openxmlformats.org/presentationml/2006/ole">
            <mc:AlternateContent xmlns:mc="http://schemas.openxmlformats.org/markup-compatibility/2006">
              <mc:Choice xmlns:v="urn:schemas-microsoft-com:vml" Requires="v">
                <p:oleObj spid="_x0000_s3338" name="" r:id="rId16" imgW="2463165" imgH="393700" progId="Equation.KSEE3">
                  <p:embed/>
                </p:oleObj>
              </mc:Choice>
              <mc:Fallback>
                <p:oleObj name="" r:id="rId16" imgW="2463165" imgH="393700" progId="Equation.KSEE3">
                  <p:embed/>
                  <p:pic>
                    <p:nvPicPr>
                      <p:cNvPr id="0" name="图片 3337"/>
                      <p:cNvPicPr/>
                      <p:nvPr/>
                    </p:nvPicPr>
                    <p:blipFill>
                      <a:blip r:embed="rId17"/>
                      <a:stretch>
                        <a:fillRect/>
                      </a:stretch>
                    </p:blipFill>
                    <p:spPr>
                      <a:xfrm>
                        <a:off x="503238" y="3559175"/>
                        <a:ext cx="4346575" cy="581025"/>
                      </a:xfrm>
                      <a:prstGeom prst="rect">
                        <a:avLst/>
                      </a:prstGeom>
                      <a:noFill/>
                      <a:ln w="38100">
                        <a:noFill/>
                        <a:miter/>
                      </a:ln>
                    </p:spPr>
                  </p:pic>
                </p:oleObj>
              </mc:Fallback>
            </mc:AlternateContent>
          </a:graphicData>
        </a:graphic>
      </p:graphicFrame>
      <p:sp>
        <p:nvSpPr>
          <p:cNvPr id="39" name="文本框 1"/>
          <p:cNvSpPr txBox="1"/>
          <p:nvPr/>
        </p:nvSpPr>
        <p:spPr>
          <a:xfrm>
            <a:off x="4891398" y="3558540"/>
            <a:ext cx="77661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1"/>
          <p:cNvSpPr txBox="1"/>
          <p:nvPr/>
        </p:nvSpPr>
        <p:spPr>
          <a:xfrm>
            <a:off x="154940" y="4082085"/>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【加</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58394" name="对象 -2147481753"/>
          <p:cNvGraphicFramePr>
            <a:graphicFrameLocks noChangeAspect="1"/>
          </p:cNvGraphicFramePr>
          <p:nvPr/>
        </p:nvGraphicFramePr>
        <p:xfrm>
          <a:off x="2989263" y="4183063"/>
          <a:ext cx="338137" cy="338137"/>
        </p:xfrm>
        <a:graphic>
          <a:graphicData uri="http://schemas.openxmlformats.org/presentationml/2006/ole">
            <mc:AlternateContent xmlns:mc="http://schemas.openxmlformats.org/markup-compatibility/2006">
              <mc:Choice xmlns:v="urn:schemas-microsoft-com:vml" Requires="v">
                <p:oleObj spid="_x0000_s3339" name="" r:id="rId18" imgW="190500" imgH="228600" progId="Equation.KSEE3">
                  <p:embed/>
                </p:oleObj>
              </mc:Choice>
              <mc:Fallback>
                <p:oleObj name="" r:id="rId18" imgW="190500" imgH="228600" progId="Equation.KSEE3">
                  <p:embed/>
                  <p:pic>
                    <p:nvPicPr>
                      <p:cNvPr id="0" name="图片 3338"/>
                      <p:cNvPicPr/>
                      <p:nvPr/>
                    </p:nvPicPr>
                    <p:blipFill>
                      <a:blip r:embed="rId19"/>
                      <a:stretch>
                        <a:fillRect/>
                      </a:stretch>
                    </p:blipFill>
                    <p:spPr>
                      <a:xfrm>
                        <a:off x="2989263" y="4183063"/>
                        <a:ext cx="338137"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3" name="文本框 1"/>
          <p:cNvSpPr txBox="1"/>
          <p:nvPr/>
        </p:nvSpPr>
        <p:spPr>
          <a:xfrm>
            <a:off x="281940" y="2657158"/>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（合成法：</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次结论</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任意多边形 1"/>
          <p:cNvSpPr/>
          <p:nvPr/>
        </p:nvSpPr>
        <p:spPr>
          <a:xfrm>
            <a:off x="7616825" y="4302125"/>
            <a:ext cx="604838" cy="974725"/>
          </a:xfrm>
          <a:custGeom>
            <a:avLst/>
            <a:gdLst>
              <a:gd name="connisteX0" fmla="*/ 603885 w 603885"/>
              <a:gd name="connsiteY0" fmla="*/ 297128 h 974673"/>
              <a:gd name="connisteX1" fmla="*/ 220980 w 603885"/>
              <a:gd name="connsiteY1" fmla="*/ 32333 h 974673"/>
              <a:gd name="connisteX2" fmla="*/ 0 w 603885"/>
              <a:gd name="connsiteY2" fmla="*/ 974673 h 974673"/>
            </a:gdLst>
            <a:ahLst/>
            <a:cxnLst>
              <a:cxn ang="0">
                <a:pos x="connisteX0" y="connsiteY0"/>
              </a:cxn>
              <a:cxn ang="0">
                <a:pos x="connisteX1" y="connsiteY1"/>
              </a:cxn>
              <a:cxn ang="0">
                <a:pos x="connisteX2" y="connsiteY2"/>
              </a:cxn>
            </a:cxnLst>
            <a:rect l="l" t="t" r="r" b="b"/>
            <a:pathLst>
              <a:path w="603885" h="974673">
                <a:moveTo>
                  <a:pt x="603885" y="297128"/>
                </a:moveTo>
                <a:cubicBezTo>
                  <a:pt x="531495" y="225373"/>
                  <a:pt x="341630" y="-102922"/>
                  <a:pt x="220980" y="32333"/>
                </a:cubicBezTo>
                <a:cubicBezTo>
                  <a:pt x="100330" y="167588"/>
                  <a:pt x="36830" y="780998"/>
                  <a:pt x="0" y="97467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7" name="任意多边形 6"/>
          <p:cNvSpPr/>
          <p:nvPr/>
        </p:nvSpPr>
        <p:spPr>
          <a:xfrm>
            <a:off x="7439025" y="3609975"/>
            <a:ext cx="1371600" cy="1636713"/>
          </a:xfrm>
          <a:custGeom>
            <a:avLst/>
            <a:gdLst>
              <a:gd name="connisteX0" fmla="*/ 1372360 w 1372360"/>
              <a:gd name="connsiteY0" fmla="*/ 340512 h 1635912"/>
              <a:gd name="connisteX1" fmla="*/ 1018665 w 1372360"/>
              <a:gd name="connsiteY1" fmla="*/ 2057 h 1635912"/>
              <a:gd name="connisteX2" fmla="*/ 61720 w 1372360"/>
              <a:gd name="connsiteY2" fmla="*/ 487832 h 1635912"/>
              <a:gd name="connisteX3" fmla="*/ 164590 w 1372360"/>
              <a:gd name="connsiteY3" fmla="*/ 1635912 h 1635912"/>
            </a:gdLst>
            <a:ahLst/>
            <a:cxnLst>
              <a:cxn ang="0">
                <a:pos x="connisteX0" y="connsiteY0"/>
              </a:cxn>
              <a:cxn ang="0">
                <a:pos x="connisteX1" y="connsiteY1"/>
              </a:cxn>
              <a:cxn ang="0">
                <a:pos x="connisteX2" y="connsiteY2"/>
              </a:cxn>
              <a:cxn ang="0">
                <a:pos x="connisteX3" y="connsiteY3"/>
              </a:cxn>
            </a:cxnLst>
            <a:rect l="l" t="t" r="r" b="b"/>
            <a:pathLst>
              <a:path w="1372360" h="1635912">
                <a:moveTo>
                  <a:pt x="1372360" y="340512"/>
                </a:moveTo>
                <a:cubicBezTo>
                  <a:pt x="1320925" y="263042"/>
                  <a:pt x="1280920" y="-27153"/>
                  <a:pt x="1018665" y="2057"/>
                </a:cubicBezTo>
                <a:cubicBezTo>
                  <a:pt x="756410" y="31267"/>
                  <a:pt x="232535" y="160807"/>
                  <a:pt x="61720" y="487832"/>
                </a:cubicBezTo>
                <a:cubicBezTo>
                  <a:pt x="-109095" y="814857"/>
                  <a:pt x="124585" y="1416202"/>
                  <a:pt x="164590" y="163591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9" name="文本框 1"/>
          <p:cNvSpPr txBox="1"/>
          <p:nvPr/>
        </p:nvSpPr>
        <p:spPr>
          <a:xfrm>
            <a:off x="281940" y="5187315"/>
            <a:ext cx="47910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画线法知，</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根线对应</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个加速度矢量方程。</a:t>
            </a:r>
            <a:endPar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1"/>
          <p:cNvSpPr txBox="1"/>
          <p:nvPr/>
        </p:nvSpPr>
        <p:spPr>
          <a:xfrm>
            <a:off x="280669" y="5815318"/>
            <a:ext cx="47910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都是直角比例关系，求导法更简单。</a:t>
            </a:r>
            <a:endPar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pic>
        <p:nvPicPr>
          <p:cNvPr id="58400" name="图片 11272">
            <a:hlinkClick r:id="rId20"/>
          </p:cNvPr>
          <p:cNvPicPr>
            <a:picLocks noChangeAspect="1"/>
          </p:cNvPicPr>
          <p:nvPr/>
        </p:nvPicPr>
        <p:blipFill>
          <a:blip r:embed="rId21"/>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93537"/>
          <p:cNvSpPr txBox="1"/>
          <p:nvPr/>
        </p:nvSpPr>
        <p:spPr>
          <a:xfrm>
            <a:off x="-36512" y="103188"/>
            <a:ext cx="8439150" cy="522287"/>
          </a:xfrm>
          <a:prstGeom prst="rect">
            <a:avLst/>
          </a:prstGeom>
          <a:noFill/>
          <a:ln w="9525">
            <a:noFill/>
          </a:ln>
        </p:spPr>
        <p:txBody>
          <a:bodyPr anchor="t" anchorCtr="0">
            <a:spAutoFit/>
          </a:bodyPr>
          <a:p>
            <a:pPr>
              <a:spcBef>
                <a:spcPct val="20000"/>
              </a:spcBef>
            </a:pPr>
            <a:r>
              <a:rPr lang="zh-CN" altLang="en-US" sz="2800" b="1" dirty="0">
                <a:solidFill>
                  <a:srgbClr val="FF0000"/>
                </a:solidFill>
                <a:latin typeface="微软雅黑" panose="020B0503020204020204" pitchFamily="34" charset="-122"/>
                <a:ea typeface="微软雅黑" panose="020B0503020204020204" pitchFamily="34" charset="-122"/>
              </a:rPr>
              <a:t> 9.4 单自由度系统的功率方程分析法的特殊动矩心</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93539" name="文本框 193538"/>
          <p:cNvSpPr txBox="1"/>
          <p:nvPr/>
        </p:nvSpPr>
        <p:spPr>
          <a:xfrm>
            <a:off x="-36512" y="625475"/>
            <a:ext cx="5976937" cy="1041400"/>
          </a:xfrm>
          <a:prstGeom prst="rect">
            <a:avLst/>
          </a:prstGeom>
          <a:noFill/>
          <a:ln w="9525">
            <a:noFill/>
          </a:ln>
        </p:spPr>
        <p:txBody>
          <a:bodyPr anchor="t" anchorCtr="0">
            <a:spAutoFit/>
          </a:bodyPr>
          <a:p>
            <a:pPr marL="342900" indent="-342900">
              <a:lnSpc>
                <a:spcPct val="130000"/>
              </a:lnSpc>
              <a:spcBef>
                <a:spcPct val="20000"/>
              </a:spcBef>
              <a:buFont typeface="Wingdings" panose="05000000000000000000" pitchFamily="2" charset="2"/>
              <a:buChar char="n"/>
            </a:pPr>
            <a:r>
              <a:rPr lang="zh-CN" altLang="en-US" b="1" dirty="0">
                <a:solidFill>
                  <a:schemeClr val="accent2"/>
                </a:solidFill>
                <a:latin typeface="微软雅黑" panose="020B0503020204020204" pitchFamily="34" charset="-122"/>
                <a:ea typeface="微软雅黑" panose="020B0503020204020204" pitchFamily="34" charset="-122"/>
              </a:rPr>
              <a:t>如何不引入与速度方向垂直的力，分析速度大小的变化？</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14339" name="任意多边形 193543"/>
          <p:cNvSpPr/>
          <p:nvPr/>
        </p:nvSpPr>
        <p:spPr>
          <a:xfrm>
            <a:off x="6588125" y="835025"/>
            <a:ext cx="3097213" cy="504825"/>
          </a:xfrm>
          <a:custGeom>
            <a:avLst/>
            <a:gdLst/>
            <a:ahLst/>
            <a:cxnLst/>
            <a:pathLst>
              <a:path w="1951" h="318">
                <a:moveTo>
                  <a:pt x="0" y="318"/>
                </a:moveTo>
                <a:cubicBezTo>
                  <a:pt x="91" y="269"/>
                  <a:pt x="182" y="220"/>
                  <a:pt x="318" y="182"/>
                </a:cubicBezTo>
                <a:cubicBezTo>
                  <a:pt x="454" y="144"/>
                  <a:pt x="673" y="84"/>
                  <a:pt x="817" y="91"/>
                </a:cubicBezTo>
                <a:cubicBezTo>
                  <a:pt x="961" y="98"/>
                  <a:pt x="1059" y="204"/>
                  <a:pt x="1180" y="227"/>
                </a:cubicBezTo>
                <a:cubicBezTo>
                  <a:pt x="1301" y="250"/>
                  <a:pt x="1452" y="257"/>
                  <a:pt x="1543" y="227"/>
                </a:cubicBezTo>
                <a:cubicBezTo>
                  <a:pt x="1634" y="197"/>
                  <a:pt x="1656" y="84"/>
                  <a:pt x="1724" y="46"/>
                </a:cubicBezTo>
                <a:cubicBezTo>
                  <a:pt x="1792" y="8"/>
                  <a:pt x="1913" y="8"/>
                  <a:pt x="1951" y="0"/>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4340" name="椭圆 193544"/>
          <p:cNvSpPr/>
          <p:nvPr/>
        </p:nvSpPr>
        <p:spPr>
          <a:xfrm>
            <a:off x="7202488" y="1554163"/>
            <a:ext cx="142875" cy="215900"/>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4341" name="直接连接符 193545"/>
          <p:cNvSpPr/>
          <p:nvPr/>
        </p:nvSpPr>
        <p:spPr>
          <a:xfrm>
            <a:off x="6913563" y="1049338"/>
            <a:ext cx="360362" cy="576262"/>
          </a:xfrm>
          <a:prstGeom prst="line">
            <a:avLst/>
          </a:prstGeom>
          <a:ln w="38100" cap="flat" cmpd="sng">
            <a:solidFill>
              <a:srgbClr val="0000FF"/>
            </a:solidFill>
            <a:prstDash val="solid"/>
            <a:round/>
            <a:headEnd type="none" w="med" len="med"/>
            <a:tailEnd type="triangle" w="med" len="med"/>
          </a:ln>
        </p:spPr>
      </p:sp>
      <p:sp>
        <p:nvSpPr>
          <p:cNvPr id="14342" name="直接连接符 193546"/>
          <p:cNvSpPr/>
          <p:nvPr/>
        </p:nvSpPr>
        <p:spPr>
          <a:xfrm flipV="1">
            <a:off x="7273925" y="1481138"/>
            <a:ext cx="720725" cy="215900"/>
          </a:xfrm>
          <a:prstGeom prst="line">
            <a:avLst/>
          </a:prstGeom>
          <a:ln w="38100" cap="flat" cmpd="dbl">
            <a:solidFill>
              <a:srgbClr val="FF0000"/>
            </a:solidFill>
            <a:prstDash val="solid"/>
            <a:round/>
            <a:headEnd type="none" w="med" len="med"/>
            <a:tailEnd type="triangle" w="med" len="med"/>
          </a:ln>
        </p:spPr>
      </p:sp>
      <p:sp>
        <p:nvSpPr>
          <p:cNvPr id="14343" name="直接连接符 193547"/>
          <p:cNvSpPr/>
          <p:nvPr/>
        </p:nvSpPr>
        <p:spPr>
          <a:xfrm>
            <a:off x="7129463" y="977900"/>
            <a:ext cx="360362" cy="1727200"/>
          </a:xfrm>
          <a:prstGeom prst="line">
            <a:avLst/>
          </a:prstGeom>
          <a:ln w="9525" cap="flat" cmpd="sng">
            <a:solidFill>
              <a:schemeClr val="tx1"/>
            </a:solidFill>
            <a:prstDash val="lgDashDotDot"/>
            <a:round/>
            <a:headEnd type="none" w="med" len="med"/>
            <a:tailEnd type="none" w="med" len="med"/>
          </a:ln>
        </p:spPr>
      </p:sp>
      <p:sp>
        <p:nvSpPr>
          <p:cNvPr id="14344" name="直接连接符 193548"/>
          <p:cNvSpPr/>
          <p:nvPr/>
        </p:nvSpPr>
        <p:spPr>
          <a:xfrm>
            <a:off x="7273925" y="1697038"/>
            <a:ext cx="215900" cy="720725"/>
          </a:xfrm>
          <a:prstGeom prst="line">
            <a:avLst/>
          </a:prstGeom>
          <a:ln w="57150" cap="flat" cmpd="thinThick">
            <a:solidFill>
              <a:srgbClr val="FF0000"/>
            </a:solidFill>
            <a:prstDash val="solid"/>
            <a:round/>
            <a:headEnd type="none" w="med" len="med"/>
            <a:tailEnd type="triangle" w="med" len="med"/>
          </a:ln>
        </p:spPr>
      </p:sp>
      <p:sp>
        <p:nvSpPr>
          <p:cNvPr id="14345" name="直接连接符 193549"/>
          <p:cNvSpPr/>
          <p:nvPr/>
        </p:nvSpPr>
        <p:spPr>
          <a:xfrm flipV="1">
            <a:off x="7273925" y="1336675"/>
            <a:ext cx="720725" cy="215900"/>
          </a:xfrm>
          <a:prstGeom prst="line">
            <a:avLst/>
          </a:prstGeom>
          <a:ln w="38100" cap="flat" cmpd="dbl">
            <a:solidFill>
              <a:srgbClr val="FF0000"/>
            </a:solidFill>
            <a:prstDash val="solid"/>
            <a:round/>
            <a:headEnd type="none" w="med" len="med"/>
            <a:tailEnd type="triangle" w="med" len="med"/>
          </a:ln>
        </p:spPr>
      </p:sp>
      <p:sp>
        <p:nvSpPr>
          <p:cNvPr id="14346" name="直接连接符 193550"/>
          <p:cNvSpPr/>
          <p:nvPr/>
        </p:nvSpPr>
        <p:spPr>
          <a:xfrm>
            <a:off x="7129463" y="977900"/>
            <a:ext cx="144462" cy="576263"/>
          </a:xfrm>
          <a:prstGeom prst="line">
            <a:avLst/>
          </a:prstGeom>
          <a:ln w="28575" cap="flat" cmpd="sng">
            <a:solidFill>
              <a:schemeClr val="tx1"/>
            </a:solidFill>
            <a:prstDash val="solid"/>
            <a:round/>
            <a:headEnd type="none" w="med" len="med"/>
            <a:tailEnd type="triangle" w="med" len="med"/>
          </a:ln>
        </p:spPr>
      </p:sp>
      <p:sp>
        <p:nvSpPr>
          <p:cNvPr id="14347" name="直接连接符 193551"/>
          <p:cNvSpPr/>
          <p:nvPr/>
        </p:nvSpPr>
        <p:spPr>
          <a:xfrm flipV="1">
            <a:off x="6553200" y="1625600"/>
            <a:ext cx="720725" cy="144463"/>
          </a:xfrm>
          <a:prstGeom prst="line">
            <a:avLst/>
          </a:prstGeom>
          <a:ln w="28575" cap="flat" cmpd="sng">
            <a:solidFill>
              <a:schemeClr val="tx1"/>
            </a:solidFill>
            <a:prstDash val="solid"/>
            <a:round/>
            <a:headEnd type="none" w="med" len="med"/>
            <a:tailEnd type="triangle" w="med" len="med"/>
          </a:ln>
        </p:spPr>
      </p:sp>
      <p:sp>
        <p:nvSpPr>
          <p:cNvPr id="14348" name="任意多边形 193552"/>
          <p:cNvSpPr/>
          <p:nvPr/>
        </p:nvSpPr>
        <p:spPr>
          <a:xfrm>
            <a:off x="6902450" y="1336675"/>
            <a:ext cx="155575" cy="288925"/>
          </a:xfrm>
          <a:custGeom>
            <a:avLst/>
            <a:gdLst/>
            <a:ahLst/>
            <a:cxnLst/>
            <a:pathLst>
              <a:path w="98" h="182">
                <a:moveTo>
                  <a:pt x="98" y="0"/>
                </a:moveTo>
                <a:cubicBezTo>
                  <a:pt x="82" y="15"/>
                  <a:pt x="67" y="31"/>
                  <a:pt x="52" y="46"/>
                </a:cubicBezTo>
                <a:cubicBezTo>
                  <a:pt x="37" y="61"/>
                  <a:pt x="14" y="68"/>
                  <a:pt x="7" y="91"/>
                </a:cubicBezTo>
                <a:cubicBezTo>
                  <a:pt x="0" y="114"/>
                  <a:pt x="7" y="167"/>
                  <a:pt x="7" y="182"/>
                </a:cubicBezTo>
              </a:path>
            </a:pathLst>
          </a:custGeom>
          <a:noFill/>
          <a:ln w="9525" cap="flat" cmpd="sng">
            <a:solidFill>
              <a:schemeClr val="tx1"/>
            </a:solidFill>
            <a:prstDash val="solid"/>
            <a:round/>
            <a:headEnd type="arrow" w="med" len="med"/>
            <a:tailEnd type="arrow" w="med" len="med"/>
          </a:ln>
        </p:spPr>
        <p:txBody>
          <a:bodyPr/>
          <a:p>
            <a:endParaRPr lang="zh-CN" altLang="en-US"/>
          </a:p>
        </p:txBody>
      </p:sp>
      <p:graphicFrame>
        <p:nvGraphicFramePr>
          <p:cNvPr id="14349" name="内容占位符 193554"/>
          <p:cNvGraphicFramePr>
            <a:graphicFrameLocks noGrp="1"/>
          </p:cNvGraphicFramePr>
          <p:nvPr>
            <p:ph sz="quarter" idx="1"/>
          </p:nvPr>
        </p:nvGraphicFramePr>
        <p:xfrm>
          <a:off x="2482850" y="3416300"/>
          <a:ext cx="215900" cy="203200"/>
        </p:xfrm>
        <a:graphic>
          <a:graphicData uri="http://schemas.openxmlformats.org/presentationml/2006/ole">
            <mc:AlternateContent xmlns:mc="http://schemas.openxmlformats.org/markup-compatibility/2006">
              <mc:Choice xmlns:v="urn:schemas-microsoft-com:vml" Requires="v">
                <p:oleObj spid="_x0000_s3081" name="" r:id="rId1" imgW="215900" imgH="203200" progId="Equation.3">
                  <p:embed/>
                </p:oleObj>
              </mc:Choice>
              <mc:Fallback>
                <p:oleObj name="" r:id="rId1" imgW="215900" imgH="203200" progId="Equation.3">
                  <p:embed/>
                  <p:pic>
                    <p:nvPicPr>
                      <p:cNvPr id="0" name="图片 3080"/>
                      <p:cNvPicPr/>
                      <p:nvPr/>
                    </p:nvPicPr>
                    <p:blipFill>
                      <a:blip r:embed="rId2"/>
                      <a:stretch>
                        <a:fillRect/>
                      </a:stretch>
                    </p:blipFill>
                    <p:spPr>
                      <a:xfrm>
                        <a:off x="2482850" y="3416300"/>
                        <a:ext cx="215900" cy="203200"/>
                      </a:xfrm>
                      <a:prstGeom prst="rect">
                        <a:avLst/>
                      </a:prstGeom>
                      <a:noFill/>
                      <a:ln w="38100">
                        <a:miter/>
                      </a:ln>
                    </p:spPr>
                  </p:pic>
                </p:oleObj>
              </mc:Fallback>
            </mc:AlternateContent>
          </a:graphicData>
        </a:graphic>
      </p:graphicFrame>
      <p:graphicFrame>
        <p:nvGraphicFramePr>
          <p:cNvPr id="14350" name="内容占位符 193555"/>
          <p:cNvGraphicFramePr>
            <a:graphicFrameLocks noGrp="1"/>
          </p:cNvGraphicFramePr>
          <p:nvPr>
            <p:ph sz="quarter" idx="2"/>
          </p:nvPr>
        </p:nvGraphicFramePr>
        <p:xfrm>
          <a:off x="6697663" y="1193800"/>
          <a:ext cx="215900" cy="358775"/>
        </p:xfrm>
        <a:graphic>
          <a:graphicData uri="http://schemas.openxmlformats.org/presentationml/2006/ole">
            <mc:AlternateContent xmlns:mc="http://schemas.openxmlformats.org/markup-compatibility/2006">
              <mc:Choice xmlns:v="urn:schemas-microsoft-com:vml" Requires="v">
                <p:oleObj spid="_x0000_s3082" name="" r:id="rId3" imgW="127000" imgH="177165" progId="Equation.3">
                  <p:embed/>
                </p:oleObj>
              </mc:Choice>
              <mc:Fallback>
                <p:oleObj name="" r:id="rId3" imgW="127000" imgH="177165" progId="Equation.3">
                  <p:embed/>
                  <p:pic>
                    <p:nvPicPr>
                      <p:cNvPr id="0" name="图片 3081"/>
                      <p:cNvPicPr/>
                      <p:nvPr/>
                    </p:nvPicPr>
                    <p:blipFill>
                      <a:blip r:embed="rId4"/>
                      <a:stretch>
                        <a:fillRect/>
                      </a:stretch>
                    </p:blipFill>
                    <p:spPr>
                      <a:xfrm>
                        <a:off x="6697663" y="1193800"/>
                        <a:ext cx="215900" cy="358775"/>
                      </a:xfrm>
                      <a:prstGeom prst="rect">
                        <a:avLst/>
                      </a:prstGeom>
                      <a:noFill/>
                      <a:ln w="38100">
                        <a:miter/>
                      </a:ln>
                    </p:spPr>
                  </p:pic>
                </p:oleObj>
              </mc:Fallback>
            </mc:AlternateContent>
          </a:graphicData>
        </a:graphic>
      </p:graphicFrame>
      <p:graphicFrame>
        <p:nvGraphicFramePr>
          <p:cNvPr id="193557" name="内容占位符 193556"/>
          <p:cNvGraphicFramePr>
            <a:graphicFrameLocks noGrp="1"/>
          </p:cNvGraphicFramePr>
          <p:nvPr>
            <p:ph sz="quarter" idx="3"/>
          </p:nvPr>
        </p:nvGraphicFramePr>
        <p:xfrm>
          <a:off x="2843213" y="4364038"/>
          <a:ext cx="1690687" cy="663575"/>
        </p:xfrm>
        <a:graphic>
          <a:graphicData uri="http://schemas.openxmlformats.org/presentationml/2006/ole">
            <mc:AlternateContent xmlns:mc="http://schemas.openxmlformats.org/markup-compatibility/2006">
              <mc:Choice xmlns:v="urn:schemas-microsoft-com:vml" Requires="v">
                <p:oleObj spid="_x0000_s3083" name="" r:id="rId5" imgW="1002665" imgH="393700" progId="Equation.3">
                  <p:embed/>
                </p:oleObj>
              </mc:Choice>
              <mc:Fallback>
                <p:oleObj name="" r:id="rId5" imgW="1002665" imgH="393700" progId="Equation.3">
                  <p:embed/>
                  <p:pic>
                    <p:nvPicPr>
                      <p:cNvPr id="0" name="图片 3082"/>
                      <p:cNvPicPr/>
                      <p:nvPr/>
                    </p:nvPicPr>
                    <p:blipFill>
                      <a:blip r:embed="rId6"/>
                      <a:stretch>
                        <a:fillRect/>
                      </a:stretch>
                    </p:blipFill>
                    <p:spPr>
                      <a:xfrm>
                        <a:off x="2843213" y="4364038"/>
                        <a:ext cx="1690687" cy="663575"/>
                      </a:xfrm>
                      <a:prstGeom prst="rect">
                        <a:avLst/>
                      </a:prstGeom>
                      <a:noFill/>
                      <a:ln w="38100">
                        <a:miter/>
                      </a:ln>
                    </p:spPr>
                  </p:pic>
                </p:oleObj>
              </mc:Fallback>
            </mc:AlternateContent>
          </a:graphicData>
        </a:graphic>
      </p:graphicFrame>
      <p:graphicFrame>
        <p:nvGraphicFramePr>
          <p:cNvPr id="193558" name="对象 193557"/>
          <p:cNvGraphicFramePr/>
          <p:nvPr/>
        </p:nvGraphicFramePr>
        <p:xfrm>
          <a:off x="1619250" y="1773238"/>
          <a:ext cx="3090863" cy="549275"/>
        </p:xfrm>
        <a:graphic>
          <a:graphicData uri="http://schemas.openxmlformats.org/presentationml/2006/ole">
            <mc:AlternateContent xmlns:mc="http://schemas.openxmlformats.org/markup-compatibility/2006">
              <mc:Choice xmlns:v="urn:schemas-microsoft-com:vml" Requires="v">
                <p:oleObj spid="_x0000_s3084" name="" r:id="rId7" imgW="1358265" imgH="241300" progId="Equation.3">
                  <p:embed/>
                </p:oleObj>
              </mc:Choice>
              <mc:Fallback>
                <p:oleObj name="" r:id="rId7" imgW="1358265" imgH="241300" progId="Equation.3">
                  <p:embed/>
                  <p:pic>
                    <p:nvPicPr>
                      <p:cNvPr id="0" name="图片 3083"/>
                      <p:cNvPicPr/>
                      <p:nvPr/>
                    </p:nvPicPr>
                    <p:blipFill>
                      <a:blip r:embed="rId8"/>
                      <a:stretch>
                        <a:fillRect/>
                      </a:stretch>
                    </p:blipFill>
                    <p:spPr>
                      <a:xfrm>
                        <a:off x="1619250" y="1773238"/>
                        <a:ext cx="3090863" cy="549275"/>
                      </a:xfrm>
                      <a:prstGeom prst="rect">
                        <a:avLst/>
                      </a:prstGeom>
                      <a:noFill/>
                      <a:ln w="38100">
                        <a:noFill/>
                        <a:miter/>
                      </a:ln>
                    </p:spPr>
                  </p:pic>
                </p:oleObj>
              </mc:Fallback>
            </mc:AlternateContent>
          </a:graphicData>
        </a:graphic>
      </p:graphicFrame>
      <p:graphicFrame>
        <p:nvGraphicFramePr>
          <p:cNvPr id="193559" name="对象 193558"/>
          <p:cNvGraphicFramePr/>
          <p:nvPr/>
        </p:nvGraphicFramePr>
        <p:xfrm>
          <a:off x="0" y="2276475"/>
          <a:ext cx="5905500" cy="1241425"/>
        </p:xfrm>
        <a:graphic>
          <a:graphicData uri="http://schemas.openxmlformats.org/presentationml/2006/ole">
            <mc:AlternateContent xmlns:mc="http://schemas.openxmlformats.org/markup-compatibility/2006">
              <mc:Choice xmlns:v="urn:schemas-microsoft-com:vml" Requires="v">
                <p:oleObj spid="_x0000_s3086" name="" r:id="rId9" imgW="2716530" imgH="571500" progId="Equation.3">
                  <p:embed/>
                </p:oleObj>
              </mc:Choice>
              <mc:Fallback>
                <p:oleObj name="" r:id="rId9" imgW="2716530" imgH="571500" progId="Equation.3">
                  <p:embed/>
                  <p:pic>
                    <p:nvPicPr>
                      <p:cNvPr id="0" name="图片 3085"/>
                      <p:cNvPicPr/>
                      <p:nvPr/>
                    </p:nvPicPr>
                    <p:blipFill>
                      <a:blip r:embed="rId10"/>
                      <a:stretch>
                        <a:fillRect/>
                      </a:stretch>
                    </p:blipFill>
                    <p:spPr>
                      <a:xfrm>
                        <a:off x="0" y="2276475"/>
                        <a:ext cx="5905500" cy="1241425"/>
                      </a:xfrm>
                      <a:prstGeom prst="rect">
                        <a:avLst/>
                      </a:prstGeom>
                      <a:noFill/>
                      <a:ln w="38100">
                        <a:noFill/>
                        <a:miter/>
                      </a:ln>
                    </p:spPr>
                  </p:pic>
                </p:oleObj>
              </mc:Fallback>
            </mc:AlternateContent>
          </a:graphicData>
        </a:graphic>
      </p:graphicFrame>
      <p:graphicFrame>
        <p:nvGraphicFramePr>
          <p:cNvPr id="193560" name="对象 193559"/>
          <p:cNvGraphicFramePr/>
          <p:nvPr/>
        </p:nvGraphicFramePr>
        <p:xfrm>
          <a:off x="0" y="3429000"/>
          <a:ext cx="3813175" cy="896938"/>
        </p:xfrm>
        <a:graphic>
          <a:graphicData uri="http://schemas.openxmlformats.org/presentationml/2006/ole">
            <mc:AlternateContent xmlns:mc="http://schemas.openxmlformats.org/markup-compatibility/2006">
              <mc:Choice xmlns:v="urn:schemas-microsoft-com:vml" Requires="v">
                <p:oleObj spid="_x0000_s3087" name="" r:id="rId11" imgW="1675765" imgH="393700" progId="Equation.3">
                  <p:embed/>
                </p:oleObj>
              </mc:Choice>
              <mc:Fallback>
                <p:oleObj name="" r:id="rId11" imgW="1675765" imgH="393700" progId="Equation.3">
                  <p:embed/>
                  <p:pic>
                    <p:nvPicPr>
                      <p:cNvPr id="0" name="图片 3086"/>
                      <p:cNvPicPr/>
                      <p:nvPr/>
                    </p:nvPicPr>
                    <p:blipFill>
                      <a:blip r:embed="rId12"/>
                      <a:stretch>
                        <a:fillRect/>
                      </a:stretch>
                    </p:blipFill>
                    <p:spPr>
                      <a:xfrm>
                        <a:off x="0" y="3429000"/>
                        <a:ext cx="3813175" cy="896938"/>
                      </a:xfrm>
                      <a:prstGeom prst="rect">
                        <a:avLst/>
                      </a:prstGeom>
                      <a:noFill/>
                      <a:ln w="38100">
                        <a:noFill/>
                        <a:miter/>
                      </a:ln>
                    </p:spPr>
                  </p:pic>
                </p:oleObj>
              </mc:Fallback>
            </mc:AlternateContent>
          </a:graphicData>
        </a:graphic>
      </p:graphicFrame>
      <p:sp>
        <p:nvSpPr>
          <p:cNvPr id="193561" name="矩形 193560"/>
          <p:cNvSpPr/>
          <p:nvPr/>
        </p:nvSpPr>
        <p:spPr>
          <a:xfrm>
            <a:off x="-36512" y="4483100"/>
            <a:ext cx="2016125" cy="457200"/>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导数形式</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93562" name="矩形 193561"/>
          <p:cNvSpPr/>
          <p:nvPr/>
        </p:nvSpPr>
        <p:spPr>
          <a:xfrm>
            <a:off x="2484438" y="5229225"/>
            <a:ext cx="3816350" cy="457200"/>
          </a:xfrm>
          <a:prstGeom prst="rect">
            <a:avLst/>
          </a:prstGeom>
          <a:noFill/>
          <a:ln w="9525">
            <a:noFill/>
          </a:ln>
        </p:spPr>
        <p:txBody>
          <a:bodyPr anchor="t" anchorCtr="0">
            <a:spAutoFit/>
          </a:bodyPr>
          <a:p>
            <a:r>
              <a:rPr lang="zh-CN" altLang="en-US" b="1" dirty="0">
                <a:latin typeface="微软雅黑" panose="020B0503020204020204" pitchFamily="34" charset="-122"/>
                <a:ea typeface="微软雅黑" panose="020B0503020204020204" pitchFamily="34" charset="-122"/>
              </a:rPr>
              <a:t>求某时刻切向加速度！</a:t>
            </a:r>
            <a:endParaRPr lang="zh-CN" altLang="en-US" b="1" dirty="0">
              <a:latin typeface="微软雅黑" panose="020B0503020204020204" pitchFamily="34" charset="-122"/>
              <a:ea typeface="微软雅黑" panose="020B0503020204020204" pitchFamily="34" charset="-122"/>
            </a:endParaRPr>
          </a:p>
        </p:txBody>
      </p:sp>
      <p:sp>
        <p:nvSpPr>
          <p:cNvPr id="193563" name="任意多边形 193562"/>
          <p:cNvSpPr/>
          <p:nvPr/>
        </p:nvSpPr>
        <p:spPr>
          <a:xfrm>
            <a:off x="1763713" y="5373688"/>
            <a:ext cx="647700" cy="215900"/>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14358" name="对象 193564"/>
          <p:cNvGraphicFramePr/>
          <p:nvPr/>
        </p:nvGraphicFramePr>
        <p:xfrm>
          <a:off x="6265863" y="1336675"/>
          <a:ext cx="504825" cy="504825"/>
        </p:xfrm>
        <a:graphic>
          <a:graphicData uri="http://schemas.openxmlformats.org/presentationml/2006/ole">
            <mc:AlternateContent xmlns:mc="http://schemas.openxmlformats.org/markup-compatibility/2006">
              <mc:Choice xmlns:v="urn:schemas-microsoft-com:vml" Requires="v">
                <p:oleObj spid="_x0000_s3089" name="" r:id="rId13" imgW="203200" imgH="203200" progId="Equation.3">
                  <p:embed/>
                </p:oleObj>
              </mc:Choice>
              <mc:Fallback>
                <p:oleObj name="" r:id="rId13" imgW="203200" imgH="203200" progId="Equation.3">
                  <p:embed/>
                  <p:pic>
                    <p:nvPicPr>
                      <p:cNvPr id="0" name="图片 3088"/>
                      <p:cNvPicPr/>
                      <p:nvPr/>
                    </p:nvPicPr>
                    <p:blipFill>
                      <a:blip r:embed="rId14"/>
                      <a:stretch>
                        <a:fillRect/>
                      </a:stretch>
                    </p:blipFill>
                    <p:spPr>
                      <a:xfrm>
                        <a:off x="6265863" y="1336675"/>
                        <a:ext cx="504825" cy="504825"/>
                      </a:xfrm>
                      <a:prstGeom prst="rect">
                        <a:avLst/>
                      </a:prstGeom>
                      <a:noFill/>
                      <a:ln w="38100">
                        <a:noFill/>
                        <a:miter/>
                      </a:ln>
                    </p:spPr>
                  </p:pic>
                </p:oleObj>
              </mc:Fallback>
            </mc:AlternateContent>
          </a:graphicData>
        </a:graphic>
      </p:graphicFrame>
      <p:graphicFrame>
        <p:nvGraphicFramePr>
          <p:cNvPr id="14359" name="对象 193565"/>
          <p:cNvGraphicFramePr/>
          <p:nvPr/>
        </p:nvGraphicFramePr>
        <p:xfrm>
          <a:off x="6553200" y="762000"/>
          <a:ext cx="409575" cy="503238"/>
        </p:xfrm>
        <a:graphic>
          <a:graphicData uri="http://schemas.openxmlformats.org/presentationml/2006/ole">
            <mc:AlternateContent xmlns:mc="http://schemas.openxmlformats.org/markup-compatibility/2006">
              <mc:Choice xmlns:v="urn:schemas-microsoft-com:vml" Requires="v">
                <p:oleObj spid="_x0000_s3088" name="" r:id="rId15" imgW="165100" imgH="203200" progId="Equation.3">
                  <p:embed/>
                </p:oleObj>
              </mc:Choice>
              <mc:Fallback>
                <p:oleObj name="" r:id="rId15" imgW="165100" imgH="203200" progId="Equation.3">
                  <p:embed/>
                  <p:pic>
                    <p:nvPicPr>
                      <p:cNvPr id="0" name="图片 3087"/>
                      <p:cNvPicPr/>
                      <p:nvPr/>
                    </p:nvPicPr>
                    <p:blipFill>
                      <a:blip r:embed="rId16"/>
                      <a:stretch>
                        <a:fillRect/>
                      </a:stretch>
                    </p:blipFill>
                    <p:spPr>
                      <a:xfrm>
                        <a:off x="6553200" y="762000"/>
                        <a:ext cx="409575" cy="503238"/>
                      </a:xfrm>
                      <a:prstGeom prst="rect">
                        <a:avLst/>
                      </a:prstGeom>
                      <a:noFill/>
                      <a:ln w="38100">
                        <a:noFill/>
                        <a:miter/>
                      </a:ln>
                    </p:spPr>
                  </p:pic>
                </p:oleObj>
              </mc:Fallback>
            </mc:AlternateContent>
          </a:graphicData>
        </a:graphic>
      </p:graphicFrame>
      <p:graphicFrame>
        <p:nvGraphicFramePr>
          <p:cNvPr id="14360" name="对象 193566"/>
          <p:cNvGraphicFramePr/>
          <p:nvPr/>
        </p:nvGraphicFramePr>
        <p:xfrm>
          <a:off x="7705725" y="977900"/>
          <a:ext cx="266700" cy="325438"/>
        </p:xfrm>
        <a:graphic>
          <a:graphicData uri="http://schemas.openxmlformats.org/presentationml/2006/ole">
            <mc:AlternateContent xmlns:mc="http://schemas.openxmlformats.org/markup-compatibility/2006">
              <mc:Choice xmlns:v="urn:schemas-microsoft-com:vml" Requires="v">
                <p:oleObj spid="_x0000_s3090" name="" r:id="rId17" imgW="114300" imgH="139700" progId="Equation.3">
                  <p:embed/>
                </p:oleObj>
              </mc:Choice>
              <mc:Fallback>
                <p:oleObj name="" r:id="rId17" imgW="114300" imgH="139700" progId="Equation.3">
                  <p:embed/>
                  <p:pic>
                    <p:nvPicPr>
                      <p:cNvPr id="0" name="图片 3089"/>
                      <p:cNvPicPr/>
                      <p:nvPr/>
                    </p:nvPicPr>
                    <p:blipFill>
                      <a:blip r:embed="rId18"/>
                      <a:stretch>
                        <a:fillRect/>
                      </a:stretch>
                    </p:blipFill>
                    <p:spPr>
                      <a:xfrm>
                        <a:off x="7705725" y="977900"/>
                        <a:ext cx="266700" cy="325438"/>
                      </a:xfrm>
                      <a:prstGeom prst="rect">
                        <a:avLst/>
                      </a:prstGeom>
                      <a:noFill/>
                      <a:ln w="38100">
                        <a:noFill/>
                        <a:miter/>
                      </a:ln>
                    </p:spPr>
                  </p:pic>
                </p:oleObj>
              </mc:Fallback>
            </mc:AlternateContent>
          </a:graphicData>
        </a:graphic>
      </p:graphicFrame>
      <p:graphicFrame>
        <p:nvGraphicFramePr>
          <p:cNvPr id="14361" name="对象 193567"/>
          <p:cNvGraphicFramePr/>
          <p:nvPr/>
        </p:nvGraphicFramePr>
        <p:xfrm>
          <a:off x="7993063" y="1481138"/>
          <a:ext cx="409575" cy="504825"/>
        </p:xfrm>
        <a:graphic>
          <a:graphicData uri="http://schemas.openxmlformats.org/presentationml/2006/ole">
            <mc:AlternateContent xmlns:mc="http://schemas.openxmlformats.org/markup-compatibility/2006">
              <mc:Choice xmlns:v="urn:schemas-microsoft-com:vml" Requires="v">
                <p:oleObj spid="_x0000_s3091" name="" r:id="rId19" imgW="165100" imgH="203200" progId="Equation.3">
                  <p:embed/>
                </p:oleObj>
              </mc:Choice>
              <mc:Fallback>
                <p:oleObj name="" r:id="rId19" imgW="165100" imgH="203200" progId="Equation.3">
                  <p:embed/>
                  <p:pic>
                    <p:nvPicPr>
                      <p:cNvPr id="0" name="图片 3090"/>
                      <p:cNvPicPr/>
                      <p:nvPr/>
                    </p:nvPicPr>
                    <p:blipFill>
                      <a:blip r:embed="rId20"/>
                      <a:stretch>
                        <a:fillRect/>
                      </a:stretch>
                    </p:blipFill>
                    <p:spPr>
                      <a:xfrm>
                        <a:off x="7993063" y="1481138"/>
                        <a:ext cx="409575" cy="504825"/>
                      </a:xfrm>
                      <a:prstGeom prst="rect">
                        <a:avLst/>
                      </a:prstGeom>
                      <a:noFill/>
                      <a:ln w="38100">
                        <a:noFill/>
                        <a:miter/>
                      </a:ln>
                    </p:spPr>
                  </p:pic>
                </p:oleObj>
              </mc:Fallback>
            </mc:AlternateContent>
          </a:graphicData>
        </a:graphic>
      </p:graphicFrame>
      <p:graphicFrame>
        <p:nvGraphicFramePr>
          <p:cNvPr id="14362" name="对象 193568"/>
          <p:cNvGraphicFramePr/>
          <p:nvPr/>
        </p:nvGraphicFramePr>
        <p:xfrm>
          <a:off x="7561263" y="2128838"/>
          <a:ext cx="414337" cy="473075"/>
        </p:xfrm>
        <a:graphic>
          <a:graphicData uri="http://schemas.openxmlformats.org/presentationml/2006/ole">
            <mc:AlternateContent xmlns:mc="http://schemas.openxmlformats.org/markup-compatibility/2006">
              <mc:Choice xmlns:v="urn:schemas-microsoft-com:vml" Requires="v">
                <p:oleObj spid="_x0000_s3092" name="" r:id="rId21" imgW="177800" imgH="202565" progId="Equation.3">
                  <p:embed/>
                </p:oleObj>
              </mc:Choice>
              <mc:Fallback>
                <p:oleObj name="" r:id="rId21" imgW="177800" imgH="202565" progId="Equation.3">
                  <p:embed/>
                  <p:pic>
                    <p:nvPicPr>
                      <p:cNvPr id="0" name="图片 3091"/>
                      <p:cNvPicPr/>
                      <p:nvPr/>
                    </p:nvPicPr>
                    <p:blipFill>
                      <a:blip r:embed="rId22"/>
                      <a:stretch>
                        <a:fillRect/>
                      </a:stretch>
                    </p:blipFill>
                    <p:spPr>
                      <a:xfrm>
                        <a:off x="7561263" y="2128838"/>
                        <a:ext cx="414337" cy="473075"/>
                      </a:xfrm>
                      <a:prstGeom prst="rect">
                        <a:avLst/>
                      </a:prstGeom>
                      <a:noFill/>
                      <a:ln w="38100">
                        <a:noFill/>
                        <a:miter/>
                      </a:ln>
                    </p:spPr>
                  </p:pic>
                </p:oleObj>
              </mc:Fallback>
            </mc:AlternateContent>
          </a:graphicData>
        </a:graphic>
      </p:graphicFrame>
      <p:graphicFrame>
        <p:nvGraphicFramePr>
          <p:cNvPr id="193570" name="对象 193569"/>
          <p:cNvGraphicFramePr/>
          <p:nvPr/>
        </p:nvGraphicFramePr>
        <p:xfrm>
          <a:off x="-36512" y="5157788"/>
          <a:ext cx="1549400" cy="677862"/>
        </p:xfrm>
        <a:graphic>
          <a:graphicData uri="http://schemas.openxmlformats.org/presentationml/2006/ole">
            <mc:AlternateContent xmlns:mc="http://schemas.openxmlformats.org/markup-compatibility/2006">
              <mc:Choice xmlns:v="urn:schemas-microsoft-com:vml" Requires="v">
                <p:oleObj spid="_x0000_s3093" name="" r:id="rId23" imgW="901065" imgH="393700" progId="Equation.3">
                  <p:embed/>
                </p:oleObj>
              </mc:Choice>
              <mc:Fallback>
                <p:oleObj name="" r:id="rId23" imgW="901065" imgH="393700" progId="Equation.3">
                  <p:embed/>
                  <p:pic>
                    <p:nvPicPr>
                      <p:cNvPr id="0" name="图片 3092"/>
                      <p:cNvPicPr/>
                      <p:nvPr/>
                    </p:nvPicPr>
                    <p:blipFill>
                      <a:blip r:embed="rId24"/>
                      <a:stretch>
                        <a:fillRect/>
                      </a:stretch>
                    </p:blipFill>
                    <p:spPr>
                      <a:xfrm>
                        <a:off x="-36512" y="5157788"/>
                        <a:ext cx="1549400" cy="677862"/>
                      </a:xfrm>
                      <a:prstGeom prst="rect">
                        <a:avLst/>
                      </a:prstGeom>
                      <a:noFill/>
                      <a:ln w="38100">
                        <a:noFill/>
                        <a:miter/>
                      </a:ln>
                    </p:spPr>
                  </p:pic>
                </p:oleObj>
              </mc:Fallback>
            </mc:AlternateContent>
          </a:graphicData>
        </a:graphic>
      </p:graphicFrame>
      <p:graphicFrame>
        <p:nvGraphicFramePr>
          <p:cNvPr id="193571" name="对象 193570"/>
          <p:cNvGraphicFramePr/>
          <p:nvPr/>
        </p:nvGraphicFramePr>
        <p:xfrm>
          <a:off x="34925" y="1700213"/>
          <a:ext cx="1155700" cy="490537"/>
        </p:xfrm>
        <a:graphic>
          <a:graphicData uri="http://schemas.openxmlformats.org/presentationml/2006/ole">
            <mc:AlternateContent xmlns:mc="http://schemas.openxmlformats.org/markup-compatibility/2006">
              <mc:Choice xmlns:v="urn:schemas-microsoft-com:vml" Requires="v">
                <p:oleObj spid="_x0000_s3094" name="" r:id="rId25" imgW="507365" imgH="215900" progId="Equation.3">
                  <p:embed/>
                </p:oleObj>
              </mc:Choice>
              <mc:Fallback>
                <p:oleObj name="" r:id="rId25" imgW="507365" imgH="215900" progId="Equation.3">
                  <p:embed/>
                  <p:pic>
                    <p:nvPicPr>
                      <p:cNvPr id="0" name="图片 3093"/>
                      <p:cNvPicPr/>
                      <p:nvPr/>
                    </p:nvPicPr>
                    <p:blipFill>
                      <a:blip r:embed="rId26"/>
                      <a:stretch>
                        <a:fillRect/>
                      </a:stretch>
                    </p:blipFill>
                    <p:spPr>
                      <a:xfrm>
                        <a:off x="34925" y="1700213"/>
                        <a:ext cx="1155700" cy="490537"/>
                      </a:xfrm>
                      <a:prstGeom prst="rect">
                        <a:avLst/>
                      </a:prstGeom>
                      <a:noFill/>
                      <a:ln w="38100">
                        <a:noFill/>
                        <a:miter/>
                      </a:ln>
                    </p:spPr>
                  </p:pic>
                </p:oleObj>
              </mc:Fallback>
            </mc:AlternateContent>
          </a:graphicData>
        </a:graphic>
      </p:graphicFrame>
      <p:graphicFrame>
        <p:nvGraphicFramePr>
          <p:cNvPr id="193572" name="内容占位符 193571"/>
          <p:cNvGraphicFramePr>
            <a:graphicFrameLocks noGrp="1"/>
          </p:cNvGraphicFramePr>
          <p:nvPr>
            <p:ph sz="quarter" idx="4"/>
          </p:nvPr>
        </p:nvGraphicFramePr>
        <p:xfrm>
          <a:off x="1331913" y="4364038"/>
          <a:ext cx="1296987" cy="717550"/>
        </p:xfrm>
        <a:graphic>
          <a:graphicData uri="http://schemas.openxmlformats.org/presentationml/2006/ole">
            <mc:AlternateContent xmlns:mc="http://schemas.openxmlformats.org/markup-compatibility/2006">
              <mc:Choice xmlns:v="urn:schemas-microsoft-com:vml" Requires="v">
                <p:oleObj spid="_x0000_s3085" name="" r:id="rId27" imgW="711200" imgH="393700" progId="Equation.3">
                  <p:embed/>
                </p:oleObj>
              </mc:Choice>
              <mc:Fallback>
                <p:oleObj name="" r:id="rId27" imgW="711200" imgH="393700" progId="Equation.3">
                  <p:embed/>
                  <p:pic>
                    <p:nvPicPr>
                      <p:cNvPr id="0" name="图片 3084"/>
                      <p:cNvPicPr/>
                      <p:nvPr/>
                    </p:nvPicPr>
                    <p:blipFill>
                      <a:blip r:embed="rId28"/>
                      <a:stretch>
                        <a:fillRect/>
                      </a:stretch>
                    </p:blipFill>
                    <p:spPr>
                      <a:xfrm>
                        <a:off x="1331913" y="4364038"/>
                        <a:ext cx="1296987" cy="717550"/>
                      </a:xfrm>
                      <a:prstGeom prst="rect">
                        <a:avLst/>
                      </a:prstGeom>
                      <a:noFill/>
                      <a:ln w="38100">
                        <a:miter/>
                      </a:ln>
                    </p:spPr>
                  </p:pic>
                </p:oleObj>
              </mc:Fallback>
            </mc:AlternateContent>
          </a:graphicData>
        </a:graphic>
      </p:graphicFrame>
      <p:sp>
        <p:nvSpPr>
          <p:cNvPr id="194597" name="矩形 194596"/>
          <p:cNvSpPr/>
          <p:nvPr/>
        </p:nvSpPr>
        <p:spPr>
          <a:xfrm>
            <a:off x="6300788" y="2601913"/>
            <a:ext cx="2843212" cy="915987"/>
          </a:xfrm>
          <a:prstGeom prst="rect">
            <a:avLst/>
          </a:prstGeom>
          <a:noFill/>
          <a:ln w="9525">
            <a:noFill/>
          </a:ln>
        </p:spPr>
        <p:txBody>
          <a:bodyPr anchor="t" anchorCtr="0">
            <a:spAutoFit/>
          </a:bodyPr>
          <a:p>
            <a:r>
              <a:rPr lang="zh-CN" altLang="zh-CN" sz="1800" b="1" dirty="0">
                <a:solidFill>
                  <a:schemeClr val="accent2"/>
                </a:solidFill>
                <a:latin typeface="微软雅黑" panose="020B0503020204020204" pitchFamily="34" charset="-122"/>
                <a:ea typeface="微软雅黑" panose="020B0503020204020204" pitchFamily="34" charset="-122"/>
              </a:rPr>
              <a:t>功率中力与速度夹角保持不变，力的大小也认为不变。</a:t>
            </a:r>
            <a:endParaRPr lang="en-US" altLang="zh-CN" sz="1800" b="1">
              <a:solidFill>
                <a:schemeClr val="accent2"/>
              </a:solidFill>
              <a:latin typeface="微软雅黑" panose="020B0503020204020204" pitchFamily="34" charset="-122"/>
              <a:ea typeface="微软雅黑" panose="020B0503020204020204" pitchFamily="34" charset="-122"/>
            </a:endParaRPr>
          </a:p>
        </p:txBody>
      </p:sp>
      <p:sp>
        <p:nvSpPr>
          <p:cNvPr id="194601" name="矩形 194600"/>
          <p:cNvSpPr/>
          <p:nvPr/>
        </p:nvSpPr>
        <p:spPr>
          <a:xfrm>
            <a:off x="6337300" y="3951288"/>
            <a:ext cx="2771775" cy="644525"/>
          </a:xfrm>
          <a:prstGeom prst="rect">
            <a:avLst/>
          </a:prstGeom>
          <a:noFill/>
          <a:ln w="9525">
            <a:noFill/>
          </a:ln>
        </p:spPr>
        <p:txBody>
          <a:bodyPr anchor="t" anchorCtr="0">
            <a:spAutoFit/>
          </a:bodyPr>
          <a:p>
            <a:r>
              <a:rPr lang="zh-CN" altLang="zh-CN" sz="1800" b="1" dirty="0">
                <a:solidFill>
                  <a:schemeClr val="accent2"/>
                </a:solidFill>
                <a:latin typeface="微软雅黑" panose="020B0503020204020204" pitchFamily="34" charset="-122"/>
                <a:ea typeface="微软雅黑" panose="020B0503020204020204" pitchFamily="34" charset="-122"/>
              </a:rPr>
              <a:t>等价牛顿第2定律求向分量形式</a:t>
            </a:r>
            <a:endParaRPr lang="en-US" altLang="zh-CN" sz="1800" b="1">
              <a:solidFill>
                <a:schemeClr val="accent2"/>
              </a:solidFill>
              <a:latin typeface="微软雅黑" panose="020B0503020204020204" pitchFamily="34" charset="-122"/>
              <a:ea typeface="微软雅黑" panose="020B0503020204020204" pitchFamily="34" charset="-122"/>
            </a:endParaRPr>
          </a:p>
        </p:txBody>
      </p:sp>
      <p:pic>
        <p:nvPicPr>
          <p:cNvPr id="14368" name="图片 11272">
            <a:hlinkClick r:id="rId29"/>
          </p:cNvPr>
          <p:cNvPicPr>
            <a:picLocks noChangeAspect="1"/>
          </p:cNvPicPr>
          <p:nvPr/>
        </p:nvPicPr>
        <p:blipFill>
          <a:blip r:embed="rId30"/>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blinds(horizontal)">
                                      <p:cBhvr>
                                        <p:cTn id="7" dur="500"/>
                                        <p:tgtEl>
                                          <p:spTgt spid="193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3571"/>
                                        </p:tgtEl>
                                        <p:attrNameLst>
                                          <p:attrName>style.visibility</p:attrName>
                                        </p:attrNameLst>
                                      </p:cBhvr>
                                      <p:to>
                                        <p:strVal val="visible"/>
                                      </p:to>
                                    </p:set>
                                    <p:animEffect transition="in" filter="blinds(horizontal)">
                                      <p:cBhvr>
                                        <p:cTn id="12" dur="500"/>
                                        <p:tgtEl>
                                          <p:spTgt spid="1935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8"/>
                                        </p:tgtEl>
                                        <p:attrNameLst>
                                          <p:attrName>style.visibility</p:attrName>
                                        </p:attrNameLst>
                                      </p:cBhvr>
                                      <p:to>
                                        <p:strVal val="visible"/>
                                      </p:to>
                                    </p:set>
                                    <p:animEffect transition="in" filter="blinds(horizontal)">
                                      <p:cBhvr>
                                        <p:cTn id="17" dur="500"/>
                                        <p:tgtEl>
                                          <p:spTgt spid="1935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9"/>
                                        </p:tgtEl>
                                        <p:attrNameLst>
                                          <p:attrName>style.visibility</p:attrName>
                                        </p:attrNameLst>
                                      </p:cBhvr>
                                      <p:to>
                                        <p:strVal val="visible"/>
                                      </p:to>
                                    </p:set>
                                    <p:animEffect transition="in" filter="blinds(horizontal)">
                                      <p:cBhvr>
                                        <p:cTn id="22" dur="500"/>
                                        <p:tgtEl>
                                          <p:spTgt spid="1935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60"/>
                                        </p:tgtEl>
                                        <p:attrNameLst>
                                          <p:attrName>style.visibility</p:attrName>
                                        </p:attrNameLst>
                                      </p:cBhvr>
                                      <p:to>
                                        <p:strVal val="visible"/>
                                      </p:to>
                                    </p:set>
                                    <p:animEffect transition="in" filter="blinds(horizontal)">
                                      <p:cBhvr>
                                        <p:cTn id="27" dur="500"/>
                                        <p:tgtEl>
                                          <p:spTgt spid="1935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3561"/>
                                        </p:tgtEl>
                                        <p:attrNameLst>
                                          <p:attrName>style.visibility</p:attrName>
                                        </p:attrNameLst>
                                      </p:cBhvr>
                                      <p:to>
                                        <p:strVal val="visible"/>
                                      </p:to>
                                    </p:set>
                                    <p:animEffect transition="in" filter="blinds(horizontal)">
                                      <p:cBhvr>
                                        <p:cTn id="32" dur="500"/>
                                        <p:tgtEl>
                                          <p:spTgt spid="193561"/>
                                        </p:tgtEl>
                                      </p:cBhvr>
                                    </p:animEffect>
                                  </p:childTnLst>
                                </p:cTn>
                              </p:par>
                              <p:par>
                                <p:cTn id="33" presetID="3" presetClass="entr" presetSubtype="10" fill="hold" nodeType="withEffect">
                                  <p:stCondLst>
                                    <p:cond delay="0"/>
                                  </p:stCondLst>
                                  <p:childTnLst>
                                    <p:set>
                                      <p:cBhvr>
                                        <p:cTn id="34" dur="1" fill="hold">
                                          <p:stCondLst>
                                            <p:cond delay="0"/>
                                          </p:stCondLst>
                                        </p:cTn>
                                        <p:tgtEl>
                                          <p:spTgt spid="193557"/>
                                        </p:tgtEl>
                                        <p:attrNameLst>
                                          <p:attrName>style.visibility</p:attrName>
                                        </p:attrNameLst>
                                      </p:cBhvr>
                                      <p:to>
                                        <p:strVal val="visible"/>
                                      </p:to>
                                    </p:set>
                                    <p:animEffect transition="in" filter="blinds(horizontal)">
                                      <p:cBhvr>
                                        <p:cTn id="35" dur="500"/>
                                        <p:tgtEl>
                                          <p:spTgt spid="193557"/>
                                        </p:tgtEl>
                                      </p:cBhvr>
                                    </p:animEffect>
                                  </p:childTnLst>
                                </p:cTn>
                              </p:par>
                              <p:par>
                                <p:cTn id="36" presetID="3" presetClass="entr" presetSubtype="10" fill="hold" nodeType="withEffect">
                                  <p:stCondLst>
                                    <p:cond delay="0"/>
                                  </p:stCondLst>
                                  <p:childTnLst>
                                    <p:set>
                                      <p:cBhvr>
                                        <p:cTn id="37" dur="1" fill="hold">
                                          <p:stCondLst>
                                            <p:cond delay="0"/>
                                          </p:stCondLst>
                                        </p:cTn>
                                        <p:tgtEl>
                                          <p:spTgt spid="193572"/>
                                        </p:tgtEl>
                                        <p:attrNameLst>
                                          <p:attrName>style.visibility</p:attrName>
                                        </p:attrNameLst>
                                      </p:cBhvr>
                                      <p:to>
                                        <p:strVal val="visible"/>
                                      </p:to>
                                    </p:set>
                                    <p:animEffect transition="in" filter="blinds(horizontal)">
                                      <p:cBhvr>
                                        <p:cTn id="38" dur="500"/>
                                        <p:tgtEl>
                                          <p:spTgt spid="19357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93562"/>
                                        </p:tgtEl>
                                        <p:attrNameLst>
                                          <p:attrName>style.visibility</p:attrName>
                                        </p:attrNameLst>
                                      </p:cBhvr>
                                      <p:to>
                                        <p:strVal val="visible"/>
                                      </p:to>
                                    </p:set>
                                    <p:animEffect transition="in" filter="checkerboard(across)">
                                      <p:cBhvr>
                                        <p:cTn id="43" dur="500"/>
                                        <p:tgtEl>
                                          <p:spTgt spid="193562"/>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3563"/>
                                        </p:tgtEl>
                                        <p:attrNameLst>
                                          <p:attrName>style.visibility</p:attrName>
                                        </p:attrNameLst>
                                      </p:cBhvr>
                                      <p:to>
                                        <p:strVal val="visible"/>
                                      </p:to>
                                    </p:set>
                                    <p:animEffect transition="in" filter="checkerboard(across)">
                                      <p:cBhvr>
                                        <p:cTn id="46" dur="500"/>
                                        <p:tgtEl>
                                          <p:spTgt spid="193563"/>
                                        </p:tgtEl>
                                      </p:cBhvr>
                                    </p:animEffect>
                                  </p:childTnLst>
                                </p:cTn>
                              </p:par>
                              <p:par>
                                <p:cTn id="47" presetID="5" presetClass="entr" presetSubtype="10" fill="hold" nodeType="withEffect">
                                  <p:stCondLst>
                                    <p:cond delay="0"/>
                                  </p:stCondLst>
                                  <p:childTnLst>
                                    <p:set>
                                      <p:cBhvr>
                                        <p:cTn id="48" dur="1" fill="hold">
                                          <p:stCondLst>
                                            <p:cond delay="0"/>
                                          </p:stCondLst>
                                        </p:cTn>
                                        <p:tgtEl>
                                          <p:spTgt spid="193570"/>
                                        </p:tgtEl>
                                        <p:attrNameLst>
                                          <p:attrName>style.visibility</p:attrName>
                                        </p:attrNameLst>
                                      </p:cBhvr>
                                      <p:to>
                                        <p:strVal val="visible"/>
                                      </p:to>
                                    </p:set>
                                    <p:animEffect transition="in" filter="checkerboard(across)">
                                      <p:cBhvr>
                                        <p:cTn id="49" dur="500"/>
                                        <p:tgtEl>
                                          <p:spTgt spid="19357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94597"/>
                                        </p:tgtEl>
                                        <p:attrNameLst>
                                          <p:attrName>style.visibility</p:attrName>
                                        </p:attrNameLst>
                                      </p:cBhvr>
                                      <p:to>
                                        <p:strVal val="visible"/>
                                      </p:to>
                                    </p:set>
                                    <p:animEffect transition="in" filter="blinds(horizontal)">
                                      <p:cBhvr>
                                        <p:cTn id="54" dur="500"/>
                                        <p:tgtEl>
                                          <p:spTgt spid="19459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94601"/>
                                        </p:tgtEl>
                                        <p:attrNameLst>
                                          <p:attrName>style.visibility</p:attrName>
                                        </p:attrNameLst>
                                      </p:cBhvr>
                                      <p:to>
                                        <p:strVal val="visible"/>
                                      </p:to>
                                    </p:set>
                                    <p:animEffect transition="in" filter="blinds(horizontal)">
                                      <p:cBhvr>
                                        <p:cTn id="59" dur="500"/>
                                        <p:tgtEl>
                                          <p:spTgt spid="194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p:bldP spid="193561" grpId="0"/>
      <p:bldP spid="193562" grpId="0"/>
      <p:bldP spid="193563" grpId="0" bldLvl="0" animBg="1"/>
      <p:bldP spid="194597" grpId="0"/>
      <p:bldP spid="1946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矩形 41"/>
          <p:cNvSpPr/>
          <p:nvPr/>
        </p:nvSpPr>
        <p:spPr>
          <a:xfrm>
            <a:off x="34925" y="755650"/>
            <a:ext cx="6337300" cy="13779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16" name="文本框 1"/>
          <p:cNvSpPr txBox="1"/>
          <p:nvPr/>
        </p:nvSpPr>
        <p:spPr>
          <a:xfrm>
            <a:off x="154940" y="214618"/>
            <a:ext cx="89566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1C</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：功率方程方法</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】速度合成法后求导（</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有速度时推荐</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19" name="对象 -2147481754"/>
          <p:cNvGraphicFramePr>
            <a:graphicFrameLocks noChangeAspect="1"/>
          </p:cNvGraphicFramePr>
          <p:nvPr/>
        </p:nvGraphicFramePr>
        <p:xfrm>
          <a:off x="1344613" y="995363"/>
          <a:ext cx="1619250" cy="382587"/>
        </p:xfrm>
        <a:graphic>
          <a:graphicData uri="http://schemas.openxmlformats.org/presentationml/2006/ole">
            <mc:AlternateContent xmlns:mc="http://schemas.openxmlformats.org/markup-compatibility/2006">
              <mc:Choice xmlns:v="urn:schemas-microsoft-com:vml" Requires="v">
                <p:oleObj spid="_x0000_s3340" name="" r:id="rId1" imgW="965200" imgH="228600" progId="Equation.KSEE3">
                  <p:embed/>
                </p:oleObj>
              </mc:Choice>
              <mc:Fallback>
                <p:oleObj name="" r:id="rId1" imgW="965200" imgH="228600" progId="Equation.KSEE3">
                  <p:embed/>
                  <p:pic>
                    <p:nvPicPr>
                      <p:cNvPr id="0" name="图片 3339"/>
                      <p:cNvPicPr/>
                      <p:nvPr/>
                    </p:nvPicPr>
                    <p:blipFill>
                      <a:blip r:embed="rId2"/>
                      <a:stretch>
                        <a:fillRect/>
                      </a:stretch>
                    </p:blipFill>
                    <p:spPr>
                      <a:xfrm>
                        <a:off x="1344613" y="995363"/>
                        <a:ext cx="1619250" cy="382587"/>
                      </a:xfrm>
                      <a:prstGeom prst="rect">
                        <a:avLst/>
                      </a:prstGeom>
                      <a:noFill/>
                      <a:ln w="38100">
                        <a:noFill/>
                        <a:miter/>
                      </a:ln>
                    </p:spPr>
                  </p:pic>
                </p:oleObj>
              </mc:Fallback>
            </mc:AlternateContent>
          </a:graphicData>
        </a:graphic>
      </p:graphicFrame>
      <p:graphicFrame>
        <p:nvGraphicFramePr>
          <p:cNvPr id="60420" name="对象 -2147481753"/>
          <p:cNvGraphicFramePr>
            <a:graphicFrameLocks noChangeAspect="1"/>
          </p:cNvGraphicFramePr>
          <p:nvPr/>
        </p:nvGraphicFramePr>
        <p:xfrm>
          <a:off x="3411538" y="895350"/>
          <a:ext cx="2441575" cy="582613"/>
        </p:xfrm>
        <a:graphic>
          <a:graphicData uri="http://schemas.openxmlformats.org/presentationml/2006/ole">
            <mc:AlternateContent xmlns:mc="http://schemas.openxmlformats.org/markup-compatibility/2006">
              <mc:Choice xmlns:v="urn:schemas-microsoft-com:vml" Requires="v">
                <p:oleObj spid="_x0000_s3341" name="" r:id="rId3" imgW="1384300" imgH="393700" progId="Equation.KSEE3">
                  <p:embed/>
                </p:oleObj>
              </mc:Choice>
              <mc:Fallback>
                <p:oleObj name="" r:id="rId3" imgW="1384300" imgH="393700" progId="Equation.KSEE3">
                  <p:embed/>
                  <p:pic>
                    <p:nvPicPr>
                      <p:cNvPr id="0" name="图片 3340"/>
                      <p:cNvPicPr/>
                      <p:nvPr/>
                    </p:nvPicPr>
                    <p:blipFill>
                      <a:blip r:embed="rId4"/>
                      <a:stretch>
                        <a:fillRect/>
                      </a:stretch>
                    </p:blipFill>
                    <p:spPr>
                      <a:xfrm>
                        <a:off x="3411538" y="895350"/>
                        <a:ext cx="2441575" cy="582613"/>
                      </a:xfrm>
                      <a:prstGeom prst="rect">
                        <a:avLst/>
                      </a:prstGeom>
                      <a:noFill/>
                      <a:ln w="38100">
                        <a:noFill/>
                        <a:miter/>
                      </a:ln>
                    </p:spPr>
                  </p:pic>
                </p:oleObj>
              </mc:Fallback>
            </mc:AlternateContent>
          </a:graphicData>
        </a:graphic>
      </p:graphicFrame>
      <p:grpSp>
        <p:nvGrpSpPr>
          <p:cNvPr id="60421" name="组合 49"/>
          <p:cNvGrpSpPr/>
          <p:nvPr/>
        </p:nvGrpSpPr>
        <p:grpSpPr>
          <a:xfrm>
            <a:off x="6704013" y="3414713"/>
            <a:ext cx="2408237" cy="2940050"/>
            <a:chOff x="10393" y="6521"/>
            <a:chExt cx="3792" cy="4630"/>
          </a:xfrm>
        </p:grpSpPr>
        <p:sp>
          <p:nvSpPr>
            <p:cNvPr id="3" name="文本框 2"/>
            <p:cNvSpPr txBox="1"/>
            <p:nvPr/>
          </p:nvSpPr>
          <p:spPr>
            <a:xfrm>
              <a:off x="11790" y="10301"/>
              <a:ext cx="114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0423" name="图片 40"/>
            <p:cNvPicPr/>
            <p:nvPr/>
          </p:nvPicPr>
          <p:blipFill>
            <a:blip r:embed="rId5"/>
            <a:stretch>
              <a:fillRect/>
            </a:stretch>
          </p:blipFill>
          <p:spPr>
            <a:xfrm>
              <a:off x="10737" y="6521"/>
              <a:ext cx="3448" cy="3904"/>
            </a:xfrm>
            <a:prstGeom prst="rect">
              <a:avLst/>
            </a:prstGeom>
            <a:noFill/>
            <a:ln w="9525">
              <a:noFill/>
            </a:ln>
          </p:spPr>
        </p:pic>
        <p:pic>
          <p:nvPicPr>
            <p:cNvPr id="60424" name="图片 3247"/>
            <p:cNvPicPr/>
            <p:nvPr/>
          </p:nvPicPr>
          <p:blipFill>
            <a:blip r:embed="rId6"/>
            <a:stretch>
              <a:fillRect/>
            </a:stretch>
          </p:blipFill>
          <p:spPr>
            <a:xfrm>
              <a:off x="13544" y="9629"/>
              <a:ext cx="316" cy="390"/>
            </a:xfrm>
            <a:prstGeom prst="rect">
              <a:avLst/>
            </a:prstGeom>
            <a:noFill/>
            <a:ln w="38100">
              <a:noFill/>
            </a:ln>
          </p:spPr>
        </p:pic>
        <p:cxnSp>
          <p:nvCxnSpPr>
            <p:cNvPr id="60425" name="直接箭头连接符 48"/>
            <p:cNvCxnSpPr/>
            <p:nvPr/>
          </p:nvCxnSpPr>
          <p:spPr>
            <a:xfrm flipH="1">
              <a:off x="10865" y="9629"/>
              <a:ext cx="920" cy="13"/>
            </a:xfrm>
            <a:prstGeom prst="straightConnector1">
              <a:avLst/>
            </a:prstGeom>
            <a:ln w="3175" cap="flat" cmpd="sng">
              <a:solidFill>
                <a:srgbClr val="FF0000"/>
              </a:solidFill>
              <a:prstDash val="solid"/>
              <a:miter lim="400000"/>
              <a:headEnd type="none" w="med" len="med"/>
              <a:tailEnd type="arrow" w="med" len="med"/>
            </a:ln>
          </p:spPr>
        </p:cxnSp>
        <p:pic>
          <p:nvPicPr>
            <p:cNvPr id="60426" name="图片 3247"/>
            <p:cNvPicPr/>
            <p:nvPr/>
          </p:nvPicPr>
          <p:blipFill>
            <a:blip r:embed="rId7"/>
            <a:stretch>
              <a:fillRect/>
            </a:stretch>
          </p:blipFill>
          <p:spPr>
            <a:xfrm>
              <a:off x="10393" y="9559"/>
              <a:ext cx="1008" cy="603"/>
            </a:xfrm>
            <a:prstGeom prst="rect">
              <a:avLst/>
            </a:prstGeom>
            <a:noFill/>
            <a:ln w="38100">
              <a:noFill/>
            </a:ln>
          </p:spPr>
        </p:pic>
      </p:grpSp>
      <p:graphicFrame>
        <p:nvGraphicFramePr>
          <p:cNvPr id="60427" name="对象 -2147481753"/>
          <p:cNvGraphicFramePr>
            <a:graphicFrameLocks noChangeAspect="1"/>
          </p:cNvGraphicFramePr>
          <p:nvPr/>
        </p:nvGraphicFramePr>
        <p:xfrm>
          <a:off x="1344613" y="1377950"/>
          <a:ext cx="2889250" cy="582613"/>
        </p:xfrm>
        <a:graphic>
          <a:graphicData uri="http://schemas.openxmlformats.org/presentationml/2006/ole">
            <mc:AlternateContent xmlns:mc="http://schemas.openxmlformats.org/markup-compatibility/2006">
              <mc:Choice xmlns:v="urn:schemas-microsoft-com:vml" Requires="v">
                <p:oleObj spid="_x0000_s3342" name="" r:id="rId8" imgW="1638300" imgH="393700" progId="Equation.KSEE3">
                  <p:embed/>
                </p:oleObj>
              </mc:Choice>
              <mc:Fallback>
                <p:oleObj name="" r:id="rId8" imgW="1638300" imgH="393700" progId="Equation.KSEE3">
                  <p:embed/>
                  <p:pic>
                    <p:nvPicPr>
                      <p:cNvPr id="0" name="图片 3341"/>
                      <p:cNvPicPr/>
                      <p:nvPr/>
                    </p:nvPicPr>
                    <p:blipFill>
                      <a:blip r:embed="rId9"/>
                      <a:stretch>
                        <a:fillRect/>
                      </a:stretch>
                    </p:blipFill>
                    <p:spPr>
                      <a:xfrm>
                        <a:off x="1344613" y="1377950"/>
                        <a:ext cx="2889250" cy="582613"/>
                      </a:xfrm>
                      <a:prstGeom prst="rect">
                        <a:avLst/>
                      </a:prstGeom>
                      <a:noFill/>
                      <a:ln w="38100">
                        <a:noFill/>
                        <a:miter/>
                      </a:ln>
                    </p:spPr>
                  </p:pic>
                </p:oleObj>
              </mc:Fallback>
            </mc:AlternateContent>
          </a:graphicData>
        </a:graphic>
      </p:graphicFrame>
      <p:sp>
        <p:nvSpPr>
          <p:cNvPr id="6" name="文本框 1"/>
          <p:cNvSpPr txBox="1"/>
          <p:nvPr/>
        </p:nvSpPr>
        <p:spPr>
          <a:xfrm>
            <a:off x="-40018" y="937894"/>
            <a:ext cx="12515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动力学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8" name="文本框 1"/>
          <p:cNvSpPr txBox="1"/>
          <p:nvPr/>
        </p:nvSpPr>
        <p:spPr>
          <a:xfrm>
            <a:off x="4416425" y="1377950"/>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
          <p:cNvSpPr txBox="1"/>
          <p:nvPr/>
        </p:nvSpPr>
        <p:spPr>
          <a:xfrm>
            <a:off x="-40018" y="2090419"/>
            <a:ext cx="12515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运动学</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15" name="文本框 1"/>
          <p:cNvSpPr txBox="1"/>
          <p:nvPr/>
        </p:nvSpPr>
        <p:spPr>
          <a:xfrm>
            <a:off x="1344294" y="2090726"/>
            <a:ext cx="2664449"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60432" name="对象 -2147481753"/>
          <p:cNvGraphicFramePr>
            <a:graphicFrameLocks noChangeAspect="1"/>
          </p:cNvGraphicFramePr>
          <p:nvPr/>
        </p:nvGraphicFramePr>
        <p:xfrm>
          <a:off x="3649663" y="2192338"/>
          <a:ext cx="358775" cy="338137"/>
        </p:xfrm>
        <a:graphic>
          <a:graphicData uri="http://schemas.openxmlformats.org/presentationml/2006/ole">
            <mc:AlternateContent xmlns:mc="http://schemas.openxmlformats.org/markup-compatibility/2006">
              <mc:Choice xmlns:v="urn:schemas-microsoft-com:vml" Requires="v">
                <p:oleObj spid="_x0000_s3343" name="" r:id="rId10" imgW="203200" imgH="228600" progId="Equation.KSEE3">
                  <p:embed/>
                </p:oleObj>
              </mc:Choice>
              <mc:Fallback>
                <p:oleObj name="" r:id="rId10" imgW="203200" imgH="228600" progId="Equation.KSEE3">
                  <p:embed/>
                  <p:pic>
                    <p:nvPicPr>
                      <p:cNvPr id="0" name="图片 3342"/>
                      <p:cNvPicPr/>
                      <p:nvPr/>
                    </p:nvPicPr>
                    <p:blipFill>
                      <a:blip r:embed="rId11"/>
                      <a:stretch>
                        <a:fillRect/>
                      </a:stretch>
                    </p:blipFill>
                    <p:spPr>
                      <a:xfrm>
                        <a:off x="3649663" y="2192338"/>
                        <a:ext cx="358775"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21" name="文本框 1"/>
          <p:cNvSpPr txBox="1"/>
          <p:nvPr/>
        </p:nvSpPr>
        <p:spPr>
          <a:xfrm>
            <a:off x="117475" y="4521835"/>
            <a:ext cx="60807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（任意位置速度求导法</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）求导</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34" name="对象 -2147481753"/>
          <p:cNvGraphicFramePr>
            <a:graphicFrameLocks noChangeAspect="1"/>
          </p:cNvGraphicFramePr>
          <p:nvPr/>
        </p:nvGraphicFramePr>
        <p:xfrm>
          <a:off x="2586038" y="2609850"/>
          <a:ext cx="2487612" cy="581025"/>
        </p:xfrm>
        <a:graphic>
          <a:graphicData uri="http://schemas.openxmlformats.org/presentationml/2006/ole">
            <mc:AlternateContent xmlns:mc="http://schemas.openxmlformats.org/markup-compatibility/2006">
              <mc:Choice xmlns:v="urn:schemas-microsoft-com:vml" Requires="v">
                <p:oleObj spid="_x0000_s3344" name="" r:id="rId12" imgW="1409700" imgH="393700" progId="Equation.KSEE3">
                  <p:embed/>
                </p:oleObj>
              </mc:Choice>
              <mc:Fallback>
                <p:oleObj name="" r:id="rId12" imgW="1409700" imgH="393700" progId="Equation.KSEE3">
                  <p:embed/>
                  <p:pic>
                    <p:nvPicPr>
                      <p:cNvPr id="0" name="图片 3343"/>
                      <p:cNvPicPr/>
                      <p:nvPr/>
                    </p:nvPicPr>
                    <p:blipFill>
                      <a:blip r:embed="rId13"/>
                      <a:stretch>
                        <a:fillRect/>
                      </a:stretch>
                    </p:blipFill>
                    <p:spPr>
                      <a:xfrm>
                        <a:off x="2586038" y="2609850"/>
                        <a:ext cx="2487612" cy="581025"/>
                      </a:xfrm>
                      <a:prstGeom prst="rect">
                        <a:avLst/>
                      </a:prstGeom>
                      <a:noFill/>
                      <a:ln w="38100">
                        <a:noFill/>
                        <a:miter/>
                      </a:ln>
                    </p:spPr>
                  </p:pic>
                </p:oleObj>
              </mc:Fallback>
            </mc:AlternateContent>
          </a:graphicData>
        </a:graphic>
      </p:graphicFrame>
      <p:sp>
        <p:nvSpPr>
          <p:cNvPr id="26" name="文本框 1"/>
          <p:cNvSpPr txBox="1"/>
          <p:nvPr/>
        </p:nvSpPr>
        <p:spPr>
          <a:xfrm>
            <a:off x="8499475" y="2530475"/>
            <a:ext cx="7765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36" name="对象 -2147481753"/>
          <p:cNvGraphicFramePr>
            <a:graphicFrameLocks noChangeAspect="1"/>
          </p:cNvGraphicFramePr>
          <p:nvPr/>
        </p:nvGraphicFramePr>
        <p:xfrm>
          <a:off x="5705475" y="2630488"/>
          <a:ext cx="2576513" cy="582612"/>
        </p:xfrm>
        <a:graphic>
          <a:graphicData uri="http://schemas.openxmlformats.org/presentationml/2006/ole">
            <mc:AlternateContent xmlns:mc="http://schemas.openxmlformats.org/markup-compatibility/2006">
              <mc:Choice xmlns:v="urn:schemas-microsoft-com:vml" Requires="v">
                <p:oleObj spid="_x0000_s3345" name="" r:id="rId14" imgW="1459865" imgH="393700" progId="Equation.KSEE3">
                  <p:embed/>
                </p:oleObj>
              </mc:Choice>
              <mc:Fallback>
                <p:oleObj name="" r:id="rId14" imgW="1459865" imgH="393700" progId="Equation.KSEE3">
                  <p:embed/>
                  <p:pic>
                    <p:nvPicPr>
                      <p:cNvPr id="0" name="图片 3344"/>
                      <p:cNvPicPr/>
                      <p:nvPr/>
                    </p:nvPicPr>
                    <p:blipFill>
                      <a:blip r:embed="rId15"/>
                      <a:stretch>
                        <a:fillRect/>
                      </a:stretch>
                    </p:blipFill>
                    <p:spPr>
                      <a:xfrm>
                        <a:off x="5705475" y="2630488"/>
                        <a:ext cx="2576513" cy="582612"/>
                      </a:xfrm>
                      <a:prstGeom prst="rect">
                        <a:avLst/>
                      </a:prstGeom>
                      <a:noFill/>
                      <a:ln w="38100">
                        <a:noFill/>
                        <a:miter/>
                      </a:ln>
                    </p:spPr>
                  </p:pic>
                </p:oleObj>
              </mc:Fallback>
            </mc:AlternateContent>
          </a:graphicData>
        </a:graphic>
      </p:graphicFrame>
      <p:sp>
        <p:nvSpPr>
          <p:cNvPr id="29" name="文本框 1"/>
          <p:cNvSpPr txBox="1"/>
          <p:nvPr/>
        </p:nvSpPr>
        <p:spPr>
          <a:xfrm>
            <a:off x="361315" y="3070542"/>
            <a:ext cx="3288652"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）代入功率方程：</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38" name="对象 -2147481753"/>
          <p:cNvGraphicFramePr>
            <a:graphicFrameLocks noChangeAspect="1"/>
          </p:cNvGraphicFramePr>
          <p:nvPr/>
        </p:nvGraphicFramePr>
        <p:xfrm>
          <a:off x="503238" y="3559175"/>
          <a:ext cx="4346575" cy="581025"/>
        </p:xfrm>
        <a:graphic>
          <a:graphicData uri="http://schemas.openxmlformats.org/presentationml/2006/ole">
            <mc:AlternateContent xmlns:mc="http://schemas.openxmlformats.org/markup-compatibility/2006">
              <mc:Choice xmlns:v="urn:schemas-microsoft-com:vml" Requires="v">
                <p:oleObj spid="_x0000_s3346" name="" r:id="rId16" imgW="2463165" imgH="393700" progId="Equation.KSEE3">
                  <p:embed/>
                </p:oleObj>
              </mc:Choice>
              <mc:Fallback>
                <p:oleObj name="" r:id="rId16" imgW="2463165" imgH="393700" progId="Equation.KSEE3">
                  <p:embed/>
                  <p:pic>
                    <p:nvPicPr>
                      <p:cNvPr id="0" name="图片 3345"/>
                      <p:cNvPicPr/>
                      <p:nvPr/>
                    </p:nvPicPr>
                    <p:blipFill>
                      <a:blip r:embed="rId17"/>
                      <a:stretch>
                        <a:fillRect/>
                      </a:stretch>
                    </p:blipFill>
                    <p:spPr>
                      <a:xfrm>
                        <a:off x="503238" y="3559175"/>
                        <a:ext cx="4346575" cy="581025"/>
                      </a:xfrm>
                      <a:prstGeom prst="rect">
                        <a:avLst/>
                      </a:prstGeom>
                      <a:noFill/>
                      <a:ln w="38100">
                        <a:noFill/>
                        <a:miter/>
                      </a:ln>
                    </p:spPr>
                  </p:pic>
                </p:oleObj>
              </mc:Fallback>
            </mc:AlternateContent>
          </a:graphicData>
        </a:graphic>
      </p:graphicFrame>
      <p:sp>
        <p:nvSpPr>
          <p:cNvPr id="39" name="文本框 1"/>
          <p:cNvSpPr txBox="1"/>
          <p:nvPr/>
        </p:nvSpPr>
        <p:spPr>
          <a:xfrm>
            <a:off x="4891399" y="3558540"/>
            <a:ext cx="77661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1"/>
          <p:cNvSpPr txBox="1"/>
          <p:nvPr/>
        </p:nvSpPr>
        <p:spPr>
          <a:xfrm>
            <a:off x="154940" y="4082086"/>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【加</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mj-cs"/>
              </a:rPr>
              <a:t>速度关系</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mj-cs"/>
              </a:rPr>
              <a:t>】自变量</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60441" name="对象 -2147481753"/>
          <p:cNvGraphicFramePr>
            <a:graphicFrameLocks noChangeAspect="1"/>
          </p:cNvGraphicFramePr>
          <p:nvPr/>
        </p:nvGraphicFramePr>
        <p:xfrm>
          <a:off x="2989263" y="4183063"/>
          <a:ext cx="338137" cy="338137"/>
        </p:xfrm>
        <a:graphic>
          <a:graphicData uri="http://schemas.openxmlformats.org/presentationml/2006/ole">
            <mc:AlternateContent xmlns:mc="http://schemas.openxmlformats.org/markup-compatibility/2006">
              <mc:Choice xmlns:v="urn:schemas-microsoft-com:vml" Requires="v">
                <p:oleObj spid="_x0000_s3347" name="" r:id="rId18" imgW="190500" imgH="228600" progId="Equation.KSEE3">
                  <p:embed/>
                </p:oleObj>
              </mc:Choice>
              <mc:Fallback>
                <p:oleObj name="" r:id="rId18" imgW="190500" imgH="228600" progId="Equation.KSEE3">
                  <p:embed/>
                  <p:pic>
                    <p:nvPicPr>
                      <p:cNvPr id="0" name="图片 3346"/>
                      <p:cNvPicPr/>
                      <p:nvPr/>
                    </p:nvPicPr>
                    <p:blipFill>
                      <a:blip r:embed="rId19"/>
                      <a:stretch>
                        <a:fillRect/>
                      </a:stretch>
                    </p:blipFill>
                    <p:spPr>
                      <a:xfrm>
                        <a:off x="2989263" y="4183063"/>
                        <a:ext cx="338137"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3" name="文本框 1"/>
          <p:cNvSpPr txBox="1"/>
          <p:nvPr/>
        </p:nvSpPr>
        <p:spPr>
          <a:xfrm>
            <a:off x="281940" y="2657158"/>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（合成法：</a:t>
            </a:r>
            <a:r>
              <a:rPr lang="en-US" altLang="zh-CN"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rPr>
              <a:t>次结论</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1"/>
          <p:cNvSpPr txBox="1"/>
          <p:nvPr/>
        </p:nvSpPr>
        <p:spPr>
          <a:xfrm>
            <a:off x="5073650" y="2651125"/>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44" name="对象 -2147481753"/>
          <p:cNvGraphicFramePr>
            <a:graphicFrameLocks noChangeAspect="1"/>
          </p:cNvGraphicFramePr>
          <p:nvPr/>
        </p:nvGraphicFramePr>
        <p:xfrm>
          <a:off x="95250" y="5102225"/>
          <a:ext cx="3406775" cy="581025"/>
        </p:xfrm>
        <a:graphic>
          <a:graphicData uri="http://schemas.openxmlformats.org/presentationml/2006/ole">
            <mc:AlternateContent xmlns:mc="http://schemas.openxmlformats.org/markup-compatibility/2006">
              <mc:Choice xmlns:v="urn:schemas-microsoft-com:vml" Requires="v">
                <p:oleObj spid="_x0000_s3348" name="" r:id="rId20" imgW="1930400" imgH="393700" progId="Equation.KSEE3">
                  <p:embed/>
                </p:oleObj>
              </mc:Choice>
              <mc:Fallback>
                <p:oleObj name="" r:id="rId20" imgW="1930400" imgH="393700" progId="Equation.KSEE3">
                  <p:embed/>
                  <p:pic>
                    <p:nvPicPr>
                      <p:cNvPr id="0" name="图片 3347"/>
                      <p:cNvPicPr/>
                      <p:nvPr/>
                    </p:nvPicPr>
                    <p:blipFill>
                      <a:blip r:embed="rId21"/>
                      <a:stretch>
                        <a:fillRect/>
                      </a:stretch>
                    </p:blipFill>
                    <p:spPr>
                      <a:xfrm>
                        <a:off x="95250" y="5102225"/>
                        <a:ext cx="3406775" cy="581025"/>
                      </a:xfrm>
                      <a:prstGeom prst="rect">
                        <a:avLst/>
                      </a:prstGeom>
                      <a:noFill/>
                      <a:ln w="38100">
                        <a:noFill/>
                        <a:miter/>
                      </a:ln>
                    </p:spPr>
                  </p:pic>
                </p:oleObj>
              </mc:Fallback>
            </mc:AlternateContent>
          </a:graphicData>
        </a:graphic>
      </p:graphicFrame>
      <p:graphicFrame>
        <p:nvGraphicFramePr>
          <p:cNvPr id="60445" name="对象 -2147481753"/>
          <p:cNvGraphicFramePr>
            <a:graphicFrameLocks noChangeAspect="1"/>
          </p:cNvGraphicFramePr>
          <p:nvPr/>
        </p:nvGraphicFramePr>
        <p:xfrm>
          <a:off x="3649663" y="5102225"/>
          <a:ext cx="1054100" cy="450850"/>
        </p:xfrm>
        <a:graphic>
          <a:graphicData uri="http://schemas.openxmlformats.org/presentationml/2006/ole">
            <mc:AlternateContent xmlns:mc="http://schemas.openxmlformats.org/markup-compatibility/2006">
              <mc:Choice xmlns:v="urn:schemas-microsoft-com:vml" Requires="v">
                <p:oleObj spid="_x0000_s3349" name="" r:id="rId22" imgW="596900" imgH="304800" progId="Equation.KSEE3">
                  <p:embed/>
                </p:oleObj>
              </mc:Choice>
              <mc:Fallback>
                <p:oleObj name="" r:id="rId22" imgW="596900" imgH="304800" progId="Equation.KSEE3">
                  <p:embed/>
                  <p:pic>
                    <p:nvPicPr>
                      <p:cNvPr id="0" name="图片 3348"/>
                      <p:cNvPicPr/>
                      <p:nvPr/>
                    </p:nvPicPr>
                    <p:blipFill>
                      <a:blip r:embed="rId23"/>
                      <a:stretch>
                        <a:fillRect/>
                      </a:stretch>
                    </p:blipFill>
                    <p:spPr>
                      <a:xfrm>
                        <a:off x="3649663" y="5102225"/>
                        <a:ext cx="1054100" cy="45085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8" name="文本框 1"/>
          <p:cNvSpPr txBox="1"/>
          <p:nvPr/>
        </p:nvSpPr>
        <p:spPr>
          <a:xfrm>
            <a:off x="4850124" y="5012690"/>
            <a:ext cx="77661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
          <p:cNvSpPr txBox="1"/>
          <p:nvPr/>
        </p:nvSpPr>
        <p:spPr>
          <a:xfrm>
            <a:off x="-40018" y="5726736"/>
            <a:ext cx="3288678"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代入</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再代入（</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48" name="对象 -2147481741"/>
          <p:cNvGraphicFramePr>
            <a:graphicFrameLocks noChangeAspect="1"/>
          </p:cNvGraphicFramePr>
          <p:nvPr/>
        </p:nvGraphicFramePr>
        <p:xfrm>
          <a:off x="3327400" y="5738813"/>
          <a:ext cx="1708150" cy="635000"/>
        </p:xfrm>
        <a:graphic>
          <a:graphicData uri="http://schemas.openxmlformats.org/presentationml/2006/ole">
            <mc:AlternateContent xmlns:mc="http://schemas.openxmlformats.org/markup-compatibility/2006">
              <mc:Choice xmlns:v="urn:schemas-microsoft-com:vml" Requires="v">
                <p:oleObj spid="_x0000_s3350" name="" r:id="rId24" imgW="1130300" imgH="419100" progId="Equation.KSEE3">
                  <p:embed/>
                </p:oleObj>
              </mc:Choice>
              <mc:Fallback>
                <p:oleObj name="" r:id="rId24" imgW="1130300" imgH="419100" progId="Equation.KSEE3">
                  <p:embed/>
                  <p:pic>
                    <p:nvPicPr>
                      <p:cNvPr id="0" name="图片 3349"/>
                      <p:cNvPicPr/>
                      <p:nvPr/>
                    </p:nvPicPr>
                    <p:blipFill>
                      <a:blip r:embed="rId25"/>
                      <a:stretch>
                        <a:fillRect/>
                      </a:stretch>
                    </p:blipFill>
                    <p:spPr>
                      <a:xfrm>
                        <a:off x="3327400" y="5738813"/>
                        <a:ext cx="1708150" cy="635000"/>
                      </a:xfrm>
                      <a:prstGeom prst="rect">
                        <a:avLst/>
                      </a:prstGeom>
                      <a:noFill/>
                      <a:ln w="38100">
                        <a:noFill/>
                        <a:miter/>
                      </a:ln>
                    </p:spPr>
                  </p:pic>
                </p:oleObj>
              </mc:Fallback>
            </mc:AlternateContent>
          </a:graphicData>
        </a:graphic>
      </p:graphicFrame>
      <p:graphicFrame>
        <p:nvGraphicFramePr>
          <p:cNvPr id="60449" name="对象 -2147481741"/>
          <p:cNvGraphicFramePr>
            <a:graphicFrameLocks noChangeAspect="1"/>
          </p:cNvGraphicFramePr>
          <p:nvPr/>
        </p:nvGraphicFramePr>
        <p:xfrm>
          <a:off x="263525" y="6265863"/>
          <a:ext cx="2014538" cy="596900"/>
        </p:xfrm>
        <a:graphic>
          <a:graphicData uri="http://schemas.openxmlformats.org/presentationml/2006/ole">
            <mc:AlternateContent xmlns:mc="http://schemas.openxmlformats.org/markup-compatibility/2006">
              <mc:Choice xmlns:v="urn:schemas-microsoft-com:vml" Requires="v">
                <p:oleObj spid="_x0000_s3351" name="" r:id="rId26" imgW="1333500" imgH="393700" progId="Equation.KSEE3">
                  <p:embed/>
                </p:oleObj>
              </mc:Choice>
              <mc:Fallback>
                <p:oleObj name="" r:id="rId26" imgW="1333500" imgH="393700" progId="Equation.KSEE3">
                  <p:embed/>
                  <p:pic>
                    <p:nvPicPr>
                      <p:cNvPr id="0" name="图片 3350"/>
                      <p:cNvPicPr/>
                      <p:nvPr/>
                    </p:nvPicPr>
                    <p:blipFill>
                      <a:blip r:embed="rId27"/>
                      <a:stretch>
                        <a:fillRect/>
                      </a:stretch>
                    </p:blipFill>
                    <p:spPr>
                      <a:xfrm>
                        <a:off x="263525" y="6265863"/>
                        <a:ext cx="2014538" cy="596900"/>
                      </a:xfrm>
                      <a:prstGeom prst="rect">
                        <a:avLst/>
                      </a:prstGeom>
                      <a:noFill/>
                      <a:ln w="38100">
                        <a:noFill/>
                        <a:miter/>
                      </a:ln>
                    </p:spPr>
                  </p:pic>
                </p:oleObj>
              </mc:Fallback>
            </mc:AlternateContent>
          </a:graphicData>
        </a:graphic>
      </p:graphicFrame>
      <p:pic>
        <p:nvPicPr>
          <p:cNvPr id="60450" name="图片 11272">
            <a:hlinkClick r:id="rId28"/>
          </p:cNvPr>
          <p:cNvPicPr>
            <a:picLocks noChangeAspect="1"/>
          </p:cNvPicPr>
          <p:nvPr/>
        </p:nvPicPr>
        <p:blipFill>
          <a:blip r:embed="rId29"/>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矩形 41"/>
          <p:cNvSpPr/>
          <p:nvPr/>
        </p:nvSpPr>
        <p:spPr>
          <a:xfrm>
            <a:off x="34925" y="755650"/>
            <a:ext cx="6337300" cy="13779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p>
        </p:txBody>
      </p:sp>
      <p:sp>
        <p:nvSpPr>
          <p:cNvPr id="41" name="矩形 40"/>
          <p:cNvSpPr/>
          <p:nvPr/>
        </p:nvSpPr>
        <p:spPr>
          <a:xfrm>
            <a:off x="107950" y="5229225"/>
            <a:ext cx="8280400" cy="1655763"/>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p>
        </p:txBody>
      </p:sp>
      <p:sp>
        <p:nvSpPr>
          <p:cNvPr id="16" name="文本框 1"/>
          <p:cNvSpPr txBox="1"/>
          <p:nvPr/>
        </p:nvSpPr>
        <p:spPr>
          <a:xfrm>
            <a:off x="154940" y="214618"/>
            <a:ext cx="89566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b="1" strike="noStrike" noProof="1" dirty="0">
                <a:solidFill>
                  <a:schemeClr val="tx1"/>
                </a:solidFill>
                <a:latin typeface="+mj-lt"/>
                <a:ea typeface="+mj-ea"/>
                <a:cs typeface="+mj-cs"/>
              </a:rPr>
              <a:t>【</a:t>
            </a:r>
            <a:r>
              <a:rPr lang="zh-CN" altLang="en-US" sz="1900" b="1" strike="noStrike" noProof="1" dirty="0">
                <a:solidFill>
                  <a:srgbClr val="FF0000"/>
                </a:solidFill>
                <a:latin typeface="+mj-lt"/>
                <a:ea typeface="+mj-ea"/>
                <a:cs typeface="+mj-cs"/>
              </a:rPr>
              <a:t>解法</a:t>
            </a:r>
            <a:r>
              <a:rPr lang="en-US" altLang="zh-CN" sz="1900" b="1" strike="noStrike" noProof="1" dirty="0">
                <a:solidFill>
                  <a:srgbClr val="FF0000"/>
                </a:solidFill>
                <a:latin typeface="+mj-lt"/>
                <a:ea typeface="+mj-ea"/>
                <a:cs typeface="+mj-cs"/>
              </a:rPr>
              <a:t>1D</a:t>
            </a:r>
            <a:r>
              <a:rPr lang="zh-CN" altLang="en-US" sz="1900" b="1" strike="noStrike" noProof="1" dirty="0">
                <a:solidFill>
                  <a:schemeClr val="tx1"/>
                </a:solidFill>
                <a:latin typeface="+mj-lt"/>
                <a:ea typeface="+mj-ea"/>
                <a:cs typeface="+mj-cs"/>
              </a:rPr>
              <a:t>：功率方程方法</a:t>
            </a:r>
            <a:r>
              <a:rPr lang="en-US" altLang="zh-CN" sz="1900" b="1" strike="noStrike" noProof="1" dirty="0">
                <a:solidFill>
                  <a:schemeClr val="tx1"/>
                </a:solidFill>
                <a:latin typeface="+mj-lt"/>
                <a:ea typeface="+mj-ea"/>
                <a:cs typeface="+mj-cs"/>
              </a:rPr>
              <a:t>1</a:t>
            </a:r>
            <a:r>
              <a:rPr lang="zh-CN" altLang="en-US" sz="1900" b="1" strike="noStrike" noProof="1" dirty="0">
                <a:solidFill>
                  <a:schemeClr val="tx1"/>
                </a:solidFill>
                <a:latin typeface="+mj-lt"/>
                <a:ea typeface="+mj-ea"/>
                <a:cs typeface="+mj-cs"/>
              </a:rPr>
              <a:t>】坐标求导（</a:t>
            </a:r>
            <a:r>
              <a:rPr lang="zh-CN" altLang="en-US" sz="1900" b="1" strike="noStrike" noProof="1" dirty="0">
                <a:solidFill>
                  <a:srgbClr val="FF0000"/>
                </a:solidFill>
                <a:latin typeface="+mj-lt"/>
                <a:ea typeface="+mj-ea"/>
                <a:cs typeface="+mj-cs"/>
              </a:rPr>
              <a:t>有速度时推荐</a:t>
            </a:r>
            <a:r>
              <a:rPr lang="zh-CN" altLang="en-US" sz="1900" b="1" strike="noStrike" noProof="1" dirty="0">
                <a:solidFill>
                  <a:schemeClr val="tx1"/>
                </a:solidFill>
                <a:latin typeface="+mj-lt"/>
                <a:ea typeface="+mj-ea"/>
                <a:cs typeface="+mj-cs"/>
              </a:rPr>
              <a:t>）</a:t>
            </a:r>
            <a:endParaRPr lang="zh-CN" altLang="en-US" sz="1900" b="1" strike="noStrike" noProof="1" dirty="0">
              <a:solidFill>
                <a:srgbClr val="FF0000"/>
              </a:solidFill>
              <a:latin typeface="+mj-lt"/>
              <a:ea typeface="+mj-ea"/>
              <a:cs typeface="+mj-cs"/>
            </a:endParaRPr>
          </a:p>
        </p:txBody>
      </p:sp>
      <p:graphicFrame>
        <p:nvGraphicFramePr>
          <p:cNvPr id="62468" name="对象 -2147481754"/>
          <p:cNvGraphicFramePr>
            <a:graphicFrameLocks noChangeAspect="1"/>
          </p:cNvGraphicFramePr>
          <p:nvPr/>
        </p:nvGraphicFramePr>
        <p:xfrm>
          <a:off x="1344613" y="995363"/>
          <a:ext cx="1619250" cy="382587"/>
        </p:xfrm>
        <a:graphic>
          <a:graphicData uri="http://schemas.openxmlformats.org/presentationml/2006/ole">
            <mc:AlternateContent xmlns:mc="http://schemas.openxmlformats.org/markup-compatibility/2006">
              <mc:Choice xmlns:v="urn:schemas-microsoft-com:vml" Requires="v">
                <p:oleObj spid="_x0000_s3352" name="" r:id="rId1" imgW="965200" imgH="228600" progId="Equation.KSEE3">
                  <p:embed/>
                </p:oleObj>
              </mc:Choice>
              <mc:Fallback>
                <p:oleObj name="" r:id="rId1" imgW="965200" imgH="228600" progId="Equation.KSEE3">
                  <p:embed/>
                  <p:pic>
                    <p:nvPicPr>
                      <p:cNvPr id="0" name="图片 3351"/>
                      <p:cNvPicPr/>
                      <p:nvPr/>
                    </p:nvPicPr>
                    <p:blipFill>
                      <a:blip r:embed="rId2"/>
                      <a:stretch>
                        <a:fillRect/>
                      </a:stretch>
                    </p:blipFill>
                    <p:spPr>
                      <a:xfrm>
                        <a:off x="1344613" y="995363"/>
                        <a:ext cx="1619250" cy="382587"/>
                      </a:xfrm>
                      <a:prstGeom prst="rect">
                        <a:avLst/>
                      </a:prstGeom>
                      <a:noFill/>
                      <a:ln w="38100">
                        <a:noFill/>
                        <a:miter/>
                      </a:ln>
                    </p:spPr>
                  </p:pic>
                </p:oleObj>
              </mc:Fallback>
            </mc:AlternateContent>
          </a:graphicData>
        </a:graphic>
      </p:graphicFrame>
      <p:graphicFrame>
        <p:nvGraphicFramePr>
          <p:cNvPr id="62469" name="对象 -2147481753"/>
          <p:cNvGraphicFramePr>
            <a:graphicFrameLocks noChangeAspect="1"/>
          </p:cNvGraphicFramePr>
          <p:nvPr/>
        </p:nvGraphicFramePr>
        <p:xfrm>
          <a:off x="3411538" y="895350"/>
          <a:ext cx="2441575" cy="582613"/>
        </p:xfrm>
        <a:graphic>
          <a:graphicData uri="http://schemas.openxmlformats.org/presentationml/2006/ole">
            <mc:AlternateContent xmlns:mc="http://schemas.openxmlformats.org/markup-compatibility/2006">
              <mc:Choice xmlns:v="urn:schemas-microsoft-com:vml" Requires="v">
                <p:oleObj spid="_x0000_s3353" name="" r:id="rId3" imgW="1384300" imgH="393700" progId="Equation.KSEE3">
                  <p:embed/>
                </p:oleObj>
              </mc:Choice>
              <mc:Fallback>
                <p:oleObj name="" r:id="rId3" imgW="1384300" imgH="393700" progId="Equation.KSEE3">
                  <p:embed/>
                  <p:pic>
                    <p:nvPicPr>
                      <p:cNvPr id="0" name="图片 3352"/>
                      <p:cNvPicPr/>
                      <p:nvPr/>
                    </p:nvPicPr>
                    <p:blipFill>
                      <a:blip r:embed="rId4"/>
                      <a:stretch>
                        <a:fillRect/>
                      </a:stretch>
                    </p:blipFill>
                    <p:spPr>
                      <a:xfrm>
                        <a:off x="3411538" y="895350"/>
                        <a:ext cx="2441575" cy="582613"/>
                      </a:xfrm>
                      <a:prstGeom prst="rect">
                        <a:avLst/>
                      </a:prstGeom>
                      <a:noFill/>
                      <a:ln w="38100">
                        <a:noFill/>
                        <a:miter/>
                      </a:ln>
                    </p:spPr>
                  </p:pic>
                </p:oleObj>
              </mc:Fallback>
            </mc:AlternateContent>
          </a:graphicData>
        </a:graphic>
      </p:graphicFrame>
      <p:graphicFrame>
        <p:nvGraphicFramePr>
          <p:cNvPr id="62470" name="对象 -2147481753"/>
          <p:cNvGraphicFramePr>
            <a:graphicFrameLocks noChangeAspect="1"/>
          </p:cNvGraphicFramePr>
          <p:nvPr/>
        </p:nvGraphicFramePr>
        <p:xfrm>
          <a:off x="1344613" y="1377950"/>
          <a:ext cx="2889250" cy="582613"/>
        </p:xfrm>
        <a:graphic>
          <a:graphicData uri="http://schemas.openxmlformats.org/presentationml/2006/ole">
            <mc:AlternateContent xmlns:mc="http://schemas.openxmlformats.org/markup-compatibility/2006">
              <mc:Choice xmlns:v="urn:schemas-microsoft-com:vml" Requires="v">
                <p:oleObj spid="_x0000_s3354" name="" r:id="rId5" imgW="1638300" imgH="393700" progId="Equation.KSEE3">
                  <p:embed/>
                </p:oleObj>
              </mc:Choice>
              <mc:Fallback>
                <p:oleObj name="" r:id="rId5" imgW="1638300" imgH="393700" progId="Equation.KSEE3">
                  <p:embed/>
                  <p:pic>
                    <p:nvPicPr>
                      <p:cNvPr id="0" name="图片 3353"/>
                      <p:cNvPicPr/>
                      <p:nvPr/>
                    </p:nvPicPr>
                    <p:blipFill>
                      <a:blip r:embed="rId6"/>
                      <a:stretch>
                        <a:fillRect/>
                      </a:stretch>
                    </p:blipFill>
                    <p:spPr>
                      <a:xfrm>
                        <a:off x="1344613" y="1377950"/>
                        <a:ext cx="2889250" cy="582613"/>
                      </a:xfrm>
                      <a:prstGeom prst="rect">
                        <a:avLst/>
                      </a:prstGeom>
                      <a:noFill/>
                      <a:ln w="38100">
                        <a:noFill/>
                        <a:miter/>
                      </a:ln>
                    </p:spPr>
                  </p:pic>
                </p:oleObj>
              </mc:Fallback>
            </mc:AlternateContent>
          </a:graphicData>
        </a:graphic>
      </p:graphicFrame>
      <p:sp>
        <p:nvSpPr>
          <p:cNvPr id="6" name="文本框 1"/>
          <p:cNvSpPr txBox="1"/>
          <p:nvPr/>
        </p:nvSpPr>
        <p:spPr>
          <a:xfrm>
            <a:off x="-40018" y="937894"/>
            <a:ext cx="12515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mj-lt"/>
                <a:ea typeface="+mj-ea"/>
                <a:cs typeface="+mj-cs"/>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mj-cs"/>
              </a:rPr>
              <a:t>动力学</a:t>
            </a:r>
            <a:r>
              <a:rPr lang="zh-CN" altLang="en-US" sz="1900" b="1" strike="noStrike" noProof="1" dirty="0">
                <a:solidFill>
                  <a:schemeClr val="tx1"/>
                </a:solidFill>
                <a:latin typeface="+mj-lt"/>
                <a:ea typeface="+mj-ea"/>
                <a:cs typeface="+mj-cs"/>
              </a:rPr>
              <a:t>】</a:t>
            </a:r>
            <a:endParaRPr lang="en-US" altLang="zh-CN" sz="1900" b="1" strike="noStrike" noProof="1" dirty="0">
              <a:solidFill>
                <a:schemeClr val="tx1"/>
              </a:solidFill>
              <a:latin typeface="+mj-lt"/>
              <a:ea typeface="+mj-ea"/>
              <a:cs typeface="+mj-cs"/>
            </a:endParaRPr>
          </a:p>
        </p:txBody>
      </p:sp>
      <p:sp>
        <p:nvSpPr>
          <p:cNvPr id="8" name="文本框 1"/>
          <p:cNvSpPr txBox="1"/>
          <p:nvPr/>
        </p:nvSpPr>
        <p:spPr>
          <a:xfrm>
            <a:off x="4416425" y="1377950"/>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1</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sp>
        <p:nvSpPr>
          <p:cNvPr id="12" name="文本框 1"/>
          <p:cNvSpPr txBox="1"/>
          <p:nvPr/>
        </p:nvSpPr>
        <p:spPr>
          <a:xfrm>
            <a:off x="-40018" y="2090419"/>
            <a:ext cx="12515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mj-lt"/>
                <a:ea typeface="+mj-ea"/>
                <a:cs typeface="+mj-cs"/>
              </a:rPr>
              <a:t>【</a:t>
            </a:r>
            <a:r>
              <a:rPr lang="zh-CN" altLang="en-US" sz="1900" b="1" strike="noStrike" noProof="1" dirty="0">
                <a:solidFill>
                  <a:srgbClr val="FF0000"/>
                </a:solidFill>
                <a:latin typeface="+mj-lt"/>
                <a:ea typeface="+mj-ea"/>
                <a:cs typeface="+mj-cs"/>
              </a:rPr>
              <a:t>运动学</a:t>
            </a:r>
            <a:r>
              <a:rPr lang="zh-CN" altLang="en-US" sz="1900" b="1" strike="noStrike" noProof="1" dirty="0">
                <a:solidFill>
                  <a:schemeClr val="tx1"/>
                </a:solidFill>
                <a:latin typeface="+mj-lt"/>
                <a:ea typeface="+mj-ea"/>
                <a:cs typeface="+mj-cs"/>
              </a:rPr>
              <a:t>】</a:t>
            </a:r>
            <a:endParaRPr lang="en-US" altLang="zh-CN" sz="1900" b="1" strike="noStrike" noProof="1" dirty="0">
              <a:solidFill>
                <a:schemeClr val="tx1"/>
              </a:solidFill>
              <a:latin typeface="+mj-lt"/>
              <a:ea typeface="+mj-ea"/>
              <a:cs typeface="+mj-cs"/>
            </a:endParaRPr>
          </a:p>
        </p:txBody>
      </p:sp>
      <p:sp>
        <p:nvSpPr>
          <p:cNvPr id="15" name="文本框 1"/>
          <p:cNvSpPr txBox="1"/>
          <p:nvPr/>
        </p:nvSpPr>
        <p:spPr>
          <a:xfrm>
            <a:off x="1344294" y="2090726"/>
            <a:ext cx="2664449"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mj-lt"/>
                <a:ea typeface="+mj-ea"/>
                <a:cs typeface="+mj-cs"/>
              </a:rPr>
              <a:t>【</a:t>
            </a:r>
            <a:r>
              <a:rPr lang="zh-CN" altLang="en-US" sz="1900" b="1" strike="noStrike" noProof="1" dirty="0">
                <a:solidFill>
                  <a:schemeClr val="accent6"/>
                </a:solidFill>
                <a:latin typeface="+mj-lt"/>
                <a:ea typeface="+mj-ea"/>
                <a:cs typeface="+mj-cs"/>
              </a:rPr>
              <a:t>速度关系</a:t>
            </a:r>
            <a:r>
              <a:rPr lang="zh-CN" altLang="en-US" sz="1900" b="1" strike="noStrike" noProof="1" dirty="0">
                <a:solidFill>
                  <a:schemeClr val="tx1"/>
                </a:solidFill>
                <a:latin typeface="+mj-lt"/>
                <a:ea typeface="+mj-ea"/>
                <a:cs typeface="+mj-cs"/>
              </a:rPr>
              <a:t>】自变量</a:t>
            </a:r>
            <a:endParaRPr lang="en-US" altLang="zh-CN" sz="1900" b="1" strike="noStrike" noProof="1" dirty="0">
              <a:solidFill>
                <a:schemeClr val="tx1"/>
              </a:solidFill>
              <a:latin typeface="+mj-lt"/>
              <a:ea typeface="+mj-ea"/>
              <a:cs typeface="+mj-cs"/>
            </a:endParaRPr>
          </a:p>
        </p:txBody>
      </p:sp>
      <p:graphicFrame>
        <p:nvGraphicFramePr>
          <p:cNvPr id="62475" name="对象 -2147481753"/>
          <p:cNvGraphicFramePr>
            <a:graphicFrameLocks noChangeAspect="1"/>
          </p:cNvGraphicFramePr>
          <p:nvPr/>
        </p:nvGraphicFramePr>
        <p:xfrm>
          <a:off x="3649663" y="2192338"/>
          <a:ext cx="358775" cy="338137"/>
        </p:xfrm>
        <a:graphic>
          <a:graphicData uri="http://schemas.openxmlformats.org/presentationml/2006/ole">
            <mc:AlternateContent xmlns:mc="http://schemas.openxmlformats.org/markup-compatibility/2006">
              <mc:Choice xmlns:v="urn:schemas-microsoft-com:vml" Requires="v">
                <p:oleObj spid="_x0000_s3355" name="" r:id="rId7" imgW="203200" imgH="228600" progId="Equation.KSEE3">
                  <p:embed/>
                </p:oleObj>
              </mc:Choice>
              <mc:Fallback>
                <p:oleObj name="" r:id="rId7" imgW="203200" imgH="228600" progId="Equation.KSEE3">
                  <p:embed/>
                  <p:pic>
                    <p:nvPicPr>
                      <p:cNvPr id="0" name="图片 3354"/>
                      <p:cNvPicPr/>
                      <p:nvPr/>
                    </p:nvPicPr>
                    <p:blipFill>
                      <a:blip r:embed="rId8"/>
                      <a:stretch>
                        <a:fillRect/>
                      </a:stretch>
                    </p:blipFill>
                    <p:spPr>
                      <a:xfrm>
                        <a:off x="3649663" y="2192338"/>
                        <a:ext cx="358775"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21" name="文本框 1"/>
          <p:cNvSpPr txBox="1"/>
          <p:nvPr/>
        </p:nvSpPr>
        <p:spPr>
          <a:xfrm>
            <a:off x="3067685" y="5260975"/>
            <a:ext cx="474345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mj-lt"/>
                <a:ea typeface="+mj-ea"/>
                <a:cs typeface="+mj-cs"/>
              </a:rPr>
              <a:t>（</a:t>
            </a:r>
            <a:r>
              <a:rPr lang="zh-CN" altLang="en-US" sz="1600" b="1" strike="noStrike" noProof="1" dirty="0">
                <a:solidFill>
                  <a:srgbClr val="FF0000"/>
                </a:solidFill>
                <a:latin typeface="+mj-lt"/>
                <a:ea typeface="+mj-ea"/>
                <a:cs typeface="+mj-cs"/>
              </a:rPr>
              <a:t>同：</a:t>
            </a:r>
            <a:r>
              <a:rPr lang="zh-CN" altLang="en-US" sz="1600" b="1" strike="noStrike" noProof="1" dirty="0">
                <a:solidFill>
                  <a:schemeClr val="accent6"/>
                </a:solidFill>
                <a:latin typeface="+mj-lt"/>
                <a:ea typeface="+mj-ea"/>
                <a:cs typeface="+mj-cs"/>
              </a:rPr>
              <a:t>任意位置速度求导法</a:t>
            </a:r>
            <a:r>
              <a:rPr lang="zh-CN" altLang="en-US" sz="1600" b="1" strike="noStrike" noProof="1" dirty="0">
                <a:solidFill>
                  <a:schemeClr val="tx1"/>
                </a:solidFill>
                <a:latin typeface="+mj-lt"/>
                <a:ea typeface="+mj-ea"/>
                <a:cs typeface="+mj-cs"/>
              </a:rPr>
              <a:t>）：</a:t>
            </a:r>
            <a:r>
              <a:rPr lang="zh-CN" altLang="en-US" sz="1600" b="1" strike="noStrike" noProof="1" dirty="0">
                <a:solidFill>
                  <a:srgbClr val="FF0000"/>
                </a:solidFill>
                <a:latin typeface="+mj-lt"/>
                <a:ea typeface="+mj-ea"/>
                <a:cs typeface="+mj-cs"/>
                <a:sym typeface="+mn-ea"/>
              </a:rPr>
              <a:t>（</a:t>
            </a:r>
            <a:r>
              <a:rPr lang="en-US" altLang="zh-CN" sz="1600" b="1" strike="noStrike" noProof="1" dirty="0">
                <a:solidFill>
                  <a:srgbClr val="FF0000"/>
                </a:solidFill>
                <a:latin typeface="+mj-lt"/>
                <a:ea typeface="+mj-ea"/>
                <a:cs typeface="+mj-cs"/>
                <a:sym typeface="+mn-ea"/>
              </a:rPr>
              <a:t>4</a:t>
            </a:r>
            <a:r>
              <a:rPr lang="zh-CN" altLang="en-US" sz="1600" b="1" strike="noStrike" noProof="1" dirty="0">
                <a:solidFill>
                  <a:srgbClr val="FF0000"/>
                </a:solidFill>
                <a:latin typeface="+mj-lt"/>
                <a:ea typeface="+mj-ea"/>
                <a:cs typeface="+mj-cs"/>
                <a:sym typeface="+mn-ea"/>
              </a:rPr>
              <a:t>）求导</a:t>
            </a:r>
            <a:endParaRPr lang="en-US" altLang="zh-CN" sz="1600" b="1" strike="noStrike" noProof="1" dirty="0">
              <a:solidFill>
                <a:schemeClr val="tx1"/>
              </a:solidFill>
              <a:latin typeface="+mj-lt"/>
              <a:ea typeface="+mj-ea"/>
              <a:cs typeface="+mj-cs"/>
            </a:endParaRPr>
          </a:p>
        </p:txBody>
      </p:sp>
      <p:graphicFrame>
        <p:nvGraphicFramePr>
          <p:cNvPr id="62477" name="对象 -2147481753"/>
          <p:cNvGraphicFramePr>
            <a:graphicFrameLocks noChangeAspect="1"/>
          </p:cNvGraphicFramePr>
          <p:nvPr/>
        </p:nvGraphicFramePr>
        <p:xfrm>
          <a:off x="1443038" y="2732088"/>
          <a:ext cx="2173287" cy="338137"/>
        </p:xfrm>
        <a:graphic>
          <a:graphicData uri="http://schemas.openxmlformats.org/presentationml/2006/ole">
            <mc:AlternateContent xmlns:mc="http://schemas.openxmlformats.org/markup-compatibility/2006">
              <mc:Choice xmlns:v="urn:schemas-microsoft-com:vml" Requires="v">
                <p:oleObj spid="_x0000_s3356" name="" r:id="rId9" imgW="1231265" imgH="228600" progId="Equation.KSEE3">
                  <p:embed/>
                </p:oleObj>
              </mc:Choice>
              <mc:Fallback>
                <p:oleObj name="" r:id="rId9" imgW="1231265" imgH="228600" progId="Equation.KSEE3">
                  <p:embed/>
                  <p:pic>
                    <p:nvPicPr>
                      <p:cNvPr id="0" name="图片 3355"/>
                      <p:cNvPicPr/>
                      <p:nvPr/>
                    </p:nvPicPr>
                    <p:blipFill>
                      <a:blip r:embed="rId10"/>
                      <a:stretch>
                        <a:fillRect/>
                      </a:stretch>
                    </p:blipFill>
                    <p:spPr>
                      <a:xfrm>
                        <a:off x="1443038" y="2732088"/>
                        <a:ext cx="2173287" cy="338137"/>
                      </a:xfrm>
                      <a:prstGeom prst="rect">
                        <a:avLst/>
                      </a:prstGeom>
                      <a:noFill/>
                      <a:ln w="38100">
                        <a:noFill/>
                        <a:miter/>
                      </a:ln>
                    </p:spPr>
                  </p:pic>
                </p:oleObj>
              </mc:Fallback>
            </mc:AlternateContent>
          </a:graphicData>
        </a:graphic>
      </p:graphicFrame>
      <p:sp>
        <p:nvSpPr>
          <p:cNvPr id="26" name="文本框 1"/>
          <p:cNvSpPr txBox="1"/>
          <p:nvPr/>
        </p:nvSpPr>
        <p:spPr>
          <a:xfrm>
            <a:off x="7034524" y="2532368"/>
            <a:ext cx="77661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3</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graphicFrame>
        <p:nvGraphicFramePr>
          <p:cNvPr id="62479" name="对象 -2147481753"/>
          <p:cNvGraphicFramePr>
            <a:graphicFrameLocks noChangeAspect="1"/>
          </p:cNvGraphicFramePr>
          <p:nvPr/>
        </p:nvGraphicFramePr>
        <p:xfrm>
          <a:off x="2909888" y="3732213"/>
          <a:ext cx="1098550" cy="582612"/>
        </p:xfrm>
        <a:graphic>
          <a:graphicData uri="http://schemas.openxmlformats.org/presentationml/2006/ole">
            <mc:AlternateContent xmlns:mc="http://schemas.openxmlformats.org/markup-compatibility/2006">
              <mc:Choice xmlns:v="urn:schemas-microsoft-com:vml" Requires="v">
                <p:oleObj spid="_x0000_s3357" name="" r:id="rId11" imgW="622300" imgH="393700" progId="Equation.KSEE3">
                  <p:embed/>
                </p:oleObj>
              </mc:Choice>
              <mc:Fallback>
                <p:oleObj name="" r:id="rId11" imgW="622300" imgH="393700" progId="Equation.KSEE3">
                  <p:embed/>
                  <p:pic>
                    <p:nvPicPr>
                      <p:cNvPr id="0" name="图片 3356"/>
                      <p:cNvPicPr/>
                      <p:nvPr/>
                    </p:nvPicPr>
                    <p:blipFill>
                      <a:blip r:embed="rId12"/>
                      <a:stretch>
                        <a:fillRect/>
                      </a:stretch>
                    </p:blipFill>
                    <p:spPr>
                      <a:xfrm>
                        <a:off x="2909888" y="3732213"/>
                        <a:ext cx="1098550" cy="582612"/>
                      </a:xfrm>
                      <a:prstGeom prst="rect">
                        <a:avLst/>
                      </a:prstGeom>
                      <a:noFill/>
                      <a:ln w="38100">
                        <a:noFill/>
                        <a:miter/>
                      </a:ln>
                    </p:spPr>
                  </p:pic>
                </p:oleObj>
              </mc:Fallback>
            </mc:AlternateContent>
          </a:graphicData>
        </a:graphic>
      </p:graphicFrame>
      <p:sp>
        <p:nvSpPr>
          <p:cNvPr id="29" name="文本框 1"/>
          <p:cNvSpPr txBox="1"/>
          <p:nvPr/>
        </p:nvSpPr>
        <p:spPr>
          <a:xfrm>
            <a:off x="-40018" y="4183051"/>
            <a:ext cx="3288678"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4</a:t>
            </a: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5</a:t>
            </a:r>
            <a:r>
              <a:rPr lang="zh-CN" altLang="en-US" sz="1900" b="1" strike="noStrike" noProof="1" dirty="0">
                <a:solidFill>
                  <a:srgbClr val="FF0000"/>
                </a:solidFill>
                <a:latin typeface="+mj-lt"/>
                <a:ea typeface="+mj-ea"/>
                <a:cs typeface="+mj-cs"/>
              </a:rPr>
              <a:t>）代入功率方程：</a:t>
            </a:r>
            <a:endParaRPr lang="zh-CN" altLang="en-US" sz="1900" b="1" strike="noStrike" noProof="1" dirty="0">
              <a:solidFill>
                <a:srgbClr val="FF0000"/>
              </a:solidFill>
              <a:latin typeface="+mj-lt"/>
              <a:ea typeface="+mj-ea"/>
              <a:cs typeface="+mj-cs"/>
            </a:endParaRPr>
          </a:p>
        </p:txBody>
      </p:sp>
      <p:graphicFrame>
        <p:nvGraphicFramePr>
          <p:cNvPr id="62481" name="对象 -2147481753"/>
          <p:cNvGraphicFramePr>
            <a:graphicFrameLocks noChangeAspect="1"/>
          </p:cNvGraphicFramePr>
          <p:nvPr/>
        </p:nvGraphicFramePr>
        <p:xfrm>
          <a:off x="357188" y="4679950"/>
          <a:ext cx="4346575" cy="581025"/>
        </p:xfrm>
        <a:graphic>
          <a:graphicData uri="http://schemas.openxmlformats.org/presentationml/2006/ole">
            <mc:AlternateContent xmlns:mc="http://schemas.openxmlformats.org/markup-compatibility/2006">
              <mc:Choice xmlns:v="urn:schemas-microsoft-com:vml" Requires="v">
                <p:oleObj spid="_x0000_s3358" name="" r:id="rId13" imgW="2463165" imgH="393700" progId="Equation.KSEE3">
                  <p:embed/>
                </p:oleObj>
              </mc:Choice>
              <mc:Fallback>
                <p:oleObj name="" r:id="rId13" imgW="2463165" imgH="393700" progId="Equation.KSEE3">
                  <p:embed/>
                  <p:pic>
                    <p:nvPicPr>
                      <p:cNvPr id="0" name="图片 3357"/>
                      <p:cNvPicPr/>
                      <p:nvPr/>
                    </p:nvPicPr>
                    <p:blipFill>
                      <a:blip r:embed="rId14"/>
                      <a:stretch>
                        <a:fillRect/>
                      </a:stretch>
                    </p:blipFill>
                    <p:spPr>
                      <a:xfrm>
                        <a:off x="357188" y="4679950"/>
                        <a:ext cx="4346575" cy="581025"/>
                      </a:xfrm>
                      <a:prstGeom prst="rect">
                        <a:avLst/>
                      </a:prstGeom>
                      <a:noFill/>
                      <a:ln w="38100">
                        <a:noFill/>
                        <a:miter/>
                      </a:ln>
                    </p:spPr>
                  </p:pic>
                </p:oleObj>
              </mc:Fallback>
            </mc:AlternateContent>
          </a:graphicData>
        </a:graphic>
      </p:graphicFrame>
      <p:sp>
        <p:nvSpPr>
          <p:cNvPr id="39" name="文本框 1"/>
          <p:cNvSpPr txBox="1"/>
          <p:nvPr/>
        </p:nvSpPr>
        <p:spPr>
          <a:xfrm>
            <a:off x="4850124" y="4590415"/>
            <a:ext cx="77661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6</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sp>
        <p:nvSpPr>
          <p:cNvPr id="40" name="文本框 1"/>
          <p:cNvSpPr txBox="1"/>
          <p:nvPr/>
        </p:nvSpPr>
        <p:spPr>
          <a:xfrm>
            <a:off x="117475" y="5129837"/>
            <a:ext cx="2664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mj-lt"/>
                <a:ea typeface="+mj-ea"/>
                <a:cs typeface="+mj-cs"/>
              </a:rPr>
              <a:t>【加</a:t>
            </a:r>
            <a:r>
              <a:rPr lang="zh-CN" altLang="en-US" sz="1900" b="1" strike="noStrike" noProof="1" dirty="0">
                <a:solidFill>
                  <a:schemeClr val="accent6"/>
                </a:solidFill>
                <a:latin typeface="+mj-lt"/>
                <a:ea typeface="+mj-ea"/>
                <a:cs typeface="+mj-cs"/>
              </a:rPr>
              <a:t>速度关系</a:t>
            </a:r>
            <a:r>
              <a:rPr lang="zh-CN" altLang="en-US" sz="1900" b="1" strike="noStrike" noProof="1" dirty="0">
                <a:solidFill>
                  <a:schemeClr val="tx1"/>
                </a:solidFill>
                <a:latin typeface="+mj-lt"/>
                <a:ea typeface="+mj-ea"/>
                <a:cs typeface="+mj-cs"/>
              </a:rPr>
              <a:t>】自变量</a:t>
            </a:r>
            <a:endParaRPr lang="en-US" altLang="zh-CN" sz="1900" b="1" strike="noStrike" noProof="1" dirty="0">
              <a:solidFill>
                <a:schemeClr val="tx1"/>
              </a:solidFill>
              <a:latin typeface="+mj-lt"/>
              <a:ea typeface="+mj-ea"/>
              <a:cs typeface="+mj-cs"/>
            </a:endParaRPr>
          </a:p>
        </p:txBody>
      </p:sp>
      <p:graphicFrame>
        <p:nvGraphicFramePr>
          <p:cNvPr id="62484" name="对象 -2147481753"/>
          <p:cNvGraphicFramePr>
            <a:graphicFrameLocks noChangeAspect="1"/>
          </p:cNvGraphicFramePr>
          <p:nvPr/>
        </p:nvGraphicFramePr>
        <p:xfrm>
          <a:off x="2571750" y="5230813"/>
          <a:ext cx="338138" cy="338137"/>
        </p:xfrm>
        <a:graphic>
          <a:graphicData uri="http://schemas.openxmlformats.org/presentationml/2006/ole">
            <mc:AlternateContent xmlns:mc="http://schemas.openxmlformats.org/markup-compatibility/2006">
              <mc:Choice xmlns:v="urn:schemas-microsoft-com:vml" Requires="v">
                <p:oleObj spid="_x0000_s3359" name="" r:id="rId15" imgW="190500" imgH="228600" progId="Equation.KSEE3">
                  <p:embed/>
                </p:oleObj>
              </mc:Choice>
              <mc:Fallback>
                <p:oleObj name="" r:id="rId15" imgW="190500" imgH="228600" progId="Equation.KSEE3">
                  <p:embed/>
                  <p:pic>
                    <p:nvPicPr>
                      <p:cNvPr id="0" name="图片 3358"/>
                      <p:cNvPicPr/>
                      <p:nvPr/>
                    </p:nvPicPr>
                    <p:blipFill>
                      <a:blip r:embed="rId16"/>
                      <a:stretch>
                        <a:fillRect/>
                      </a:stretch>
                    </p:blipFill>
                    <p:spPr>
                      <a:xfrm>
                        <a:off x="2571750" y="5230813"/>
                        <a:ext cx="338138" cy="3381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3" name="文本框 1"/>
          <p:cNvSpPr txBox="1"/>
          <p:nvPr/>
        </p:nvSpPr>
        <p:spPr>
          <a:xfrm>
            <a:off x="-40018" y="2651125"/>
            <a:ext cx="1532268"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accent6"/>
                </a:solidFill>
                <a:latin typeface="+mj-lt"/>
                <a:ea typeface="+mj-ea"/>
                <a:cs typeface="+mj-cs"/>
              </a:rPr>
              <a:t>（坐标求导</a:t>
            </a:r>
            <a:r>
              <a:rPr lang="zh-CN" altLang="en-US" sz="1900" b="1" strike="noStrike" noProof="1" dirty="0">
                <a:solidFill>
                  <a:schemeClr val="tx1"/>
                </a:solidFill>
                <a:latin typeface="+mj-lt"/>
                <a:ea typeface="+mj-ea"/>
                <a:cs typeface="+mj-cs"/>
              </a:rPr>
              <a:t>）</a:t>
            </a:r>
            <a:endParaRPr lang="en-US" altLang="zh-CN" sz="1900" b="1" strike="noStrike" noProof="1" dirty="0">
              <a:solidFill>
                <a:schemeClr val="tx1"/>
              </a:solidFill>
              <a:latin typeface="+mj-lt"/>
              <a:ea typeface="+mj-ea"/>
              <a:cs typeface="+mj-cs"/>
            </a:endParaRPr>
          </a:p>
        </p:txBody>
      </p:sp>
      <p:sp>
        <p:nvSpPr>
          <p:cNvPr id="4" name="文本框 1"/>
          <p:cNvSpPr txBox="1"/>
          <p:nvPr/>
        </p:nvSpPr>
        <p:spPr>
          <a:xfrm>
            <a:off x="5073650" y="2651125"/>
            <a:ext cx="12515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2</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graphicFrame>
        <p:nvGraphicFramePr>
          <p:cNvPr id="62487" name="对象 -2147481753"/>
          <p:cNvGraphicFramePr>
            <a:graphicFrameLocks noChangeAspect="1"/>
          </p:cNvGraphicFramePr>
          <p:nvPr/>
        </p:nvGraphicFramePr>
        <p:xfrm>
          <a:off x="244475" y="5670550"/>
          <a:ext cx="3405188" cy="581025"/>
        </p:xfrm>
        <a:graphic>
          <a:graphicData uri="http://schemas.openxmlformats.org/presentationml/2006/ole">
            <mc:AlternateContent xmlns:mc="http://schemas.openxmlformats.org/markup-compatibility/2006">
              <mc:Choice xmlns:v="urn:schemas-microsoft-com:vml" Requires="v">
                <p:oleObj spid="_x0000_s3360" name="" r:id="rId17" imgW="1930400" imgH="393700" progId="Equation.KSEE3">
                  <p:embed/>
                </p:oleObj>
              </mc:Choice>
              <mc:Fallback>
                <p:oleObj name="" r:id="rId17" imgW="1930400" imgH="393700" progId="Equation.KSEE3">
                  <p:embed/>
                  <p:pic>
                    <p:nvPicPr>
                      <p:cNvPr id="0" name="图片 3359"/>
                      <p:cNvPicPr/>
                      <p:nvPr/>
                    </p:nvPicPr>
                    <p:blipFill>
                      <a:blip r:embed="rId18"/>
                      <a:stretch>
                        <a:fillRect/>
                      </a:stretch>
                    </p:blipFill>
                    <p:spPr>
                      <a:xfrm>
                        <a:off x="244475" y="5670550"/>
                        <a:ext cx="3405188" cy="581025"/>
                      </a:xfrm>
                      <a:prstGeom prst="rect">
                        <a:avLst/>
                      </a:prstGeom>
                      <a:noFill/>
                      <a:ln w="38100">
                        <a:noFill/>
                        <a:miter/>
                      </a:ln>
                    </p:spPr>
                  </p:pic>
                </p:oleObj>
              </mc:Fallback>
            </mc:AlternateContent>
          </a:graphicData>
        </a:graphic>
      </p:graphicFrame>
      <p:sp>
        <p:nvSpPr>
          <p:cNvPr id="18" name="文本框 1"/>
          <p:cNvSpPr txBox="1"/>
          <p:nvPr/>
        </p:nvSpPr>
        <p:spPr>
          <a:xfrm>
            <a:off x="5073650" y="6089650"/>
            <a:ext cx="77659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8</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sp>
        <p:nvSpPr>
          <p:cNvPr id="19" name="文本框 1"/>
          <p:cNvSpPr txBox="1"/>
          <p:nvPr/>
        </p:nvSpPr>
        <p:spPr>
          <a:xfrm>
            <a:off x="39369" y="6250611"/>
            <a:ext cx="328866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b="1" strike="noStrike" noProof="1" dirty="0">
                <a:solidFill>
                  <a:srgbClr val="FF0000"/>
                </a:solidFill>
                <a:latin typeface="+mj-lt"/>
                <a:ea typeface="+mj-ea"/>
                <a:cs typeface="+mj-cs"/>
              </a:rPr>
              <a:t>*(2)</a:t>
            </a:r>
            <a:r>
              <a:rPr lang="zh-CN" altLang="en-US" sz="1900" b="1" strike="noStrike" noProof="1" dirty="0">
                <a:solidFill>
                  <a:srgbClr val="FF0000"/>
                </a:solidFill>
                <a:latin typeface="+mj-lt"/>
                <a:ea typeface="+mj-ea"/>
                <a:cs typeface="+mj-cs"/>
                <a:sym typeface="+mn-ea"/>
              </a:rPr>
              <a:t>代入</a:t>
            </a: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7</a:t>
            </a: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a:t>
            </a:r>
            <a:r>
              <a:rPr lang="zh-CN" altLang="en-US" sz="1900" b="1" strike="noStrike" noProof="1" dirty="0">
                <a:solidFill>
                  <a:srgbClr val="FF0000"/>
                </a:solidFill>
                <a:latin typeface="+mj-lt"/>
                <a:ea typeface="+mj-ea"/>
                <a:cs typeface="+mj-cs"/>
              </a:rPr>
              <a:t>再代入（</a:t>
            </a:r>
            <a:r>
              <a:rPr lang="en-US" altLang="zh-CN" sz="1900" b="1" strike="noStrike" noProof="1" dirty="0">
                <a:solidFill>
                  <a:srgbClr val="FF0000"/>
                </a:solidFill>
                <a:latin typeface="+mj-lt"/>
                <a:ea typeface="+mj-ea"/>
                <a:cs typeface="+mj-cs"/>
              </a:rPr>
              <a:t>6</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graphicFrame>
        <p:nvGraphicFramePr>
          <p:cNvPr id="62490" name="对象 -2147481741"/>
          <p:cNvGraphicFramePr>
            <a:graphicFrameLocks noChangeAspect="1"/>
          </p:cNvGraphicFramePr>
          <p:nvPr/>
        </p:nvGraphicFramePr>
        <p:xfrm>
          <a:off x="3248025" y="6210300"/>
          <a:ext cx="1708150" cy="635000"/>
        </p:xfrm>
        <a:graphic>
          <a:graphicData uri="http://schemas.openxmlformats.org/presentationml/2006/ole">
            <mc:AlternateContent xmlns:mc="http://schemas.openxmlformats.org/markup-compatibility/2006">
              <mc:Choice xmlns:v="urn:schemas-microsoft-com:vml" Requires="v">
                <p:oleObj spid="_x0000_s3361" name="" r:id="rId19" imgW="1130300" imgH="419100" progId="Equation.KSEE3">
                  <p:embed/>
                </p:oleObj>
              </mc:Choice>
              <mc:Fallback>
                <p:oleObj name="" r:id="rId19" imgW="1130300" imgH="419100" progId="Equation.KSEE3">
                  <p:embed/>
                  <p:pic>
                    <p:nvPicPr>
                      <p:cNvPr id="0" name="图片 3360"/>
                      <p:cNvPicPr/>
                      <p:nvPr/>
                    </p:nvPicPr>
                    <p:blipFill>
                      <a:blip r:embed="rId20"/>
                      <a:stretch>
                        <a:fillRect/>
                      </a:stretch>
                    </p:blipFill>
                    <p:spPr>
                      <a:xfrm>
                        <a:off x="3248025" y="6210300"/>
                        <a:ext cx="1708150" cy="635000"/>
                      </a:xfrm>
                      <a:prstGeom prst="rect">
                        <a:avLst/>
                      </a:prstGeom>
                      <a:noFill/>
                      <a:ln w="38100">
                        <a:noFill/>
                        <a:miter/>
                      </a:ln>
                    </p:spPr>
                  </p:pic>
                </p:oleObj>
              </mc:Fallback>
            </mc:AlternateContent>
          </a:graphicData>
        </a:graphic>
      </p:graphicFrame>
      <p:graphicFrame>
        <p:nvGraphicFramePr>
          <p:cNvPr id="62491" name="对象 -2147481741"/>
          <p:cNvGraphicFramePr>
            <a:graphicFrameLocks noChangeAspect="1"/>
          </p:cNvGraphicFramePr>
          <p:nvPr/>
        </p:nvGraphicFramePr>
        <p:xfrm>
          <a:off x="5797550" y="6208713"/>
          <a:ext cx="2012950" cy="596900"/>
        </p:xfrm>
        <a:graphic>
          <a:graphicData uri="http://schemas.openxmlformats.org/presentationml/2006/ole">
            <mc:AlternateContent xmlns:mc="http://schemas.openxmlformats.org/markup-compatibility/2006">
              <mc:Choice xmlns:v="urn:schemas-microsoft-com:vml" Requires="v">
                <p:oleObj spid="_x0000_s3362" name="" r:id="rId21" imgW="1333500" imgH="393700" progId="Equation.KSEE3">
                  <p:embed/>
                </p:oleObj>
              </mc:Choice>
              <mc:Fallback>
                <p:oleObj name="" r:id="rId21" imgW="1333500" imgH="393700" progId="Equation.KSEE3">
                  <p:embed/>
                  <p:pic>
                    <p:nvPicPr>
                      <p:cNvPr id="0" name="图片 3361"/>
                      <p:cNvPicPr/>
                      <p:nvPr/>
                    </p:nvPicPr>
                    <p:blipFill>
                      <a:blip r:embed="rId22"/>
                      <a:stretch>
                        <a:fillRect/>
                      </a:stretch>
                    </p:blipFill>
                    <p:spPr>
                      <a:xfrm>
                        <a:off x="5797550" y="6208713"/>
                        <a:ext cx="2012950" cy="596900"/>
                      </a:xfrm>
                      <a:prstGeom prst="rect">
                        <a:avLst/>
                      </a:prstGeom>
                      <a:noFill/>
                      <a:ln w="38100">
                        <a:noFill/>
                        <a:miter/>
                      </a:ln>
                    </p:spPr>
                  </p:pic>
                </p:oleObj>
              </mc:Fallback>
            </mc:AlternateContent>
          </a:graphicData>
        </a:graphic>
      </p:graphicFrame>
      <p:grpSp>
        <p:nvGrpSpPr>
          <p:cNvPr id="62492" name="组合 37"/>
          <p:cNvGrpSpPr/>
          <p:nvPr/>
        </p:nvGrpSpPr>
        <p:grpSpPr>
          <a:xfrm>
            <a:off x="6796088" y="2944813"/>
            <a:ext cx="2011362" cy="2006600"/>
            <a:chOff x="10191" y="4401"/>
            <a:chExt cx="3910" cy="4077"/>
          </a:xfrm>
        </p:grpSpPr>
        <p:grpSp>
          <p:nvGrpSpPr>
            <p:cNvPr id="62493" name="组合 32"/>
            <p:cNvGrpSpPr/>
            <p:nvPr/>
          </p:nvGrpSpPr>
          <p:grpSpPr>
            <a:xfrm>
              <a:off x="10191" y="4401"/>
              <a:ext cx="3910" cy="4076"/>
              <a:chOff x="9906" y="1702"/>
              <a:chExt cx="3910" cy="4076"/>
            </a:xfrm>
          </p:grpSpPr>
          <p:grpSp>
            <p:nvGrpSpPr>
              <p:cNvPr id="62494" name="组合 1073744136"/>
              <p:cNvGrpSpPr/>
              <p:nvPr/>
            </p:nvGrpSpPr>
            <p:grpSpPr>
              <a:xfrm>
                <a:off x="9906" y="1874"/>
                <a:ext cx="3910" cy="3904"/>
                <a:chOff x="9504" y="1673"/>
                <a:chExt cx="4188" cy="3723"/>
              </a:xfrm>
            </p:grpSpPr>
            <p:pic>
              <p:nvPicPr>
                <p:cNvPr id="62495" name="图片 40"/>
                <p:cNvPicPr/>
                <p:nvPr/>
              </p:nvPicPr>
              <p:blipFill>
                <a:blip r:embed="rId23"/>
                <a:stretch>
                  <a:fillRect/>
                </a:stretch>
              </p:blipFill>
              <p:spPr>
                <a:xfrm>
                  <a:off x="9999" y="1673"/>
                  <a:ext cx="3693" cy="3723"/>
                </a:xfrm>
                <a:prstGeom prst="rect">
                  <a:avLst/>
                </a:prstGeom>
                <a:noFill/>
                <a:ln w="9525">
                  <a:noFill/>
                </a:ln>
              </p:spPr>
            </p:pic>
            <p:pic>
              <p:nvPicPr>
                <p:cNvPr id="62496" name="图片 3247"/>
                <p:cNvPicPr/>
                <p:nvPr/>
              </p:nvPicPr>
              <p:blipFill>
                <a:blip r:embed="rId24"/>
                <a:stretch>
                  <a:fillRect/>
                </a:stretch>
              </p:blipFill>
              <p:spPr>
                <a:xfrm>
                  <a:off x="9504" y="4582"/>
                  <a:ext cx="338" cy="372"/>
                </a:xfrm>
                <a:prstGeom prst="rect">
                  <a:avLst/>
                </a:prstGeom>
                <a:noFill/>
                <a:ln w="38100">
                  <a:noFill/>
                </a:ln>
              </p:spPr>
            </p:pic>
            <p:cxnSp>
              <p:nvCxnSpPr>
                <p:cNvPr id="62497" name="直接箭头连接符 36"/>
                <p:cNvCxnSpPr/>
                <p:nvPr/>
              </p:nvCxnSpPr>
              <p:spPr>
                <a:xfrm flipH="1">
                  <a:off x="9895" y="4766"/>
                  <a:ext cx="3713" cy="6"/>
                </a:xfrm>
                <a:prstGeom prst="straightConnector1">
                  <a:avLst/>
                </a:prstGeom>
                <a:ln w="3175" cap="flat" cmpd="sng">
                  <a:solidFill>
                    <a:srgbClr val="FF0000"/>
                  </a:solidFill>
                  <a:prstDash val="solid"/>
                  <a:miter lim="400000"/>
                  <a:headEnd type="none" w="med" len="med"/>
                  <a:tailEnd type="arrow" w="med" len="med"/>
                </a:ln>
              </p:spPr>
            </p:cxnSp>
            <p:pic>
              <p:nvPicPr>
                <p:cNvPr id="62498" name="图片 3247"/>
                <p:cNvPicPr/>
                <p:nvPr/>
              </p:nvPicPr>
              <p:blipFill>
                <a:blip r:embed="rId25"/>
                <a:stretch>
                  <a:fillRect/>
                </a:stretch>
              </p:blipFill>
              <p:spPr>
                <a:xfrm>
                  <a:off x="13270" y="4888"/>
                  <a:ext cx="338" cy="372"/>
                </a:xfrm>
                <a:prstGeom prst="rect">
                  <a:avLst/>
                </a:prstGeom>
                <a:noFill/>
                <a:ln w="38100">
                  <a:noFill/>
                </a:ln>
              </p:spPr>
            </p:pic>
            <p:cxnSp>
              <p:nvCxnSpPr>
                <p:cNvPr id="62499" name="直接箭头连接符 48"/>
                <p:cNvCxnSpPr/>
                <p:nvPr/>
              </p:nvCxnSpPr>
              <p:spPr>
                <a:xfrm flipH="1">
                  <a:off x="10401" y="4888"/>
                  <a:ext cx="985" cy="12"/>
                </a:xfrm>
                <a:prstGeom prst="straightConnector1">
                  <a:avLst/>
                </a:prstGeom>
                <a:ln w="3175" cap="flat" cmpd="sng">
                  <a:solidFill>
                    <a:srgbClr val="FF0000"/>
                  </a:solidFill>
                  <a:prstDash val="solid"/>
                  <a:miter lim="400000"/>
                  <a:headEnd type="none" w="med" len="med"/>
                  <a:tailEnd type="arrow" w="med" len="med"/>
                </a:ln>
              </p:spPr>
            </p:cxnSp>
            <p:cxnSp>
              <p:nvCxnSpPr>
                <p:cNvPr id="62500" name="直接箭头连接符 49"/>
                <p:cNvCxnSpPr/>
                <p:nvPr/>
              </p:nvCxnSpPr>
              <p:spPr>
                <a:xfrm>
                  <a:off x="13469" y="2797"/>
                  <a:ext cx="21" cy="1191"/>
                </a:xfrm>
                <a:prstGeom prst="straightConnector1">
                  <a:avLst/>
                </a:prstGeom>
                <a:ln w="3175" cap="flat" cmpd="sng">
                  <a:solidFill>
                    <a:srgbClr val="FF0000"/>
                  </a:solidFill>
                  <a:prstDash val="solid"/>
                  <a:miter lim="400000"/>
                  <a:headEnd type="none" w="med" len="med"/>
                  <a:tailEnd type="arrow" w="med" len="med"/>
                </a:ln>
              </p:spPr>
            </p:cxnSp>
            <p:pic>
              <p:nvPicPr>
                <p:cNvPr id="62501" name="图片 3247"/>
                <p:cNvPicPr/>
                <p:nvPr/>
              </p:nvPicPr>
              <p:blipFill>
                <a:blip r:embed="rId26"/>
                <a:stretch>
                  <a:fillRect/>
                </a:stretch>
              </p:blipFill>
              <p:spPr>
                <a:xfrm>
                  <a:off x="9895" y="4821"/>
                  <a:ext cx="1080" cy="575"/>
                </a:xfrm>
                <a:prstGeom prst="rect">
                  <a:avLst/>
                </a:prstGeom>
                <a:noFill/>
                <a:ln w="38100">
                  <a:noFill/>
                </a:ln>
              </p:spPr>
            </p:pic>
            <p:pic>
              <p:nvPicPr>
                <p:cNvPr id="62502" name="图片 3247"/>
                <p:cNvPicPr/>
                <p:nvPr/>
              </p:nvPicPr>
              <p:blipFill>
                <a:blip r:embed="rId27"/>
                <a:stretch>
                  <a:fillRect/>
                </a:stretch>
              </p:blipFill>
              <p:spPr>
                <a:xfrm>
                  <a:off x="13100" y="3804"/>
                  <a:ext cx="508" cy="575"/>
                </a:xfrm>
                <a:prstGeom prst="rect">
                  <a:avLst/>
                </a:prstGeom>
                <a:noFill/>
                <a:ln w="38100">
                  <a:noFill/>
                </a:ln>
              </p:spPr>
            </p:pic>
          </p:grpSp>
          <p:graphicFrame>
            <p:nvGraphicFramePr>
              <p:cNvPr id="62503" name="对象 -2147481739"/>
              <p:cNvGraphicFramePr>
                <a:graphicFrameLocks noChangeAspect="1"/>
              </p:cNvGraphicFramePr>
              <p:nvPr/>
            </p:nvGraphicFramePr>
            <p:xfrm>
              <a:off x="13436" y="1702"/>
              <a:ext cx="380" cy="448"/>
            </p:xfrm>
            <a:graphic>
              <a:graphicData uri="http://schemas.openxmlformats.org/presentationml/2006/ole">
                <mc:AlternateContent xmlns:mc="http://schemas.openxmlformats.org/markup-compatibility/2006">
                  <mc:Choice xmlns:v="urn:schemas-microsoft-com:vml" Requires="v">
                    <p:oleObj spid="_x0000_s3363" name="" r:id="rId28" imgW="139700" imgH="165100" progId="Equation.KSEE3">
                      <p:embed/>
                    </p:oleObj>
                  </mc:Choice>
                  <mc:Fallback>
                    <p:oleObj name="" r:id="rId28" imgW="139700" imgH="165100" progId="Equation.KSEE3">
                      <p:embed/>
                      <p:pic>
                        <p:nvPicPr>
                          <p:cNvPr id="0" name="图片 3362"/>
                          <p:cNvPicPr/>
                          <p:nvPr/>
                        </p:nvPicPr>
                        <p:blipFill>
                          <a:blip r:embed="rId29"/>
                          <a:stretch>
                            <a:fillRect/>
                          </a:stretch>
                        </p:blipFill>
                        <p:spPr>
                          <a:xfrm>
                            <a:off x="13436" y="1702"/>
                            <a:ext cx="380" cy="448"/>
                          </a:xfrm>
                          <a:prstGeom prst="rect">
                            <a:avLst/>
                          </a:prstGeom>
                          <a:noFill/>
                          <a:ln w="38100">
                            <a:noFill/>
                            <a:miter/>
                          </a:ln>
                        </p:spPr>
                      </p:pic>
                    </p:oleObj>
                  </mc:Fallback>
                </mc:AlternateContent>
              </a:graphicData>
            </a:graphic>
          </p:graphicFrame>
          <p:cxnSp>
            <p:nvCxnSpPr>
              <p:cNvPr id="52" name="直接箭头连接符 51"/>
              <p:cNvCxnSpPr/>
              <p:nvPr/>
            </p:nvCxnSpPr>
            <p:spPr>
              <a:xfrm flipH="1" flipV="1">
                <a:off x="13661" y="2232"/>
                <a:ext cx="67" cy="2889"/>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pSp>
        <p:sp>
          <p:nvSpPr>
            <p:cNvPr id="9" name="任意多边形 8"/>
            <p:cNvSpPr/>
            <p:nvPr/>
          </p:nvSpPr>
          <p:spPr>
            <a:xfrm>
              <a:off x="11099" y="7071"/>
              <a:ext cx="279" cy="582"/>
            </a:xfrm>
            <a:custGeom>
              <a:avLst/>
              <a:gdLst>
                <a:gd name="connisteX0" fmla="*/ 177165 w 177165"/>
                <a:gd name="connsiteY0" fmla="*/ 0 h 369570"/>
                <a:gd name="connisteX1" fmla="*/ 29210 w 177165"/>
                <a:gd name="connsiteY1" fmla="*/ 147955 h 369570"/>
                <a:gd name="connisteX2" fmla="*/ 0 w 177165"/>
                <a:gd name="connsiteY2" fmla="*/ 369570 h 369570"/>
              </a:gdLst>
              <a:ahLst/>
              <a:cxnLst>
                <a:cxn ang="0">
                  <a:pos x="connisteX0" y="connsiteY0"/>
                </a:cxn>
                <a:cxn ang="0">
                  <a:pos x="connisteX1" y="connsiteY1"/>
                </a:cxn>
                <a:cxn ang="0">
                  <a:pos x="connisteX2" y="connsiteY2"/>
                </a:cxn>
              </a:cxnLst>
              <a:rect l="l" t="t" r="r" b="b"/>
              <a:pathLst>
                <a:path w="177165" h="369570">
                  <a:moveTo>
                    <a:pt x="177165" y="0"/>
                  </a:moveTo>
                  <a:cubicBezTo>
                    <a:pt x="147955" y="25400"/>
                    <a:pt x="64770" y="74295"/>
                    <a:pt x="29210" y="147955"/>
                  </a:cubicBezTo>
                  <a:cubicBezTo>
                    <a:pt x="-6350" y="221615"/>
                    <a:pt x="3175" y="328295"/>
                    <a:pt x="0" y="369570"/>
                  </a:cubicBezTo>
                </a:path>
              </a:pathLst>
            </a:custGeom>
            <a:noFill/>
            <a:ln>
              <a:solidFill>
                <a:srgbClr val="FF00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p>
          </p:txBody>
        </p:sp>
        <p:graphicFrame>
          <p:nvGraphicFramePr>
            <p:cNvPr id="62506" name="对象 -2147481753"/>
            <p:cNvGraphicFramePr>
              <a:graphicFrameLocks noChangeAspect="1"/>
            </p:cNvGraphicFramePr>
            <p:nvPr/>
          </p:nvGraphicFramePr>
          <p:xfrm>
            <a:off x="10582" y="7071"/>
            <a:ext cx="389" cy="385"/>
          </p:xfrm>
          <a:graphic>
            <a:graphicData uri="http://schemas.openxmlformats.org/presentationml/2006/ole">
              <mc:AlternateContent xmlns:mc="http://schemas.openxmlformats.org/markup-compatibility/2006">
                <mc:Choice xmlns:v="urn:schemas-microsoft-com:vml" Requires="v">
                  <p:oleObj spid="_x0000_s3364" name="" r:id="rId30" imgW="139700" imgH="165100" progId="Equation.KSEE3">
                    <p:embed/>
                  </p:oleObj>
                </mc:Choice>
                <mc:Fallback>
                  <p:oleObj name="" r:id="rId30" imgW="139700" imgH="165100" progId="Equation.KSEE3">
                    <p:embed/>
                    <p:pic>
                      <p:nvPicPr>
                        <p:cNvPr id="0" name="图片 3363"/>
                        <p:cNvPicPr/>
                        <p:nvPr/>
                      </p:nvPicPr>
                      <p:blipFill>
                        <a:blip r:embed="rId31"/>
                        <a:stretch>
                          <a:fillRect/>
                        </a:stretch>
                      </p:blipFill>
                      <p:spPr>
                        <a:xfrm>
                          <a:off x="10582" y="7071"/>
                          <a:ext cx="389" cy="385"/>
                        </a:xfrm>
                        <a:prstGeom prst="rect">
                          <a:avLst/>
                        </a:prstGeom>
                        <a:noFill/>
                        <a:ln w="38100">
                          <a:noFill/>
                          <a:miter/>
                        </a:ln>
                      </p:spPr>
                    </p:pic>
                  </p:oleObj>
                </mc:Fallback>
              </mc:AlternateContent>
            </a:graphicData>
          </a:graphic>
        </p:graphicFrame>
      </p:grpSp>
      <p:graphicFrame>
        <p:nvGraphicFramePr>
          <p:cNvPr id="62507" name="对象 -2147481753"/>
          <p:cNvGraphicFramePr>
            <a:graphicFrameLocks noChangeAspect="1"/>
          </p:cNvGraphicFramePr>
          <p:nvPr/>
        </p:nvGraphicFramePr>
        <p:xfrm>
          <a:off x="3649663" y="2771775"/>
          <a:ext cx="1593850" cy="300038"/>
        </p:xfrm>
        <a:graphic>
          <a:graphicData uri="http://schemas.openxmlformats.org/presentationml/2006/ole">
            <mc:AlternateContent xmlns:mc="http://schemas.openxmlformats.org/markup-compatibility/2006">
              <mc:Choice xmlns:v="urn:schemas-microsoft-com:vml" Requires="v">
                <p:oleObj spid="_x0000_s3365" name="" r:id="rId32" imgW="901700" imgH="203200" progId="Equation.KSEE3">
                  <p:embed/>
                </p:oleObj>
              </mc:Choice>
              <mc:Fallback>
                <p:oleObj name="" r:id="rId32" imgW="901700" imgH="203200" progId="Equation.KSEE3">
                  <p:embed/>
                  <p:pic>
                    <p:nvPicPr>
                      <p:cNvPr id="0" name="图片 3364"/>
                      <p:cNvPicPr/>
                      <p:nvPr/>
                    </p:nvPicPr>
                    <p:blipFill>
                      <a:blip r:embed="rId33"/>
                      <a:stretch>
                        <a:fillRect/>
                      </a:stretch>
                    </p:blipFill>
                    <p:spPr>
                      <a:xfrm>
                        <a:off x="3649663" y="2771775"/>
                        <a:ext cx="1593850" cy="300038"/>
                      </a:xfrm>
                      <a:prstGeom prst="rect">
                        <a:avLst/>
                      </a:prstGeom>
                      <a:noFill/>
                      <a:ln w="38100">
                        <a:noFill/>
                        <a:miter/>
                      </a:ln>
                    </p:spPr>
                  </p:pic>
                </p:oleObj>
              </mc:Fallback>
            </mc:AlternateContent>
          </a:graphicData>
        </a:graphic>
      </p:graphicFrame>
      <p:graphicFrame>
        <p:nvGraphicFramePr>
          <p:cNvPr id="62508" name="对象 -2147481753"/>
          <p:cNvGraphicFramePr>
            <a:graphicFrameLocks noChangeAspect="1"/>
          </p:cNvGraphicFramePr>
          <p:nvPr/>
        </p:nvGraphicFramePr>
        <p:xfrm>
          <a:off x="5700713" y="2713038"/>
          <a:ext cx="1301750" cy="357187"/>
        </p:xfrm>
        <a:graphic>
          <a:graphicData uri="http://schemas.openxmlformats.org/presentationml/2006/ole">
            <mc:AlternateContent xmlns:mc="http://schemas.openxmlformats.org/markup-compatibility/2006">
              <mc:Choice xmlns:v="urn:schemas-microsoft-com:vml" Requires="v">
                <p:oleObj spid="_x0000_s3366" name="" r:id="rId34" imgW="736600" imgH="241300" progId="Equation.KSEE3">
                  <p:embed/>
                </p:oleObj>
              </mc:Choice>
              <mc:Fallback>
                <p:oleObj name="" r:id="rId34" imgW="736600" imgH="241300" progId="Equation.KSEE3">
                  <p:embed/>
                  <p:pic>
                    <p:nvPicPr>
                      <p:cNvPr id="0" name="图片 3365"/>
                      <p:cNvPicPr/>
                      <p:nvPr/>
                    </p:nvPicPr>
                    <p:blipFill>
                      <a:blip r:embed="rId35"/>
                      <a:stretch>
                        <a:fillRect/>
                      </a:stretch>
                    </p:blipFill>
                    <p:spPr>
                      <a:xfrm>
                        <a:off x="5700713" y="2713038"/>
                        <a:ext cx="1301750" cy="357187"/>
                      </a:xfrm>
                      <a:prstGeom prst="rect">
                        <a:avLst/>
                      </a:prstGeom>
                      <a:noFill/>
                      <a:ln w="38100">
                        <a:noFill/>
                        <a:miter/>
                      </a:ln>
                    </p:spPr>
                  </p:pic>
                </p:oleObj>
              </mc:Fallback>
            </mc:AlternateContent>
          </a:graphicData>
        </a:graphic>
      </p:graphicFrame>
      <p:sp>
        <p:nvSpPr>
          <p:cNvPr id="28" name="文本框 1"/>
          <p:cNvSpPr txBox="1"/>
          <p:nvPr/>
        </p:nvSpPr>
        <p:spPr>
          <a:xfrm>
            <a:off x="-29210" y="3159125"/>
            <a:ext cx="137412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sym typeface="+mn-ea"/>
              </a:rPr>
              <a:t>（</a:t>
            </a:r>
            <a:r>
              <a:rPr lang="en-US" altLang="zh-CN" sz="1900" b="1" strike="noStrike" noProof="1" dirty="0">
                <a:solidFill>
                  <a:srgbClr val="FF0000"/>
                </a:solidFill>
                <a:latin typeface="+mj-lt"/>
                <a:ea typeface="+mj-ea"/>
                <a:cs typeface="+mj-cs"/>
                <a:sym typeface="+mn-ea"/>
              </a:rPr>
              <a:t>2</a:t>
            </a:r>
            <a:r>
              <a:rPr lang="zh-CN" altLang="en-US" sz="1900" b="1" strike="noStrike" noProof="1" dirty="0">
                <a:solidFill>
                  <a:srgbClr val="FF0000"/>
                </a:solidFill>
                <a:latin typeface="+mj-lt"/>
                <a:ea typeface="+mj-ea"/>
                <a:cs typeface="+mj-cs"/>
                <a:sym typeface="+mn-ea"/>
              </a:rPr>
              <a:t>）求导</a:t>
            </a:r>
            <a:endParaRPr lang="en-US" altLang="zh-CN" sz="1900" b="1" strike="noStrike" noProof="1" dirty="0">
              <a:solidFill>
                <a:schemeClr val="tx1"/>
              </a:solidFill>
              <a:latin typeface="+mj-lt"/>
              <a:ea typeface="+mj-ea"/>
              <a:cs typeface="+mj-cs"/>
            </a:endParaRPr>
          </a:p>
        </p:txBody>
      </p:sp>
      <p:graphicFrame>
        <p:nvGraphicFramePr>
          <p:cNvPr id="62510" name="对象 -2147481753"/>
          <p:cNvGraphicFramePr>
            <a:graphicFrameLocks noChangeAspect="1"/>
          </p:cNvGraphicFramePr>
          <p:nvPr/>
        </p:nvGraphicFramePr>
        <p:xfrm>
          <a:off x="5546725" y="3559175"/>
          <a:ext cx="1052513" cy="450850"/>
        </p:xfrm>
        <a:graphic>
          <a:graphicData uri="http://schemas.openxmlformats.org/presentationml/2006/ole">
            <mc:AlternateContent xmlns:mc="http://schemas.openxmlformats.org/markup-compatibility/2006">
              <mc:Choice xmlns:v="urn:schemas-microsoft-com:vml" Requires="v">
                <p:oleObj spid="_x0000_s3367" name="" r:id="rId36" imgW="596900" imgH="304800" progId="Equation.KSEE3">
                  <p:embed/>
                </p:oleObj>
              </mc:Choice>
              <mc:Fallback>
                <p:oleObj name="" r:id="rId36" imgW="596900" imgH="304800" progId="Equation.KSEE3">
                  <p:embed/>
                  <p:pic>
                    <p:nvPicPr>
                      <p:cNvPr id="0" name="图片 3366"/>
                      <p:cNvPicPr/>
                      <p:nvPr/>
                    </p:nvPicPr>
                    <p:blipFill>
                      <a:blip r:embed="rId37"/>
                      <a:stretch>
                        <a:fillRect/>
                      </a:stretch>
                    </p:blipFill>
                    <p:spPr>
                      <a:xfrm>
                        <a:off x="5546725" y="3559175"/>
                        <a:ext cx="1052513" cy="45085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62511" name="对象 -2147481753"/>
          <p:cNvGraphicFramePr>
            <a:graphicFrameLocks noChangeAspect="1"/>
          </p:cNvGraphicFramePr>
          <p:nvPr/>
        </p:nvGraphicFramePr>
        <p:xfrm>
          <a:off x="1211263" y="3117850"/>
          <a:ext cx="1793875" cy="581025"/>
        </p:xfrm>
        <a:graphic>
          <a:graphicData uri="http://schemas.openxmlformats.org/presentationml/2006/ole">
            <mc:AlternateContent xmlns:mc="http://schemas.openxmlformats.org/markup-compatibility/2006">
              <mc:Choice xmlns:v="urn:schemas-microsoft-com:vml" Requires="v">
                <p:oleObj spid="_x0000_s3368" name="" r:id="rId38" imgW="1016000" imgH="393700" progId="Equation.KSEE3">
                  <p:embed/>
                </p:oleObj>
              </mc:Choice>
              <mc:Fallback>
                <p:oleObj name="" r:id="rId38" imgW="1016000" imgH="393700" progId="Equation.KSEE3">
                  <p:embed/>
                  <p:pic>
                    <p:nvPicPr>
                      <p:cNvPr id="0" name="图片 3367"/>
                      <p:cNvPicPr/>
                      <p:nvPr/>
                    </p:nvPicPr>
                    <p:blipFill>
                      <a:blip r:embed="rId39"/>
                      <a:stretch>
                        <a:fillRect/>
                      </a:stretch>
                    </p:blipFill>
                    <p:spPr>
                      <a:xfrm>
                        <a:off x="1211263" y="3117850"/>
                        <a:ext cx="1793875" cy="581025"/>
                      </a:xfrm>
                      <a:prstGeom prst="rect">
                        <a:avLst/>
                      </a:prstGeom>
                      <a:noFill/>
                      <a:ln w="38100">
                        <a:noFill/>
                        <a:miter/>
                      </a:ln>
                    </p:spPr>
                  </p:pic>
                </p:oleObj>
              </mc:Fallback>
            </mc:AlternateContent>
          </a:graphicData>
        </a:graphic>
      </p:graphicFrame>
      <p:sp>
        <p:nvSpPr>
          <p:cNvPr id="34" name="文本框 1"/>
          <p:cNvSpPr txBox="1"/>
          <p:nvPr/>
        </p:nvSpPr>
        <p:spPr>
          <a:xfrm>
            <a:off x="2989574" y="3190875"/>
            <a:ext cx="77661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4</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sp>
        <p:nvSpPr>
          <p:cNvPr id="35" name="文本框 1"/>
          <p:cNvSpPr txBox="1"/>
          <p:nvPr/>
        </p:nvSpPr>
        <p:spPr>
          <a:xfrm>
            <a:off x="38735" y="3732518"/>
            <a:ext cx="361123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sym typeface="+mn-ea"/>
              </a:rPr>
              <a:t>（</a:t>
            </a:r>
            <a:r>
              <a:rPr lang="en-US" altLang="zh-CN" sz="1900" b="1" strike="noStrike" noProof="1" dirty="0">
                <a:solidFill>
                  <a:srgbClr val="FF0000"/>
                </a:solidFill>
                <a:latin typeface="+mj-lt"/>
                <a:ea typeface="+mj-ea"/>
                <a:cs typeface="+mj-cs"/>
                <a:sym typeface="+mn-ea"/>
              </a:rPr>
              <a:t>3</a:t>
            </a:r>
            <a:r>
              <a:rPr lang="zh-CN" altLang="en-US" sz="1900" b="1" strike="noStrike" noProof="1" dirty="0">
                <a:solidFill>
                  <a:srgbClr val="FF0000"/>
                </a:solidFill>
                <a:latin typeface="+mj-lt"/>
                <a:ea typeface="+mj-ea"/>
                <a:cs typeface="+mj-cs"/>
                <a:sym typeface="+mn-ea"/>
              </a:rPr>
              <a:t>）求导，并将（</a:t>
            </a:r>
            <a:r>
              <a:rPr lang="en-US" altLang="zh-CN" sz="1900" b="1" strike="noStrike" noProof="1" dirty="0">
                <a:solidFill>
                  <a:srgbClr val="FF0000"/>
                </a:solidFill>
                <a:latin typeface="+mj-lt"/>
                <a:ea typeface="+mj-ea"/>
                <a:cs typeface="+mj-cs"/>
                <a:sym typeface="+mn-ea"/>
              </a:rPr>
              <a:t>4)</a:t>
            </a:r>
            <a:r>
              <a:rPr lang="zh-CN" altLang="en-US" sz="1900" b="1" strike="noStrike" noProof="1" dirty="0">
                <a:solidFill>
                  <a:srgbClr val="FF0000"/>
                </a:solidFill>
                <a:latin typeface="+mj-lt"/>
                <a:ea typeface="+mj-ea"/>
                <a:cs typeface="+mj-cs"/>
                <a:sym typeface="+mn-ea"/>
              </a:rPr>
              <a:t>代入</a:t>
            </a:r>
            <a:endParaRPr lang="zh-CN" altLang="en-US" sz="1900" b="1" strike="noStrike" noProof="1" dirty="0">
              <a:solidFill>
                <a:srgbClr val="FF0000"/>
              </a:solidFill>
              <a:latin typeface="+mj-lt"/>
              <a:ea typeface="+mj-ea"/>
              <a:cs typeface="+mj-cs"/>
              <a:sym typeface="+mn-ea"/>
            </a:endParaRPr>
          </a:p>
        </p:txBody>
      </p:sp>
      <p:sp>
        <p:nvSpPr>
          <p:cNvPr id="36" name="文本框 1"/>
          <p:cNvSpPr txBox="1"/>
          <p:nvPr/>
        </p:nvSpPr>
        <p:spPr>
          <a:xfrm>
            <a:off x="4234174" y="3753485"/>
            <a:ext cx="77661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5</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sp>
        <p:nvSpPr>
          <p:cNvPr id="37" name="文本框 1"/>
          <p:cNvSpPr txBox="1"/>
          <p:nvPr/>
        </p:nvSpPr>
        <p:spPr>
          <a:xfrm>
            <a:off x="3441059" y="5669915"/>
            <a:ext cx="77661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rgbClr val="FF0000"/>
                </a:solidFill>
                <a:latin typeface="+mj-lt"/>
                <a:ea typeface="+mj-ea"/>
                <a:cs typeface="+mj-cs"/>
              </a:rPr>
              <a:t>（</a:t>
            </a:r>
            <a:r>
              <a:rPr lang="en-US" altLang="zh-CN" sz="1900" b="1" strike="noStrike" noProof="1" dirty="0">
                <a:solidFill>
                  <a:srgbClr val="FF0000"/>
                </a:solidFill>
                <a:latin typeface="+mj-lt"/>
                <a:ea typeface="+mj-ea"/>
                <a:cs typeface="+mj-cs"/>
              </a:rPr>
              <a:t>7</a:t>
            </a:r>
            <a:r>
              <a:rPr lang="zh-CN" altLang="en-US" sz="1900" b="1" strike="noStrike" noProof="1" dirty="0">
                <a:solidFill>
                  <a:srgbClr val="FF0000"/>
                </a:solidFill>
                <a:latin typeface="+mj-lt"/>
                <a:ea typeface="+mj-ea"/>
                <a:cs typeface="+mj-cs"/>
              </a:rPr>
              <a:t>）</a:t>
            </a:r>
            <a:endParaRPr lang="zh-CN" altLang="en-US" sz="1900" b="1" strike="noStrike" noProof="1" dirty="0">
              <a:solidFill>
                <a:srgbClr val="FF0000"/>
              </a:solidFill>
              <a:latin typeface="+mj-lt"/>
              <a:ea typeface="+mj-ea"/>
              <a:cs typeface="+mj-cs"/>
            </a:endParaRPr>
          </a:p>
        </p:txBody>
      </p:sp>
      <p:pic>
        <p:nvPicPr>
          <p:cNvPr id="62516" name="图片 11272">
            <a:hlinkClick r:id="rId40"/>
          </p:cNvPr>
          <p:cNvPicPr>
            <a:picLocks noChangeAspect="1"/>
          </p:cNvPicPr>
          <p:nvPr/>
        </p:nvPicPr>
        <p:blipFill>
          <a:blip r:embed="rId41"/>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图片 11272">
            <a:hlinkClick r:id="rId1"/>
          </p:cNvPr>
          <p:cNvPicPr>
            <a:picLocks noChangeAspect="1"/>
          </p:cNvPicPr>
          <p:nvPr/>
        </p:nvPicPr>
        <p:blipFill>
          <a:blip r:embed="rId2"/>
          <a:stretch>
            <a:fillRect/>
          </a:stretch>
        </p:blipFill>
        <p:spPr>
          <a:xfrm>
            <a:off x="8686800" y="6396038"/>
            <a:ext cx="508000" cy="488950"/>
          </a:xfrm>
          <a:prstGeom prst="rect">
            <a:avLst/>
          </a:prstGeom>
          <a:noFill/>
          <a:ln w="9525">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588125" y="1412875"/>
            <a:ext cx="2089150" cy="10795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b="1" strike="noStrike"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7486650" y="5177790"/>
            <a:ext cx="72578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4" name="组合 33"/>
          <p:cNvGrpSpPr/>
          <p:nvPr/>
        </p:nvGrpSpPr>
        <p:grpSpPr>
          <a:xfrm>
            <a:off x="200025" y="920750"/>
            <a:ext cx="8956675" cy="1855788"/>
            <a:chOff x="314" y="1451"/>
            <a:chExt cx="14105" cy="2922"/>
          </a:xfrm>
        </p:grpSpPr>
        <p:sp>
          <p:nvSpPr>
            <p:cNvPr id="16" name="文本框 1"/>
            <p:cNvSpPr txBox="1"/>
            <p:nvPr/>
          </p:nvSpPr>
          <p:spPr>
            <a:xfrm>
              <a:off x="314" y="1451"/>
              <a:ext cx="14105"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：机械能守恒微分法</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速度关系用运动学合成定理等得到</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26" y="2119"/>
              <a:ext cx="5084"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取图</a:t>
              </a:r>
              <a:r>
                <a:rPr 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的x轴为重力零势能点</a:t>
              </a:r>
              <a:endPar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6566" name="对象 -2147481754"/>
            <p:cNvGraphicFramePr>
              <a:graphicFrameLocks noChangeAspect="1"/>
            </p:cNvGraphicFramePr>
            <p:nvPr/>
          </p:nvGraphicFramePr>
          <p:xfrm>
            <a:off x="560" y="2969"/>
            <a:ext cx="2751" cy="536"/>
          </p:xfrm>
          <a:graphic>
            <a:graphicData uri="http://schemas.openxmlformats.org/presentationml/2006/ole">
              <mc:AlternateContent xmlns:mc="http://schemas.openxmlformats.org/markup-compatibility/2006">
                <mc:Choice xmlns:v="urn:schemas-microsoft-com:vml" Requires="v">
                  <p:oleObj spid="_x0000_s3369" name="" r:id="rId1" imgW="1041400" imgH="203200" progId="Equation.KSEE3">
                    <p:embed/>
                  </p:oleObj>
                </mc:Choice>
                <mc:Fallback>
                  <p:oleObj name="" r:id="rId1" imgW="1041400" imgH="203200" progId="Equation.KSEE3">
                    <p:embed/>
                    <p:pic>
                      <p:nvPicPr>
                        <p:cNvPr id="0" name="图片 3368"/>
                        <p:cNvPicPr/>
                        <p:nvPr/>
                      </p:nvPicPr>
                      <p:blipFill>
                        <a:blip r:embed="rId2"/>
                        <a:stretch>
                          <a:fillRect/>
                        </a:stretch>
                      </p:blipFill>
                      <p:spPr>
                        <a:xfrm>
                          <a:off x="560" y="2969"/>
                          <a:ext cx="2751" cy="536"/>
                        </a:xfrm>
                        <a:prstGeom prst="rect">
                          <a:avLst/>
                        </a:prstGeom>
                        <a:noFill/>
                        <a:ln w="38100">
                          <a:noFill/>
                          <a:miter/>
                        </a:ln>
                      </p:spPr>
                    </p:pic>
                  </p:oleObj>
                </mc:Fallback>
              </mc:AlternateContent>
            </a:graphicData>
          </a:graphic>
        </p:graphicFrame>
        <p:graphicFrame>
          <p:nvGraphicFramePr>
            <p:cNvPr id="66567" name="对象 -2147481753"/>
            <p:cNvGraphicFramePr>
              <a:graphicFrameLocks noChangeAspect="1"/>
            </p:cNvGraphicFramePr>
            <p:nvPr/>
          </p:nvGraphicFramePr>
          <p:xfrm>
            <a:off x="4851" y="2762"/>
            <a:ext cx="5503" cy="917"/>
          </p:xfrm>
          <a:graphic>
            <a:graphicData uri="http://schemas.openxmlformats.org/presentationml/2006/ole">
              <mc:AlternateContent xmlns:mc="http://schemas.openxmlformats.org/markup-compatibility/2006">
                <mc:Choice xmlns:v="urn:schemas-microsoft-com:vml" Requires="v">
                  <p:oleObj spid="_x0000_s3370" name="" r:id="rId3" imgW="1981200" imgH="393700" progId="Equation.KSEE3">
                    <p:embed/>
                  </p:oleObj>
                </mc:Choice>
                <mc:Fallback>
                  <p:oleObj name="" r:id="rId3" imgW="1981200" imgH="393700" progId="Equation.KSEE3">
                    <p:embed/>
                    <p:pic>
                      <p:nvPicPr>
                        <p:cNvPr id="0" name="图片 3369"/>
                        <p:cNvPicPr/>
                        <p:nvPr/>
                      </p:nvPicPr>
                      <p:blipFill>
                        <a:blip r:embed="rId4"/>
                        <a:stretch>
                          <a:fillRect/>
                        </a:stretch>
                      </p:blipFill>
                      <p:spPr>
                        <a:xfrm>
                          <a:off x="4851" y="2762"/>
                          <a:ext cx="5503" cy="917"/>
                        </a:xfrm>
                        <a:prstGeom prst="rect">
                          <a:avLst/>
                        </a:prstGeom>
                        <a:noFill/>
                        <a:ln w="38100">
                          <a:noFill/>
                          <a:miter/>
                        </a:ln>
                      </p:spPr>
                    </p:pic>
                  </p:oleObj>
                </mc:Fallback>
              </mc:AlternateContent>
            </a:graphicData>
          </a:graphic>
        </p:graphicFrame>
        <p:sp>
          <p:nvSpPr>
            <p:cNvPr id="7" name="文本框 6"/>
            <p:cNvSpPr txBox="1"/>
            <p:nvPr/>
          </p:nvSpPr>
          <p:spPr>
            <a:xfrm>
              <a:off x="336" y="3432"/>
              <a:ext cx="5084"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b="1" strike="noStrike" noProof="1" dirty="0">
                  <a:solidFill>
                    <a:schemeClr val="tx1"/>
                  </a:solidFill>
                  <a:latin typeface="微软雅黑" panose="020B0503020204020204" pitchFamily="34" charset="-122"/>
                  <a:ea typeface="微软雅黑" panose="020B0503020204020204" pitchFamily="34" charset="-122"/>
                  <a:cs typeface="+mj-cs"/>
                </a:rPr>
                <a:t>由机械能守恒定律有</a:t>
              </a:r>
              <a:endParaRPr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graphicFrame>
          <p:nvGraphicFramePr>
            <p:cNvPr id="66569" name="对象 -2147481752"/>
            <p:cNvGraphicFramePr>
              <a:graphicFrameLocks noChangeAspect="1"/>
            </p:cNvGraphicFramePr>
            <p:nvPr/>
          </p:nvGraphicFramePr>
          <p:xfrm>
            <a:off x="4165" y="3679"/>
            <a:ext cx="3834" cy="694"/>
          </p:xfrm>
          <a:graphic>
            <a:graphicData uri="http://schemas.openxmlformats.org/presentationml/2006/ole">
              <mc:AlternateContent xmlns:mc="http://schemas.openxmlformats.org/markup-compatibility/2006">
                <mc:Choice xmlns:v="urn:schemas-microsoft-com:vml" Requires="v">
                  <p:oleObj spid="_x0000_s3371" name="" r:id="rId5" imgW="1409700" imgH="254000" progId="Equation.KSEE3">
                    <p:embed/>
                  </p:oleObj>
                </mc:Choice>
                <mc:Fallback>
                  <p:oleObj name="" r:id="rId5" imgW="1409700" imgH="254000" progId="Equation.KSEE3">
                    <p:embed/>
                    <p:pic>
                      <p:nvPicPr>
                        <p:cNvPr id="0" name="图片 3370"/>
                        <p:cNvPicPr/>
                        <p:nvPr/>
                      </p:nvPicPr>
                      <p:blipFill>
                        <a:blip r:embed="rId6"/>
                        <a:stretch>
                          <a:fillRect/>
                        </a:stretch>
                      </p:blipFill>
                      <p:spPr>
                        <a:xfrm>
                          <a:off x="4165" y="3679"/>
                          <a:ext cx="3834" cy="694"/>
                        </a:xfrm>
                        <a:prstGeom prst="rect">
                          <a:avLst/>
                        </a:prstGeom>
                        <a:noFill/>
                        <a:ln w="38100">
                          <a:noFill/>
                          <a:miter/>
                        </a:ln>
                      </p:spPr>
                    </p:pic>
                  </p:oleObj>
                </mc:Fallback>
              </mc:AlternateContent>
            </a:graphicData>
          </a:graphic>
        </p:graphicFrame>
        <p:sp>
          <p:nvSpPr>
            <p:cNvPr id="10" name="文本框 9"/>
            <p:cNvSpPr txBox="1"/>
            <p:nvPr/>
          </p:nvSpPr>
          <p:spPr>
            <a:xfrm>
              <a:off x="8376" y="3505"/>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rPr>
                <a:t>(1)</a:t>
              </a:r>
              <a:endPar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endParaRPr>
            </a:p>
          </p:txBody>
        </p:sp>
      </p:grpSp>
      <p:grpSp>
        <p:nvGrpSpPr>
          <p:cNvPr id="35" name="组合 34"/>
          <p:cNvGrpSpPr/>
          <p:nvPr/>
        </p:nvGrpSpPr>
        <p:grpSpPr>
          <a:xfrm>
            <a:off x="269875" y="2628900"/>
            <a:ext cx="5773738" cy="1084263"/>
            <a:chOff x="426" y="4139"/>
            <a:chExt cx="9092" cy="1708"/>
          </a:xfrm>
        </p:grpSpPr>
        <p:sp>
          <p:nvSpPr>
            <p:cNvPr id="11" name="文本框 10"/>
            <p:cNvSpPr txBox="1"/>
            <p:nvPr/>
          </p:nvSpPr>
          <p:spPr>
            <a:xfrm>
              <a:off x="426" y="4139"/>
              <a:ext cx="7840"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任意        位置</a:t>
              </a:r>
              <a:r>
                <a:rPr 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，由运动学速度瞬心法有</a:t>
              </a:r>
              <a:endParaRPr 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6573" name="对象 -2147481754"/>
            <p:cNvGraphicFramePr>
              <a:graphicFrameLocks noChangeAspect="1"/>
            </p:cNvGraphicFramePr>
            <p:nvPr/>
          </p:nvGraphicFramePr>
          <p:xfrm>
            <a:off x="1432" y="4465"/>
            <a:ext cx="280" cy="391"/>
          </p:xfrm>
          <a:graphic>
            <a:graphicData uri="http://schemas.openxmlformats.org/presentationml/2006/ole">
              <mc:AlternateContent xmlns:mc="http://schemas.openxmlformats.org/markup-compatibility/2006">
                <mc:Choice xmlns:v="urn:schemas-microsoft-com:vml" Requires="v">
                  <p:oleObj spid="_x0000_s3372" name="" r:id="rId7" imgW="127000" imgH="177165" progId="Equation.KSEE3">
                    <p:embed/>
                  </p:oleObj>
                </mc:Choice>
                <mc:Fallback>
                  <p:oleObj name="" r:id="rId7" imgW="127000" imgH="177165" progId="Equation.KSEE3">
                    <p:embed/>
                    <p:pic>
                      <p:nvPicPr>
                        <p:cNvPr id="0" name="图片 3371"/>
                        <p:cNvPicPr/>
                        <p:nvPr/>
                      </p:nvPicPr>
                      <p:blipFill>
                        <a:blip r:embed="rId8"/>
                        <a:stretch>
                          <a:fillRect/>
                        </a:stretch>
                      </p:blipFill>
                      <p:spPr>
                        <a:xfrm>
                          <a:off x="1432" y="4465"/>
                          <a:ext cx="280" cy="391"/>
                        </a:xfrm>
                        <a:prstGeom prst="rect">
                          <a:avLst/>
                        </a:prstGeom>
                        <a:noFill/>
                        <a:ln w="38100">
                          <a:noFill/>
                          <a:miter/>
                        </a:ln>
                      </p:spPr>
                    </p:pic>
                  </p:oleObj>
                </mc:Fallback>
              </mc:AlternateContent>
            </a:graphicData>
          </a:graphic>
        </p:graphicFrame>
        <p:graphicFrame>
          <p:nvGraphicFramePr>
            <p:cNvPr id="66574" name="对象 -2147480992"/>
            <p:cNvGraphicFramePr>
              <a:graphicFrameLocks noChangeAspect="1"/>
            </p:cNvGraphicFramePr>
            <p:nvPr/>
          </p:nvGraphicFramePr>
          <p:xfrm>
            <a:off x="1356" y="4836"/>
            <a:ext cx="5601" cy="1011"/>
          </p:xfrm>
          <a:graphic>
            <a:graphicData uri="http://schemas.openxmlformats.org/presentationml/2006/ole">
              <mc:AlternateContent xmlns:mc="http://schemas.openxmlformats.org/markup-compatibility/2006">
                <mc:Choice xmlns:v="urn:schemas-microsoft-com:vml" Requires="v">
                  <p:oleObj spid="_x0000_s3373" name="" r:id="rId9" imgW="2184400" imgH="393700" progId="Equation.KSEE3">
                    <p:embed/>
                  </p:oleObj>
                </mc:Choice>
                <mc:Fallback>
                  <p:oleObj name="" r:id="rId9" imgW="2184400" imgH="393700" progId="Equation.KSEE3">
                    <p:embed/>
                    <p:pic>
                      <p:nvPicPr>
                        <p:cNvPr id="0" name="图片 3372"/>
                        <p:cNvPicPr/>
                        <p:nvPr/>
                      </p:nvPicPr>
                      <p:blipFill>
                        <a:blip r:embed="rId10"/>
                        <a:stretch>
                          <a:fillRect/>
                        </a:stretch>
                      </p:blipFill>
                      <p:spPr>
                        <a:xfrm>
                          <a:off x="1356" y="4836"/>
                          <a:ext cx="5601" cy="1011"/>
                        </a:xfrm>
                        <a:prstGeom prst="rect">
                          <a:avLst/>
                        </a:prstGeom>
                        <a:noFill/>
                        <a:ln w="38100">
                          <a:noFill/>
                          <a:miter/>
                        </a:ln>
                      </p:spPr>
                    </p:pic>
                  </p:oleObj>
                </mc:Fallback>
              </mc:AlternateContent>
            </a:graphicData>
          </a:graphic>
        </p:graphicFrame>
        <p:sp>
          <p:nvSpPr>
            <p:cNvPr id="18" name="文本框 17"/>
            <p:cNvSpPr txBox="1"/>
            <p:nvPr/>
          </p:nvSpPr>
          <p:spPr>
            <a:xfrm>
              <a:off x="8199" y="4830"/>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rPr>
                <a:t>(2)</a:t>
              </a:r>
              <a:endPar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endParaRPr>
            </a:p>
          </p:txBody>
        </p:sp>
      </p:grpSp>
      <p:grpSp>
        <p:nvGrpSpPr>
          <p:cNvPr id="37" name="组合 36"/>
          <p:cNvGrpSpPr/>
          <p:nvPr/>
        </p:nvGrpSpPr>
        <p:grpSpPr>
          <a:xfrm>
            <a:off x="117475" y="4503738"/>
            <a:ext cx="7294563" cy="2255837"/>
            <a:chOff x="185" y="7093"/>
            <a:chExt cx="11488" cy="3551"/>
          </a:xfrm>
        </p:grpSpPr>
        <p:sp>
          <p:nvSpPr>
            <p:cNvPr id="25" name="文本框 24"/>
            <p:cNvSpPr txBox="1"/>
            <p:nvPr/>
          </p:nvSpPr>
          <p:spPr>
            <a:xfrm>
              <a:off x="185" y="7093"/>
              <a:ext cx="765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式（</a:t>
              </a:r>
              <a:r>
                <a:rPr 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代入式（</a:t>
              </a:r>
              <a:r>
                <a:rPr lang="en-US" altLang="zh-CN"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）后</a:t>
              </a: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对时间求导，有</a:t>
              </a:r>
              <a:endPar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6578" name="对象 -2147481744"/>
            <p:cNvGraphicFramePr>
              <a:graphicFrameLocks noChangeAspect="1"/>
            </p:cNvGraphicFramePr>
            <p:nvPr/>
          </p:nvGraphicFramePr>
          <p:xfrm>
            <a:off x="295" y="8101"/>
            <a:ext cx="9939" cy="1043"/>
          </p:xfrm>
          <a:graphic>
            <a:graphicData uri="http://schemas.openxmlformats.org/presentationml/2006/ole">
              <mc:AlternateContent xmlns:mc="http://schemas.openxmlformats.org/markup-compatibility/2006">
                <mc:Choice xmlns:v="urn:schemas-microsoft-com:vml" Requires="v">
                  <p:oleObj spid="_x0000_s3374" name="" r:id="rId11" imgW="4000500" imgH="419100" progId="Equation.KSEE3">
                    <p:embed/>
                  </p:oleObj>
                </mc:Choice>
                <mc:Fallback>
                  <p:oleObj name="" r:id="rId11" imgW="4000500" imgH="419100" progId="Equation.KSEE3">
                    <p:embed/>
                    <p:pic>
                      <p:nvPicPr>
                        <p:cNvPr id="0" name="图片 3373"/>
                        <p:cNvPicPr/>
                        <p:nvPr/>
                      </p:nvPicPr>
                      <p:blipFill>
                        <a:blip r:embed="rId12"/>
                        <a:stretch>
                          <a:fillRect/>
                        </a:stretch>
                      </p:blipFill>
                      <p:spPr>
                        <a:xfrm>
                          <a:off x="295" y="8101"/>
                          <a:ext cx="9939" cy="1043"/>
                        </a:xfrm>
                        <a:prstGeom prst="rect">
                          <a:avLst/>
                        </a:prstGeom>
                        <a:noFill/>
                        <a:ln w="38100">
                          <a:noFill/>
                          <a:miter/>
                        </a:ln>
                      </p:spPr>
                    </p:pic>
                  </p:oleObj>
                </mc:Fallback>
              </mc:AlternateContent>
            </a:graphicData>
          </a:graphic>
        </p:graphicFrame>
        <p:graphicFrame>
          <p:nvGraphicFramePr>
            <p:cNvPr id="66579" name="对象 -2147481741"/>
            <p:cNvGraphicFramePr>
              <a:graphicFrameLocks noChangeAspect="1"/>
            </p:cNvGraphicFramePr>
            <p:nvPr/>
          </p:nvGraphicFramePr>
          <p:xfrm>
            <a:off x="6731" y="9554"/>
            <a:ext cx="3773" cy="1090"/>
          </p:xfrm>
          <a:graphic>
            <a:graphicData uri="http://schemas.openxmlformats.org/presentationml/2006/ole">
              <mc:AlternateContent xmlns:mc="http://schemas.openxmlformats.org/markup-compatibility/2006">
                <mc:Choice xmlns:v="urn:schemas-microsoft-com:vml" Requires="v">
                  <p:oleObj spid="_x0000_s3375" name="" r:id="rId13" imgW="1587500" imgH="457200" progId="Equation.KSEE3">
                    <p:embed/>
                  </p:oleObj>
                </mc:Choice>
                <mc:Fallback>
                  <p:oleObj name="" r:id="rId13" imgW="1587500" imgH="457200" progId="Equation.KSEE3">
                    <p:embed/>
                    <p:pic>
                      <p:nvPicPr>
                        <p:cNvPr id="0" name="图片 3374"/>
                        <p:cNvPicPr/>
                        <p:nvPr/>
                      </p:nvPicPr>
                      <p:blipFill>
                        <a:blip r:embed="rId14"/>
                        <a:stretch>
                          <a:fillRect/>
                        </a:stretch>
                      </p:blipFill>
                      <p:spPr>
                        <a:xfrm>
                          <a:off x="6731" y="9554"/>
                          <a:ext cx="3773" cy="1090"/>
                        </a:xfrm>
                        <a:prstGeom prst="rect">
                          <a:avLst/>
                        </a:prstGeom>
                        <a:noFill/>
                        <a:ln w="38100">
                          <a:noFill/>
                          <a:miter/>
                        </a:ln>
                      </p:spPr>
                    </p:pic>
                  </p:oleObj>
                </mc:Fallback>
              </mc:AlternateContent>
            </a:graphicData>
          </a:graphic>
        </p:graphicFrame>
        <p:graphicFrame>
          <p:nvGraphicFramePr>
            <p:cNvPr id="66580" name="对象 -2147480990"/>
            <p:cNvGraphicFramePr>
              <a:graphicFrameLocks noChangeAspect="1"/>
            </p:cNvGraphicFramePr>
            <p:nvPr/>
          </p:nvGraphicFramePr>
          <p:xfrm>
            <a:off x="314" y="9595"/>
            <a:ext cx="6206" cy="1049"/>
          </p:xfrm>
          <a:graphic>
            <a:graphicData uri="http://schemas.openxmlformats.org/presentationml/2006/ole">
              <mc:AlternateContent xmlns:mc="http://schemas.openxmlformats.org/markup-compatibility/2006">
                <mc:Choice xmlns:v="urn:schemas-microsoft-com:vml" Requires="v">
                  <p:oleObj spid="_x0000_s3376" name="" r:id="rId15" imgW="2336800" imgH="393700" progId="Equation.KSEE3">
                    <p:embed/>
                  </p:oleObj>
                </mc:Choice>
                <mc:Fallback>
                  <p:oleObj name="" r:id="rId15" imgW="2336800" imgH="393700" progId="Equation.KSEE3">
                    <p:embed/>
                    <p:pic>
                      <p:nvPicPr>
                        <p:cNvPr id="0" name="图片 3375"/>
                        <p:cNvPicPr/>
                        <p:nvPr/>
                      </p:nvPicPr>
                      <p:blipFill>
                        <a:blip r:embed="rId16"/>
                        <a:stretch>
                          <a:fillRect/>
                        </a:stretch>
                      </p:blipFill>
                      <p:spPr>
                        <a:xfrm>
                          <a:off x="314" y="9595"/>
                          <a:ext cx="6206" cy="1049"/>
                        </a:xfrm>
                        <a:prstGeom prst="rect">
                          <a:avLst/>
                        </a:prstGeom>
                        <a:noFill/>
                        <a:ln w="38100">
                          <a:noFill/>
                          <a:miter/>
                        </a:ln>
                      </p:spPr>
                    </p:pic>
                  </p:oleObj>
                </mc:Fallback>
              </mc:AlternateContent>
            </a:graphicData>
          </a:graphic>
        </p:graphicFrame>
        <p:cxnSp>
          <p:nvCxnSpPr>
            <p:cNvPr id="30" name="直接连接符 29"/>
            <p:cNvCxnSpPr/>
            <p:nvPr/>
          </p:nvCxnSpPr>
          <p:spPr>
            <a:xfrm>
              <a:off x="9406" y="8017"/>
              <a:ext cx="333" cy="1000"/>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10354" y="8051"/>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rPr>
                <a:t>(4)</a:t>
              </a:r>
              <a:endPar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endParaRPr>
            </a:p>
          </p:txBody>
        </p:sp>
      </p:grpSp>
      <p:grpSp>
        <p:nvGrpSpPr>
          <p:cNvPr id="66583" name="组合 32"/>
          <p:cNvGrpSpPr/>
          <p:nvPr/>
        </p:nvGrpSpPr>
        <p:grpSpPr>
          <a:xfrm>
            <a:off x="6367463" y="2500313"/>
            <a:ext cx="2640012" cy="2755900"/>
            <a:chOff x="9906" y="1702"/>
            <a:chExt cx="4158" cy="4340"/>
          </a:xfrm>
        </p:grpSpPr>
        <p:grpSp>
          <p:nvGrpSpPr>
            <p:cNvPr id="66584" name="组合 1073744136"/>
            <p:cNvGrpSpPr/>
            <p:nvPr/>
          </p:nvGrpSpPr>
          <p:grpSpPr>
            <a:xfrm>
              <a:off x="9906" y="2138"/>
              <a:ext cx="4158" cy="3904"/>
              <a:chOff x="9504" y="1924"/>
              <a:chExt cx="4453" cy="3723"/>
            </a:xfrm>
          </p:grpSpPr>
          <p:pic>
            <p:nvPicPr>
              <p:cNvPr id="66585" name="图片 40"/>
              <p:cNvPicPr/>
              <p:nvPr/>
            </p:nvPicPr>
            <p:blipFill>
              <a:blip r:embed="rId17"/>
              <a:stretch>
                <a:fillRect/>
              </a:stretch>
            </p:blipFill>
            <p:spPr>
              <a:xfrm>
                <a:off x="10264" y="1924"/>
                <a:ext cx="3693" cy="3723"/>
              </a:xfrm>
              <a:prstGeom prst="rect">
                <a:avLst/>
              </a:prstGeom>
              <a:noFill/>
              <a:ln w="9525">
                <a:noFill/>
              </a:ln>
            </p:spPr>
          </p:pic>
          <p:pic>
            <p:nvPicPr>
              <p:cNvPr id="66586" name="图片 3247"/>
              <p:cNvPicPr/>
              <p:nvPr/>
            </p:nvPicPr>
            <p:blipFill>
              <a:blip r:embed="rId18"/>
              <a:stretch>
                <a:fillRect/>
              </a:stretch>
            </p:blipFill>
            <p:spPr>
              <a:xfrm>
                <a:off x="9504" y="4582"/>
                <a:ext cx="338" cy="372"/>
              </a:xfrm>
              <a:prstGeom prst="rect">
                <a:avLst/>
              </a:prstGeom>
              <a:noFill/>
              <a:ln w="38100">
                <a:noFill/>
              </a:ln>
            </p:spPr>
          </p:pic>
          <p:cxnSp>
            <p:nvCxnSpPr>
              <p:cNvPr id="66587" name="直接箭头连接符 36"/>
              <p:cNvCxnSpPr/>
              <p:nvPr/>
            </p:nvCxnSpPr>
            <p:spPr>
              <a:xfrm flipH="1">
                <a:off x="9895" y="4766"/>
                <a:ext cx="3713" cy="6"/>
              </a:xfrm>
              <a:prstGeom prst="straightConnector1">
                <a:avLst/>
              </a:prstGeom>
              <a:ln w="3175" cap="flat" cmpd="sng">
                <a:solidFill>
                  <a:srgbClr val="FF0000"/>
                </a:solidFill>
                <a:prstDash val="solid"/>
                <a:miter lim="400000"/>
                <a:headEnd type="none" w="med" len="med"/>
                <a:tailEnd type="arrow" w="med" len="med"/>
              </a:ln>
            </p:spPr>
          </p:cxnSp>
          <p:pic>
            <p:nvPicPr>
              <p:cNvPr id="66588" name="图片 3247"/>
              <p:cNvPicPr/>
              <p:nvPr/>
            </p:nvPicPr>
            <p:blipFill>
              <a:blip r:embed="rId19"/>
              <a:stretch>
                <a:fillRect/>
              </a:stretch>
            </p:blipFill>
            <p:spPr>
              <a:xfrm>
                <a:off x="13270" y="4888"/>
                <a:ext cx="338" cy="372"/>
              </a:xfrm>
              <a:prstGeom prst="rect">
                <a:avLst/>
              </a:prstGeom>
              <a:noFill/>
              <a:ln w="38100">
                <a:noFill/>
              </a:ln>
            </p:spPr>
          </p:pic>
          <p:cxnSp>
            <p:nvCxnSpPr>
              <p:cNvPr id="66589" name="直接箭头连接符 48"/>
              <p:cNvCxnSpPr/>
              <p:nvPr/>
            </p:nvCxnSpPr>
            <p:spPr>
              <a:xfrm flipH="1">
                <a:off x="10401" y="4888"/>
                <a:ext cx="985" cy="12"/>
              </a:xfrm>
              <a:prstGeom prst="straightConnector1">
                <a:avLst/>
              </a:prstGeom>
              <a:ln w="3175" cap="flat" cmpd="sng">
                <a:solidFill>
                  <a:srgbClr val="FF0000"/>
                </a:solidFill>
                <a:prstDash val="solid"/>
                <a:miter lim="400000"/>
                <a:headEnd type="none" w="med" len="med"/>
                <a:tailEnd type="arrow" w="med" len="med"/>
              </a:ln>
            </p:spPr>
          </p:cxnSp>
          <p:cxnSp>
            <p:nvCxnSpPr>
              <p:cNvPr id="66590" name="直接箭头连接符 49"/>
              <p:cNvCxnSpPr/>
              <p:nvPr/>
            </p:nvCxnSpPr>
            <p:spPr>
              <a:xfrm>
                <a:off x="13469" y="2797"/>
                <a:ext cx="21" cy="1191"/>
              </a:xfrm>
              <a:prstGeom prst="straightConnector1">
                <a:avLst/>
              </a:prstGeom>
              <a:ln w="3175" cap="flat" cmpd="sng">
                <a:solidFill>
                  <a:srgbClr val="FF0000"/>
                </a:solidFill>
                <a:prstDash val="solid"/>
                <a:miter lim="400000"/>
                <a:headEnd type="none" w="med" len="med"/>
                <a:tailEnd type="arrow" w="med" len="med"/>
              </a:ln>
            </p:spPr>
          </p:cxnSp>
          <p:pic>
            <p:nvPicPr>
              <p:cNvPr id="66591" name="图片 3247"/>
              <p:cNvPicPr/>
              <p:nvPr/>
            </p:nvPicPr>
            <p:blipFill>
              <a:blip r:embed="rId20"/>
              <a:stretch>
                <a:fillRect/>
              </a:stretch>
            </p:blipFill>
            <p:spPr>
              <a:xfrm>
                <a:off x="9895" y="4821"/>
                <a:ext cx="1080" cy="575"/>
              </a:xfrm>
              <a:prstGeom prst="rect">
                <a:avLst/>
              </a:prstGeom>
              <a:noFill/>
              <a:ln w="38100">
                <a:noFill/>
              </a:ln>
            </p:spPr>
          </p:pic>
          <p:pic>
            <p:nvPicPr>
              <p:cNvPr id="66592" name="图片 3247"/>
              <p:cNvPicPr/>
              <p:nvPr/>
            </p:nvPicPr>
            <p:blipFill>
              <a:blip r:embed="rId21"/>
              <a:stretch>
                <a:fillRect/>
              </a:stretch>
            </p:blipFill>
            <p:spPr>
              <a:xfrm>
                <a:off x="13100" y="3804"/>
                <a:ext cx="508" cy="575"/>
              </a:xfrm>
              <a:prstGeom prst="rect">
                <a:avLst/>
              </a:prstGeom>
              <a:noFill/>
              <a:ln w="38100">
                <a:noFill/>
              </a:ln>
            </p:spPr>
          </p:pic>
        </p:grpSp>
        <p:graphicFrame>
          <p:nvGraphicFramePr>
            <p:cNvPr id="66593" name="对象 -2147481739"/>
            <p:cNvGraphicFramePr>
              <a:graphicFrameLocks noChangeAspect="1"/>
            </p:cNvGraphicFramePr>
            <p:nvPr/>
          </p:nvGraphicFramePr>
          <p:xfrm>
            <a:off x="13436" y="1702"/>
            <a:ext cx="380" cy="448"/>
          </p:xfrm>
          <a:graphic>
            <a:graphicData uri="http://schemas.openxmlformats.org/presentationml/2006/ole">
              <mc:AlternateContent xmlns:mc="http://schemas.openxmlformats.org/markup-compatibility/2006">
                <mc:Choice xmlns:v="urn:schemas-microsoft-com:vml" Requires="v">
                  <p:oleObj spid="_x0000_s3377" name="" r:id="rId22" imgW="139700" imgH="165100" progId="Equation.KSEE3">
                    <p:embed/>
                  </p:oleObj>
                </mc:Choice>
                <mc:Fallback>
                  <p:oleObj name="" r:id="rId22" imgW="139700" imgH="165100" progId="Equation.KSEE3">
                    <p:embed/>
                    <p:pic>
                      <p:nvPicPr>
                        <p:cNvPr id="0" name="图片 3376"/>
                        <p:cNvPicPr/>
                        <p:nvPr/>
                      </p:nvPicPr>
                      <p:blipFill>
                        <a:blip r:embed="rId23"/>
                        <a:stretch>
                          <a:fillRect/>
                        </a:stretch>
                      </p:blipFill>
                      <p:spPr>
                        <a:xfrm>
                          <a:off x="13436" y="1702"/>
                          <a:ext cx="380" cy="448"/>
                        </a:xfrm>
                        <a:prstGeom prst="rect">
                          <a:avLst/>
                        </a:prstGeom>
                        <a:noFill/>
                        <a:ln w="38100">
                          <a:noFill/>
                          <a:miter/>
                        </a:ln>
                      </p:spPr>
                    </p:pic>
                  </p:oleObj>
                </mc:Fallback>
              </mc:AlternateContent>
            </a:graphicData>
          </a:graphic>
        </p:graphicFrame>
        <p:cxnSp>
          <p:nvCxnSpPr>
            <p:cNvPr id="52" name="直接箭头连接符 51"/>
            <p:cNvCxnSpPr/>
            <p:nvPr/>
          </p:nvCxnSpPr>
          <p:spPr>
            <a:xfrm flipH="1" flipV="1">
              <a:off x="13661" y="2232"/>
              <a:ext cx="67" cy="2889"/>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pSp>
      <p:grpSp>
        <p:nvGrpSpPr>
          <p:cNvPr id="36" name="组合 35"/>
          <p:cNvGrpSpPr/>
          <p:nvPr/>
        </p:nvGrpSpPr>
        <p:grpSpPr>
          <a:xfrm>
            <a:off x="212725" y="3660775"/>
            <a:ext cx="5957888" cy="1003300"/>
            <a:chOff x="336" y="5750"/>
            <a:chExt cx="9382" cy="1582"/>
          </a:xfrm>
        </p:grpSpPr>
        <p:sp>
          <p:nvSpPr>
            <p:cNvPr id="19" name="文本框 18"/>
            <p:cNvSpPr txBox="1"/>
            <p:nvPr/>
          </p:nvSpPr>
          <p:spPr>
            <a:xfrm>
              <a:off x="336" y="5832"/>
              <a:ext cx="5064" cy="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将式（</a:t>
              </a:r>
              <a:r>
                <a:rPr 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)代入动能有</a:t>
              </a:r>
              <a:endParaRPr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6597" name="对象 -2147481745"/>
            <p:cNvGraphicFramePr>
              <a:graphicFrameLocks noChangeAspect="1"/>
            </p:cNvGraphicFramePr>
            <p:nvPr/>
          </p:nvGraphicFramePr>
          <p:xfrm>
            <a:off x="4165" y="5832"/>
            <a:ext cx="4101" cy="908"/>
          </p:xfrm>
          <a:graphic>
            <a:graphicData uri="http://schemas.openxmlformats.org/presentationml/2006/ole">
              <mc:AlternateContent xmlns:mc="http://schemas.openxmlformats.org/markup-compatibility/2006">
                <mc:Choice xmlns:v="urn:schemas-microsoft-com:vml" Requires="v">
                  <p:oleObj spid="_x0000_s3378" name="" r:id="rId24" imgW="1892300" imgH="419100" progId="Equation.KSEE3">
                    <p:embed/>
                  </p:oleObj>
                </mc:Choice>
                <mc:Fallback>
                  <p:oleObj name="" r:id="rId24" imgW="1892300" imgH="419100" progId="Equation.KSEE3">
                    <p:embed/>
                    <p:pic>
                      <p:nvPicPr>
                        <p:cNvPr id="0" name="图片 3377"/>
                        <p:cNvPicPr/>
                        <p:nvPr/>
                      </p:nvPicPr>
                      <p:blipFill>
                        <a:blip r:embed="rId25"/>
                        <a:stretch>
                          <a:fillRect/>
                        </a:stretch>
                      </p:blipFill>
                      <p:spPr>
                        <a:xfrm>
                          <a:off x="4165" y="5832"/>
                          <a:ext cx="4101" cy="908"/>
                        </a:xfrm>
                        <a:prstGeom prst="rect">
                          <a:avLst/>
                        </a:prstGeom>
                        <a:noFill/>
                        <a:ln w="38100">
                          <a:noFill/>
                          <a:miter/>
                        </a:ln>
                      </p:spPr>
                    </p:pic>
                  </p:oleObj>
                </mc:Fallback>
              </mc:AlternateContent>
            </a:graphicData>
          </a:graphic>
        </p:graphicFrame>
        <p:sp>
          <p:nvSpPr>
            <p:cNvPr id="24" name="文本框 23"/>
            <p:cNvSpPr txBox="1"/>
            <p:nvPr/>
          </p:nvSpPr>
          <p:spPr>
            <a:xfrm>
              <a:off x="3590" y="6481"/>
              <a:ext cx="6087" cy="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sz="1900" b="1" strike="noStrike" noProof="1" dirty="0">
                  <a:solidFill>
                    <a:schemeClr val="tx1"/>
                  </a:solidFill>
                  <a:latin typeface="微软雅黑" panose="020B0503020204020204" pitchFamily="34" charset="-122"/>
                  <a:ea typeface="微软雅黑" panose="020B0503020204020204" pitchFamily="34" charset="-122"/>
                  <a:cs typeface="+mj-cs"/>
                </a:rPr>
                <a:t>（</a:t>
              </a:r>
              <a:r>
                <a:rPr lang="zh-CN" sz="1900" b="1" strike="noStrike" noProof="1" dirty="0">
                  <a:solidFill>
                    <a:srgbClr val="FF0000"/>
                  </a:solidFill>
                  <a:latin typeface="微软雅黑" panose="020B0503020204020204" pitchFamily="34" charset="-122"/>
                  <a:ea typeface="微软雅黑" panose="020B0503020204020204" pitchFamily="34" charset="-122"/>
                  <a:cs typeface="+mj-cs"/>
                </a:rPr>
                <a:t>动能中仅含有一个速度自变量</a:t>
              </a:r>
              <a:r>
                <a:rPr lang="zh-CN" sz="1900" b="1" strike="noStrike" noProof="1" dirty="0">
                  <a:solidFill>
                    <a:schemeClr val="tx1"/>
                  </a:solidFill>
                  <a:latin typeface="微软雅黑" panose="020B0503020204020204" pitchFamily="34" charset="-122"/>
                  <a:ea typeface="微软雅黑" panose="020B0503020204020204" pitchFamily="34" charset="-122"/>
                  <a:cs typeface="+mj-cs"/>
                </a:rPr>
                <a:t>）</a:t>
              </a:r>
              <a:endParaRPr sz="1900" b="1" strike="noStrike" noProof="1" dirty="0">
                <a:solidFill>
                  <a:schemeClr val="tx1"/>
                </a:solidFill>
                <a:latin typeface="微软雅黑" panose="020B0503020204020204" pitchFamily="34" charset="-122"/>
                <a:ea typeface="微软雅黑" panose="020B0503020204020204" pitchFamily="34" charset="-122"/>
                <a:cs typeface="+mj-cs"/>
              </a:endParaRPr>
            </a:p>
          </p:txBody>
        </p:sp>
        <p:sp>
          <p:nvSpPr>
            <p:cNvPr id="32" name="文本框 31"/>
            <p:cNvSpPr txBox="1"/>
            <p:nvPr/>
          </p:nvSpPr>
          <p:spPr>
            <a:xfrm>
              <a:off x="8399" y="5750"/>
              <a:ext cx="1319" cy="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rPr>
                <a:t>(3)</a:t>
              </a:r>
              <a:endParaRPr lang="en-US" altLang="zh-CN" sz="1900" b="1" strike="noStrike" noProof="1" dirty="0">
                <a:solidFill>
                  <a:srgbClr val="FF0000"/>
                </a:solidFill>
                <a:latin typeface="微软雅黑" panose="020B0503020204020204" pitchFamily="34" charset="-122"/>
                <a:ea typeface="微软雅黑" panose="020B0503020204020204" pitchFamily="34" charset="-122"/>
                <a:cs typeface="+mj-cs"/>
              </a:endParaRPr>
            </a:p>
          </p:txBody>
        </p:sp>
      </p:grpSp>
      <p:grpSp>
        <p:nvGrpSpPr>
          <p:cNvPr id="66600" name="组合 5"/>
          <p:cNvGrpSpPr/>
          <p:nvPr/>
        </p:nvGrpSpPr>
        <p:grpSpPr>
          <a:xfrm>
            <a:off x="1336675" y="3168650"/>
            <a:ext cx="765175" cy="796925"/>
            <a:chOff x="11012" y="8795"/>
            <a:chExt cx="1207" cy="1256"/>
          </a:xfrm>
        </p:grpSpPr>
        <p:sp>
          <p:nvSpPr>
            <p:cNvPr id="9" name="矩形 8"/>
            <p:cNvSpPr/>
            <p:nvPr/>
          </p:nvSpPr>
          <p:spPr>
            <a:xfrm>
              <a:off x="11012" y="8795"/>
              <a:ext cx="1000" cy="741"/>
            </a:xfrm>
            <a:prstGeom prst="rect">
              <a:avLst/>
            </a:prstGeom>
            <a:noFill/>
            <a:ln w="38100" cap="flat">
              <a:solidFill>
                <a:srgbClr val="FF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6"/>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noProof="1">
                <a:ln>
                  <a:noFill/>
                </a:ln>
                <a:solidFill>
                  <a:srgbClr val="FFFFFF"/>
                </a:solidFill>
                <a:effectLst/>
                <a:uFillTx/>
                <a:latin typeface="微软雅黑" panose="020B0503020204020204" pitchFamily="34" charset="-122"/>
                <a:ea typeface="微软雅黑" panose="020B0503020204020204" pitchFamily="34" charset="-122"/>
                <a:cs typeface="+mj-cs"/>
                <a:sym typeface="Helvetica Light"/>
              </a:endParaRPr>
            </a:p>
          </p:txBody>
        </p:sp>
        <p:sp>
          <p:nvSpPr>
            <p:cNvPr id="66602" name="文本框 16"/>
            <p:cNvSpPr txBox="1"/>
            <p:nvPr/>
          </p:nvSpPr>
          <p:spPr>
            <a:xfrm>
              <a:off x="11213" y="9520"/>
              <a:ext cx="1006" cy="531"/>
            </a:xfrm>
            <a:prstGeom prst="rect">
              <a:avLst/>
            </a:prstGeom>
            <a:noFill/>
            <a:ln w="9525">
              <a:noFill/>
            </a:ln>
          </p:spPr>
          <p:txBody>
            <a:bodyPr wrap="square" anchor="t" anchorCtr="0">
              <a:spAutoFit/>
            </a:bodyPr>
            <a:p>
              <a:r>
                <a:rPr lang="en-US" altLang="zh-CN" sz="1600" b="1">
                  <a:solidFill>
                    <a:srgbClr val="FF0000"/>
                  </a:solidFill>
                  <a:latin typeface="微软雅黑" panose="020B0503020204020204" pitchFamily="34" charset="-122"/>
                  <a:ea typeface="微软雅黑" panose="020B0503020204020204" pitchFamily="34" charset="-122"/>
                </a:rPr>
                <a:t>Si(t)</a:t>
              </a:r>
              <a:r>
                <a:rPr lang="en-US" altLang="zh-CN" sz="1600" b="1">
                  <a:solidFill>
                    <a:srgbClr val="FF0000"/>
                  </a:solidFill>
                  <a:latin typeface="微软雅黑" panose="020B0503020204020204" pitchFamily="34" charset="-122"/>
                  <a:ea typeface="微软雅黑" panose="020B0503020204020204" pitchFamily="34" charset="-122"/>
                </a:rPr>
                <a:t> </a:t>
              </a:r>
              <a:endParaRPr lang="zh-CN" altLang="en-US" sz="1600" b="1">
                <a:solidFill>
                  <a:srgbClr val="FF0000"/>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3429000" y="3155950"/>
            <a:ext cx="844550" cy="469900"/>
          </a:xfrm>
          <a:prstGeom prst="rect">
            <a:avLst/>
          </a:prstGeom>
          <a:noFill/>
          <a:ln w="38100" cap="flat">
            <a:solidFill>
              <a:srgbClr val="FF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6"/>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noProof="1">
              <a:ln>
                <a:noFill/>
              </a:ln>
              <a:solidFill>
                <a:srgbClr val="FFFFFF"/>
              </a:solidFill>
              <a:effectLst/>
              <a:uFillTx/>
              <a:latin typeface="微软雅黑" panose="020B0503020204020204" pitchFamily="34" charset="-122"/>
              <a:ea typeface="微软雅黑" panose="020B0503020204020204" pitchFamily="34" charset="-122"/>
              <a:cs typeface="+mj-cs"/>
              <a:sym typeface="Helvetica Light"/>
            </a:endParaRPr>
          </a:p>
        </p:txBody>
      </p:sp>
      <p:sp>
        <p:nvSpPr>
          <p:cNvPr id="66604" name="文本框 22"/>
          <p:cNvSpPr txBox="1"/>
          <p:nvPr/>
        </p:nvSpPr>
        <p:spPr>
          <a:xfrm>
            <a:off x="3551238" y="3594100"/>
            <a:ext cx="722312" cy="336550"/>
          </a:xfrm>
          <a:prstGeom prst="rect">
            <a:avLst/>
          </a:prstGeom>
          <a:noFill/>
          <a:ln w="9525">
            <a:noFill/>
          </a:ln>
        </p:spPr>
        <p:txBody>
          <a:bodyPr wrap="square" anchor="t" anchorCtr="0">
            <a:spAutoFit/>
          </a:bodyPr>
          <a:p>
            <a:r>
              <a:rPr lang="en-US" altLang="zh-CN" sz="1600" b="1">
                <a:solidFill>
                  <a:srgbClr val="FF0000"/>
                </a:solidFill>
                <a:latin typeface="微软雅黑" panose="020B0503020204020204" pitchFamily="34" charset="-122"/>
                <a:ea typeface="微软雅黑" panose="020B0503020204020204" pitchFamily="34" charset="-122"/>
              </a:rPr>
              <a:t>Si(t)</a:t>
            </a:r>
            <a:r>
              <a:rPr lang="en-US" altLang="zh-CN" sz="1600" b="1">
                <a:solidFill>
                  <a:srgbClr val="FF0000"/>
                </a:solidFill>
                <a:latin typeface="微软雅黑" panose="020B0503020204020204" pitchFamily="34" charset="-122"/>
                <a:ea typeface="微软雅黑" panose="020B0503020204020204" pitchFamily="34" charset="-122"/>
              </a:rPr>
              <a:t> </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4" name="文本框 1"/>
          <p:cNvSpPr txBox="1"/>
          <p:nvPr/>
        </p:nvSpPr>
        <p:spPr>
          <a:xfrm>
            <a:off x="154940" y="214618"/>
            <a:ext cx="89566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解法</a:t>
            </a:r>
            <a:r>
              <a:rPr lang="en-US" altLang="zh-CN"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a:t>
            </a:r>
            <a:r>
              <a:rPr lang="zh-CN" altLang="en-US" sz="1900" b="1" strike="noStrike" noProof="1" dirty="0">
                <a:latin typeface="微软雅黑" panose="020B0503020204020204" pitchFamily="34" charset="-122"/>
                <a:ea typeface="微软雅黑" panose="020B0503020204020204" pitchFamily="34" charset="-122"/>
                <a:cs typeface="微软雅黑" panose="020B0503020204020204" pitchFamily="34" charset="-122"/>
                <a:sym typeface="+mn-ea"/>
              </a:rPr>
              <a:t>：机械能守恒微分法</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】速度合成法后求导（</a:t>
            </a:r>
            <a:r>
              <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有速度时推荐</a:t>
            </a:r>
            <a:r>
              <a:rPr lang="zh-CN" altLang="en-US" sz="1900" b="1"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90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606" name="文本框 4"/>
          <p:cNvSpPr txBox="1"/>
          <p:nvPr/>
        </p:nvSpPr>
        <p:spPr>
          <a:xfrm>
            <a:off x="6535738" y="1344613"/>
            <a:ext cx="2065337" cy="1476375"/>
          </a:xfrm>
          <a:prstGeom prst="rect">
            <a:avLst/>
          </a:prstGeom>
          <a:noFill/>
          <a:ln w="9525">
            <a:noFill/>
          </a:ln>
        </p:spPr>
        <p:txBody>
          <a:bodyPr wrap="square" anchor="t" anchorCtr="0">
            <a:spAutoFit/>
          </a:bodyPr>
          <a:p>
            <a:r>
              <a:rPr lang="en-US" altLang="zh-CN" sz="1800" b="1" dirty="0">
                <a:latin typeface="微软雅黑" panose="020B0503020204020204" pitchFamily="34" charset="-122"/>
                <a:ea typeface="微软雅黑" panose="020B0503020204020204" pitchFamily="34" charset="-122"/>
              </a:rPr>
              <a:t>T</a:t>
            </a:r>
            <a:r>
              <a:rPr lang="zh-CN" altLang="en-US" sz="1800" b="1" dirty="0">
                <a:latin typeface="微软雅黑" panose="020B0503020204020204" pitchFamily="34" charset="-122"/>
                <a:ea typeface="微软雅黑" panose="020B0503020204020204" pitchFamily="34" charset="-122"/>
              </a:rPr>
              <a:t>求导顺序相反，其它同：【</a:t>
            </a:r>
            <a:r>
              <a:rPr lang="zh-CN" altLang="en-US" sz="1800" b="1" dirty="0">
                <a:solidFill>
                  <a:srgbClr val="FF0000"/>
                </a:solidFill>
                <a:latin typeface="微软雅黑" panose="020B0503020204020204" pitchFamily="34" charset="-122"/>
                <a:ea typeface="微软雅黑" panose="020B0503020204020204" pitchFamily="34" charset="-122"/>
              </a:rPr>
              <a:t>解法</a:t>
            </a:r>
            <a:r>
              <a:rPr lang="en-US" altLang="zh-CN" sz="1800" b="1" dirty="0">
                <a:solidFill>
                  <a:srgbClr val="FF0000"/>
                </a:solidFill>
                <a:latin typeface="微软雅黑" panose="020B0503020204020204" pitchFamily="34" charset="-122"/>
                <a:ea typeface="微软雅黑" panose="020B0503020204020204" pitchFamily="34" charset="-122"/>
              </a:rPr>
              <a:t>1C</a:t>
            </a:r>
            <a:r>
              <a:rPr lang="zh-CN" altLang="en-US" sz="1800" b="1" dirty="0">
                <a:latin typeface="微软雅黑" panose="020B0503020204020204" pitchFamily="34" charset="-122"/>
                <a:ea typeface="微软雅黑" panose="020B0503020204020204" pitchFamily="34" charset="-122"/>
              </a:rPr>
              <a:t>：功率方程方法</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】速度合成法后求导</a:t>
            </a:r>
            <a:endParaRPr lang="zh-CN" altLang="en-US" sz="1800" b="1">
              <a:latin typeface="微软雅黑" panose="020B0503020204020204" pitchFamily="34" charset="-122"/>
              <a:ea typeface="微软雅黑" panose="020B0503020204020204" pitchFamily="34" charset="-122"/>
            </a:endParaRPr>
          </a:p>
        </p:txBody>
      </p:sp>
      <p:pic>
        <p:nvPicPr>
          <p:cNvPr id="66607" name="图片 11272">
            <a:hlinkClick r:id="rId27"/>
          </p:cNvPr>
          <p:cNvPicPr>
            <a:picLocks noChangeAspect="1"/>
          </p:cNvPicPr>
          <p:nvPr/>
        </p:nvPicPr>
        <p:blipFill>
          <a:blip r:embed="rId28"/>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600"/>
                                        </p:tgtEl>
                                        <p:attrNameLst>
                                          <p:attrName>style.visibility</p:attrName>
                                        </p:attrNameLst>
                                      </p:cBhvr>
                                      <p:to>
                                        <p:strVal val="visible"/>
                                      </p:to>
                                    </p:set>
                                    <p:animEffect transition="in" filter="blinds(horizontal)">
                                      <p:cBhvr>
                                        <p:cTn id="17" dur="500"/>
                                        <p:tgtEl>
                                          <p:spTgt spid="6660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6604"/>
                                        </p:tgtEl>
                                        <p:attrNameLst>
                                          <p:attrName>style.visibility</p:attrName>
                                        </p:attrNameLst>
                                      </p:cBhvr>
                                      <p:to>
                                        <p:strVal val="visible"/>
                                      </p:to>
                                    </p:set>
                                    <p:animEffect transition="in" filter="blinds(horizontal)">
                                      <p:cBhvr>
                                        <p:cTn id="23" dur="500"/>
                                        <p:tgtEl>
                                          <p:spTgt spid="6660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linds(horizontal)">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66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516688" y="5661025"/>
            <a:ext cx="2519363" cy="1196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6" name="文本框 1"/>
          <p:cNvSpPr txBox="1"/>
          <p:nvPr/>
        </p:nvSpPr>
        <p:spPr>
          <a:xfrm>
            <a:off x="6350" y="1088054"/>
            <a:ext cx="895286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strike="noStrike" noProof="1" dirty="0">
                <a:solidFill>
                  <a:schemeClr val="tx1"/>
                </a:solidFill>
                <a:latin typeface="+mj-lt"/>
                <a:ea typeface="+mj-ea"/>
                <a:cs typeface="+mj-cs"/>
              </a:rPr>
              <a:t>【</a:t>
            </a:r>
            <a:r>
              <a:rPr lang="zh-CN" altLang="en-US" sz="1900" b="1" strike="noStrike" noProof="1" dirty="0">
                <a:solidFill>
                  <a:srgbClr val="FF0000"/>
                </a:solidFill>
                <a:latin typeface="+mj-lt"/>
                <a:ea typeface="+mj-ea"/>
                <a:cs typeface="+mj-cs"/>
              </a:rPr>
              <a:t>解法</a:t>
            </a:r>
            <a:r>
              <a:rPr lang="en-US" altLang="zh-CN" sz="1900" b="1" strike="noStrike" noProof="1" dirty="0">
                <a:solidFill>
                  <a:srgbClr val="FF0000"/>
                </a:solidFill>
                <a:latin typeface="+mj-lt"/>
                <a:ea typeface="+mj-ea"/>
                <a:cs typeface="+mj-cs"/>
              </a:rPr>
              <a:t>2B</a:t>
            </a:r>
            <a:r>
              <a:rPr lang="zh-CN" altLang="en-US" sz="1900" strike="noStrike" noProof="1" dirty="0">
                <a:solidFill>
                  <a:schemeClr val="tx1"/>
                </a:solidFill>
                <a:latin typeface="+mj-lt"/>
                <a:ea typeface="+mj-ea"/>
                <a:cs typeface="+mj-cs"/>
              </a:rPr>
              <a:t>：机械能守恒微分法</a:t>
            </a:r>
            <a:r>
              <a:rPr lang="en-US" altLang="zh-CN" sz="1900" strike="noStrike" noProof="1" dirty="0">
                <a:solidFill>
                  <a:schemeClr val="tx1"/>
                </a:solidFill>
                <a:latin typeface="+mj-lt"/>
                <a:ea typeface="+mj-ea"/>
                <a:cs typeface="+mj-cs"/>
              </a:rPr>
              <a:t>,</a:t>
            </a:r>
            <a:r>
              <a:rPr lang="zh-CN" altLang="zh-CN" sz="1900" b="1" strike="noStrike" noProof="1" dirty="0">
                <a:solidFill>
                  <a:schemeClr val="tx1"/>
                </a:solidFill>
                <a:latin typeface="+mj-lt"/>
                <a:ea typeface="+mj-ea"/>
                <a:cs typeface="+mj-cs"/>
                <a:sym typeface="+mn-ea"/>
              </a:rPr>
              <a:t>速度关系用坐标求导法得到</a:t>
            </a:r>
            <a:r>
              <a:rPr lang="zh-CN" altLang="en-US" sz="1900" strike="noStrike" noProof="1" dirty="0">
                <a:solidFill>
                  <a:schemeClr val="tx1"/>
                </a:solidFill>
                <a:latin typeface="+mj-lt"/>
                <a:ea typeface="+mj-ea"/>
                <a:cs typeface="+mj-cs"/>
              </a:rPr>
              <a:t>】</a:t>
            </a:r>
            <a:endParaRPr lang="en-US" altLang="zh-CN" sz="1900" strike="noStrike" noProof="1" dirty="0">
              <a:solidFill>
                <a:schemeClr val="tx1"/>
              </a:solidFill>
              <a:latin typeface="+mj-lt"/>
              <a:ea typeface="+mj-ea"/>
              <a:cs typeface="+mj-cs"/>
            </a:endParaRPr>
          </a:p>
        </p:txBody>
      </p:sp>
      <p:grpSp>
        <p:nvGrpSpPr>
          <p:cNvPr id="68611" name="组合 46"/>
          <p:cNvGrpSpPr/>
          <p:nvPr/>
        </p:nvGrpSpPr>
        <p:grpSpPr>
          <a:xfrm>
            <a:off x="206375" y="1628775"/>
            <a:ext cx="7586663" cy="1019175"/>
            <a:chOff x="336" y="2604"/>
            <a:chExt cx="11947" cy="1606"/>
          </a:xfrm>
        </p:grpSpPr>
        <p:sp>
          <p:nvSpPr>
            <p:cNvPr id="2" name="文本框 1"/>
            <p:cNvSpPr txBox="1"/>
            <p:nvPr/>
          </p:nvSpPr>
          <p:spPr>
            <a:xfrm>
              <a:off x="336" y="2605"/>
              <a:ext cx="5084"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strike="noStrike" noProof="1" dirty="0">
                  <a:solidFill>
                    <a:schemeClr val="tx1"/>
                  </a:solidFill>
                  <a:latin typeface="+mj-lt"/>
                  <a:ea typeface="+mj-ea"/>
                  <a:cs typeface="+mj-cs"/>
                </a:rPr>
                <a:t>取图</a:t>
              </a:r>
              <a:r>
                <a:rPr lang="en-US" sz="1900" strike="noStrike" noProof="1" dirty="0">
                  <a:solidFill>
                    <a:schemeClr val="tx1"/>
                  </a:solidFill>
                  <a:latin typeface="+mj-lt"/>
                  <a:ea typeface="+mj-ea"/>
                  <a:cs typeface="+mj-cs"/>
                </a:rPr>
                <a:t>1</a:t>
              </a:r>
              <a:r>
                <a:rPr sz="1900" strike="noStrike" noProof="1" dirty="0">
                  <a:solidFill>
                    <a:schemeClr val="tx1"/>
                  </a:solidFill>
                  <a:latin typeface="+mj-lt"/>
                  <a:ea typeface="+mj-ea"/>
                  <a:cs typeface="+mj-cs"/>
                </a:rPr>
                <a:t>的x轴为重力零势能点</a:t>
              </a:r>
              <a:endParaRPr lang="en-US" altLang="zh-CN" sz="1900" strike="noStrike" noProof="1" dirty="0">
                <a:solidFill>
                  <a:schemeClr val="tx1"/>
                </a:solidFill>
                <a:latin typeface="+mj-lt"/>
                <a:ea typeface="+mj-ea"/>
                <a:cs typeface="+mj-cs"/>
              </a:endParaRPr>
            </a:p>
          </p:txBody>
        </p:sp>
        <p:graphicFrame>
          <p:nvGraphicFramePr>
            <p:cNvPr id="68613" name="对象 -2147481754"/>
            <p:cNvGraphicFramePr>
              <a:graphicFrameLocks noChangeAspect="1"/>
            </p:cNvGraphicFramePr>
            <p:nvPr/>
          </p:nvGraphicFramePr>
          <p:xfrm>
            <a:off x="5397" y="2786"/>
            <a:ext cx="3008" cy="585"/>
          </p:xfrm>
          <a:graphic>
            <a:graphicData uri="http://schemas.openxmlformats.org/presentationml/2006/ole">
              <mc:AlternateContent xmlns:mc="http://schemas.openxmlformats.org/markup-compatibility/2006">
                <mc:Choice xmlns:v="urn:schemas-microsoft-com:vml" Requires="v">
                  <p:oleObj spid="_x0000_s3379" name="" r:id="rId1" imgW="1041400" imgH="203200" progId="Equation.KSEE3">
                    <p:embed/>
                  </p:oleObj>
                </mc:Choice>
                <mc:Fallback>
                  <p:oleObj name="" r:id="rId1" imgW="1041400" imgH="203200" progId="Equation.KSEE3">
                    <p:embed/>
                    <p:pic>
                      <p:nvPicPr>
                        <p:cNvPr id="0" name="图片 3378"/>
                        <p:cNvPicPr/>
                        <p:nvPr/>
                      </p:nvPicPr>
                      <p:blipFill>
                        <a:blip r:embed="rId2"/>
                        <a:stretch>
                          <a:fillRect/>
                        </a:stretch>
                      </p:blipFill>
                      <p:spPr>
                        <a:xfrm>
                          <a:off x="5397" y="2786"/>
                          <a:ext cx="3008" cy="585"/>
                        </a:xfrm>
                        <a:prstGeom prst="rect">
                          <a:avLst/>
                        </a:prstGeom>
                        <a:noFill/>
                        <a:ln w="38100">
                          <a:noFill/>
                          <a:miter/>
                        </a:ln>
                      </p:spPr>
                    </p:pic>
                  </p:oleObj>
                </mc:Fallback>
              </mc:AlternateContent>
            </a:graphicData>
          </a:graphic>
        </p:graphicFrame>
        <p:graphicFrame>
          <p:nvGraphicFramePr>
            <p:cNvPr id="68614" name="对象 -2147481753"/>
            <p:cNvGraphicFramePr>
              <a:graphicFrameLocks noChangeAspect="1"/>
            </p:cNvGraphicFramePr>
            <p:nvPr/>
          </p:nvGraphicFramePr>
          <p:xfrm>
            <a:off x="9189" y="2604"/>
            <a:ext cx="3094" cy="880"/>
          </p:xfrm>
          <a:graphic>
            <a:graphicData uri="http://schemas.openxmlformats.org/presentationml/2006/ole">
              <mc:AlternateContent xmlns:mc="http://schemas.openxmlformats.org/markup-compatibility/2006">
                <mc:Choice xmlns:v="urn:schemas-microsoft-com:vml" Requires="v">
                  <p:oleObj spid="_x0000_s3380" name="" r:id="rId3" imgW="1384300" imgH="393700" progId="Equation.KSEE3">
                    <p:embed/>
                  </p:oleObj>
                </mc:Choice>
                <mc:Fallback>
                  <p:oleObj name="" r:id="rId3" imgW="1384300" imgH="393700" progId="Equation.KSEE3">
                    <p:embed/>
                    <p:pic>
                      <p:nvPicPr>
                        <p:cNvPr id="0" name="图片 3379"/>
                        <p:cNvPicPr/>
                        <p:nvPr/>
                      </p:nvPicPr>
                      <p:blipFill>
                        <a:blip r:embed="rId4"/>
                        <a:stretch>
                          <a:fillRect/>
                        </a:stretch>
                      </p:blipFill>
                      <p:spPr>
                        <a:xfrm>
                          <a:off x="9189" y="2604"/>
                          <a:ext cx="3094" cy="880"/>
                        </a:xfrm>
                        <a:prstGeom prst="rect">
                          <a:avLst/>
                        </a:prstGeom>
                        <a:noFill/>
                        <a:ln w="38100">
                          <a:noFill/>
                          <a:miter/>
                        </a:ln>
                      </p:spPr>
                    </p:pic>
                  </p:oleObj>
                </mc:Fallback>
              </mc:AlternateContent>
            </a:graphicData>
          </a:graphic>
        </p:graphicFrame>
        <p:sp>
          <p:nvSpPr>
            <p:cNvPr id="7" name="文本框 6"/>
            <p:cNvSpPr txBox="1"/>
            <p:nvPr/>
          </p:nvSpPr>
          <p:spPr>
            <a:xfrm>
              <a:off x="336" y="3356"/>
              <a:ext cx="5084"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strike="noStrike" noProof="1" dirty="0">
                  <a:solidFill>
                    <a:schemeClr val="tx1"/>
                  </a:solidFill>
                  <a:latin typeface="+mj-lt"/>
                  <a:ea typeface="+mj-ea"/>
                  <a:cs typeface="+mj-cs"/>
                </a:rPr>
                <a:t>由机械能守恒定律有</a:t>
              </a:r>
              <a:endParaRPr sz="1900" strike="noStrike" noProof="1" dirty="0">
                <a:solidFill>
                  <a:schemeClr val="tx1"/>
                </a:solidFill>
                <a:latin typeface="+mj-lt"/>
                <a:ea typeface="+mj-ea"/>
                <a:cs typeface="+mj-cs"/>
              </a:endParaRPr>
            </a:p>
          </p:txBody>
        </p:sp>
        <p:graphicFrame>
          <p:nvGraphicFramePr>
            <p:cNvPr id="68616" name="对象 -2147481752"/>
            <p:cNvGraphicFramePr>
              <a:graphicFrameLocks noChangeAspect="1"/>
            </p:cNvGraphicFramePr>
            <p:nvPr/>
          </p:nvGraphicFramePr>
          <p:xfrm>
            <a:off x="4165" y="3571"/>
            <a:ext cx="3528" cy="639"/>
          </p:xfrm>
          <a:graphic>
            <a:graphicData uri="http://schemas.openxmlformats.org/presentationml/2006/ole">
              <mc:AlternateContent xmlns:mc="http://schemas.openxmlformats.org/markup-compatibility/2006">
                <mc:Choice xmlns:v="urn:schemas-microsoft-com:vml" Requires="v">
                  <p:oleObj spid="_x0000_s3381" name="" r:id="rId5" imgW="1409700" imgH="254000" progId="Equation.KSEE3">
                    <p:embed/>
                  </p:oleObj>
                </mc:Choice>
                <mc:Fallback>
                  <p:oleObj name="" r:id="rId5" imgW="1409700" imgH="254000" progId="Equation.KSEE3">
                    <p:embed/>
                    <p:pic>
                      <p:nvPicPr>
                        <p:cNvPr id="0" name="图片 3380"/>
                        <p:cNvPicPr/>
                        <p:nvPr/>
                      </p:nvPicPr>
                      <p:blipFill>
                        <a:blip r:embed="rId6"/>
                        <a:stretch>
                          <a:fillRect/>
                        </a:stretch>
                      </p:blipFill>
                      <p:spPr>
                        <a:xfrm>
                          <a:off x="4165" y="3571"/>
                          <a:ext cx="3528" cy="639"/>
                        </a:xfrm>
                        <a:prstGeom prst="rect">
                          <a:avLst/>
                        </a:prstGeom>
                        <a:noFill/>
                        <a:ln w="38100">
                          <a:noFill/>
                          <a:miter/>
                        </a:ln>
                      </p:spPr>
                    </p:pic>
                  </p:oleObj>
                </mc:Fallback>
              </mc:AlternateContent>
            </a:graphicData>
          </a:graphic>
        </p:graphicFrame>
        <p:sp>
          <p:nvSpPr>
            <p:cNvPr id="10" name="文本框 9"/>
            <p:cNvSpPr txBox="1"/>
            <p:nvPr/>
          </p:nvSpPr>
          <p:spPr>
            <a:xfrm>
              <a:off x="7870" y="3319"/>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strike="noStrike" noProof="1" dirty="0">
                  <a:solidFill>
                    <a:srgbClr val="FF0000"/>
                  </a:solidFill>
                  <a:latin typeface="+mj-lt"/>
                  <a:ea typeface="+mj-ea"/>
                  <a:cs typeface="+mj-cs"/>
                </a:rPr>
                <a:t>(1)</a:t>
              </a:r>
              <a:endParaRPr lang="en-US" altLang="zh-CN" sz="1900" strike="noStrike" noProof="1" dirty="0">
                <a:solidFill>
                  <a:srgbClr val="FF0000"/>
                </a:solidFill>
                <a:latin typeface="+mj-lt"/>
                <a:ea typeface="+mj-ea"/>
                <a:cs typeface="+mj-cs"/>
              </a:endParaRPr>
            </a:p>
          </p:txBody>
        </p:sp>
      </p:grpSp>
      <p:grpSp>
        <p:nvGrpSpPr>
          <p:cNvPr id="68618" name="组合 48"/>
          <p:cNvGrpSpPr/>
          <p:nvPr/>
        </p:nvGrpSpPr>
        <p:grpSpPr>
          <a:xfrm>
            <a:off x="46038" y="4381500"/>
            <a:ext cx="6443662" cy="2435225"/>
            <a:chOff x="72" y="6900"/>
            <a:chExt cx="10150" cy="3837"/>
          </a:xfrm>
        </p:grpSpPr>
        <p:sp>
          <p:nvSpPr>
            <p:cNvPr id="19" name="文本框 18"/>
            <p:cNvSpPr txBox="1"/>
            <p:nvPr/>
          </p:nvSpPr>
          <p:spPr>
            <a:xfrm>
              <a:off x="116" y="6900"/>
              <a:ext cx="5064"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strike="noStrike" noProof="1" dirty="0">
                  <a:solidFill>
                    <a:schemeClr val="tx1"/>
                  </a:solidFill>
                  <a:latin typeface="+mj-lt"/>
                  <a:ea typeface="+mj-ea"/>
                  <a:cs typeface="+mj-cs"/>
                </a:rPr>
                <a:t>将式（</a:t>
              </a:r>
              <a:r>
                <a:rPr lang="en-US" sz="1900" strike="noStrike" noProof="1" dirty="0">
                  <a:solidFill>
                    <a:schemeClr val="tx1"/>
                  </a:solidFill>
                  <a:latin typeface="+mj-lt"/>
                  <a:ea typeface="+mj-ea"/>
                  <a:cs typeface="+mj-cs"/>
                </a:rPr>
                <a:t>3</a:t>
              </a:r>
              <a:r>
                <a:rPr sz="1900" strike="noStrike" noProof="1" dirty="0">
                  <a:solidFill>
                    <a:schemeClr val="tx1"/>
                  </a:solidFill>
                  <a:latin typeface="+mj-lt"/>
                  <a:ea typeface="+mj-ea"/>
                  <a:cs typeface="+mj-cs"/>
                </a:rPr>
                <a:t>)代入动能有</a:t>
              </a:r>
              <a:endParaRPr sz="1900" strike="noStrike" noProof="1" dirty="0">
                <a:solidFill>
                  <a:schemeClr val="tx1"/>
                </a:solidFill>
                <a:latin typeface="+mj-lt"/>
                <a:ea typeface="+mj-ea"/>
                <a:cs typeface="+mj-cs"/>
              </a:endParaRPr>
            </a:p>
          </p:txBody>
        </p:sp>
        <p:graphicFrame>
          <p:nvGraphicFramePr>
            <p:cNvPr id="68620" name="对象 -2147481745"/>
            <p:cNvGraphicFramePr>
              <a:graphicFrameLocks noChangeAspect="1"/>
            </p:cNvGraphicFramePr>
            <p:nvPr/>
          </p:nvGraphicFramePr>
          <p:xfrm>
            <a:off x="3946" y="6900"/>
            <a:ext cx="4101" cy="908"/>
          </p:xfrm>
          <a:graphic>
            <a:graphicData uri="http://schemas.openxmlformats.org/presentationml/2006/ole">
              <mc:AlternateContent xmlns:mc="http://schemas.openxmlformats.org/markup-compatibility/2006">
                <mc:Choice xmlns:v="urn:schemas-microsoft-com:vml" Requires="v">
                  <p:oleObj spid="_x0000_s3382" name="" r:id="rId7" imgW="1892300" imgH="419100" progId="Equation.KSEE3">
                    <p:embed/>
                  </p:oleObj>
                </mc:Choice>
                <mc:Fallback>
                  <p:oleObj name="" r:id="rId7" imgW="1892300" imgH="419100" progId="Equation.KSEE3">
                    <p:embed/>
                    <p:pic>
                      <p:nvPicPr>
                        <p:cNvPr id="0" name="图片 3381"/>
                        <p:cNvPicPr/>
                        <p:nvPr/>
                      </p:nvPicPr>
                      <p:blipFill>
                        <a:blip r:embed="rId8"/>
                        <a:stretch>
                          <a:fillRect/>
                        </a:stretch>
                      </p:blipFill>
                      <p:spPr>
                        <a:xfrm>
                          <a:off x="3946" y="6900"/>
                          <a:ext cx="4101" cy="908"/>
                        </a:xfrm>
                        <a:prstGeom prst="rect">
                          <a:avLst/>
                        </a:prstGeom>
                        <a:noFill/>
                        <a:ln w="38100">
                          <a:noFill/>
                          <a:miter/>
                        </a:ln>
                      </p:spPr>
                    </p:pic>
                  </p:oleObj>
                </mc:Fallback>
              </mc:AlternateContent>
            </a:graphicData>
          </a:graphic>
        </p:graphicFrame>
        <p:sp>
          <p:nvSpPr>
            <p:cNvPr id="24" name="文本框 23"/>
            <p:cNvSpPr txBox="1"/>
            <p:nvPr/>
          </p:nvSpPr>
          <p:spPr>
            <a:xfrm>
              <a:off x="4135" y="7473"/>
              <a:ext cx="6087"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sz="1900" strike="noStrike" noProof="1" dirty="0">
                  <a:solidFill>
                    <a:schemeClr val="tx1"/>
                  </a:solidFill>
                  <a:latin typeface="+mj-lt"/>
                  <a:ea typeface="+mj-ea"/>
                  <a:cs typeface="+mj-cs"/>
                </a:rPr>
                <a:t>（</a:t>
              </a:r>
              <a:r>
                <a:rPr lang="zh-CN" sz="1900" b="1" strike="noStrike" noProof="1" dirty="0">
                  <a:solidFill>
                    <a:srgbClr val="FF0000"/>
                  </a:solidFill>
                  <a:latin typeface="+mj-lt"/>
                  <a:ea typeface="+mj-ea"/>
                  <a:cs typeface="+mj-cs"/>
                </a:rPr>
                <a:t>动能中仅含有一个速度自变量</a:t>
              </a:r>
              <a:r>
                <a:rPr lang="zh-CN" sz="1900" strike="noStrike" noProof="1" dirty="0">
                  <a:solidFill>
                    <a:schemeClr val="tx1"/>
                  </a:solidFill>
                  <a:latin typeface="+mj-lt"/>
                  <a:ea typeface="+mj-ea"/>
                  <a:cs typeface="+mj-cs"/>
                </a:rPr>
                <a:t>）</a:t>
              </a:r>
              <a:endParaRPr sz="1900" strike="noStrike" noProof="1" dirty="0">
                <a:solidFill>
                  <a:schemeClr val="tx1"/>
                </a:solidFill>
                <a:latin typeface="+mj-lt"/>
                <a:ea typeface="+mj-ea"/>
                <a:cs typeface="+mj-cs"/>
              </a:endParaRPr>
            </a:p>
          </p:txBody>
        </p:sp>
        <p:sp>
          <p:nvSpPr>
            <p:cNvPr id="25" name="文本框 24"/>
            <p:cNvSpPr txBox="1"/>
            <p:nvPr/>
          </p:nvSpPr>
          <p:spPr>
            <a:xfrm>
              <a:off x="72" y="8146"/>
              <a:ext cx="409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strike="noStrike" noProof="1" dirty="0">
                  <a:solidFill>
                    <a:schemeClr val="tx1"/>
                  </a:solidFill>
                  <a:latin typeface="+mj-lt"/>
                  <a:ea typeface="+mj-ea"/>
                  <a:cs typeface="+mj-cs"/>
                </a:rPr>
                <a:t>式（</a:t>
              </a:r>
              <a:r>
                <a:rPr lang="en-US" sz="1900" strike="noStrike" noProof="1" dirty="0">
                  <a:solidFill>
                    <a:schemeClr val="tx1"/>
                  </a:solidFill>
                  <a:latin typeface="+mj-lt"/>
                  <a:ea typeface="+mj-ea"/>
                  <a:cs typeface="+mj-cs"/>
                </a:rPr>
                <a:t>1</a:t>
              </a:r>
              <a:r>
                <a:rPr sz="1900" strike="noStrike" noProof="1" dirty="0">
                  <a:solidFill>
                    <a:schemeClr val="tx1"/>
                  </a:solidFill>
                  <a:latin typeface="+mj-lt"/>
                  <a:ea typeface="+mj-ea"/>
                  <a:cs typeface="+mj-cs"/>
                </a:rPr>
                <a:t>)对时间求导，有</a:t>
              </a:r>
              <a:endParaRPr sz="1900" strike="noStrike" noProof="1" dirty="0">
                <a:solidFill>
                  <a:schemeClr val="tx1"/>
                </a:solidFill>
                <a:latin typeface="+mj-lt"/>
                <a:ea typeface="+mj-ea"/>
                <a:cs typeface="+mj-cs"/>
              </a:endParaRPr>
            </a:p>
          </p:txBody>
        </p:sp>
        <p:graphicFrame>
          <p:nvGraphicFramePr>
            <p:cNvPr id="68623" name="对象 -2147481744"/>
            <p:cNvGraphicFramePr>
              <a:graphicFrameLocks noChangeAspect="1"/>
            </p:cNvGraphicFramePr>
            <p:nvPr/>
          </p:nvGraphicFramePr>
          <p:xfrm>
            <a:off x="208" y="8881"/>
            <a:ext cx="8285" cy="867"/>
          </p:xfrm>
          <a:graphic>
            <a:graphicData uri="http://schemas.openxmlformats.org/presentationml/2006/ole">
              <mc:AlternateContent xmlns:mc="http://schemas.openxmlformats.org/markup-compatibility/2006">
                <mc:Choice xmlns:v="urn:schemas-microsoft-com:vml" Requires="v">
                  <p:oleObj spid="_x0000_s3383" name="" r:id="rId9" imgW="4000500" imgH="419100" progId="Equation.KSEE3">
                    <p:embed/>
                  </p:oleObj>
                </mc:Choice>
                <mc:Fallback>
                  <p:oleObj name="" r:id="rId9" imgW="4000500" imgH="419100" progId="Equation.KSEE3">
                    <p:embed/>
                    <p:pic>
                      <p:nvPicPr>
                        <p:cNvPr id="0" name="图片 3382"/>
                        <p:cNvPicPr/>
                        <p:nvPr/>
                      </p:nvPicPr>
                      <p:blipFill>
                        <a:blip r:embed="rId10"/>
                        <a:stretch>
                          <a:fillRect/>
                        </a:stretch>
                      </p:blipFill>
                      <p:spPr>
                        <a:xfrm>
                          <a:off x="208" y="8881"/>
                          <a:ext cx="8285" cy="867"/>
                        </a:xfrm>
                        <a:prstGeom prst="rect">
                          <a:avLst/>
                        </a:prstGeom>
                        <a:noFill/>
                        <a:ln w="38100">
                          <a:noFill/>
                          <a:miter/>
                        </a:ln>
                      </p:spPr>
                    </p:pic>
                  </p:oleObj>
                </mc:Fallback>
              </mc:AlternateContent>
            </a:graphicData>
          </a:graphic>
        </p:graphicFrame>
        <p:graphicFrame>
          <p:nvGraphicFramePr>
            <p:cNvPr id="68624" name="对象 -2147481741"/>
            <p:cNvGraphicFramePr>
              <a:graphicFrameLocks noChangeAspect="1"/>
            </p:cNvGraphicFramePr>
            <p:nvPr/>
          </p:nvGraphicFramePr>
          <p:xfrm>
            <a:off x="6198" y="9666"/>
            <a:ext cx="3709" cy="1071"/>
          </p:xfrm>
          <a:graphic>
            <a:graphicData uri="http://schemas.openxmlformats.org/presentationml/2006/ole">
              <mc:AlternateContent xmlns:mc="http://schemas.openxmlformats.org/markup-compatibility/2006">
                <mc:Choice xmlns:v="urn:schemas-microsoft-com:vml" Requires="v">
                  <p:oleObj spid="_x0000_s3384" name="" r:id="rId11" imgW="1587500" imgH="457200" progId="Equation.KSEE3">
                    <p:embed/>
                  </p:oleObj>
                </mc:Choice>
                <mc:Fallback>
                  <p:oleObj name="" r:id="rId11" imgW="1587500" imgH="457200" progId="Equation.KSEE3">
                    <p:embed/>
                    <p:pic>
                      <p:nvPicPr>
                        <p:cNvPr id="0" name="图片 3383"/>
                        <p:cNvPicPr/>
                        <p:nvPr/>
                      </p:nvPicPr>
                      <p:blipFill>
                        <a:blip r:embed="rId12"/>
                        <a:stretch>
                          <a:fillRect/>
                        </a:stretch>
                      </p:blipFill>
                      <p:spPr>
                        <a:xfrm>
                          <a:off x="6198" y="9666"/>
                          <a:ext cx="3709" cy="1071"/>
                        </a:xfrm>
                        <a:prstGeom prst="rect">
                          <a:avLst/>
                        </a:prstGeom>
                        <a:noFill/>
                        <a:ln w="38100">
                          <a:noFill/>
                          <a:miter/>
                        </a:ln>
                      </p:spPr>
                    </p:pic>
                  </p:oleObj>
                </mc:Fallback>
              </mc:AlternateContent>
            </a:graphicData>
          </a:graphic>
        </p:graphicFrame>
        <p:graphicFrame>
          <p:nvGraphicFramePr>
            <p:cNvPr id="68625" name="对象 -2147480990"/>
            <p:cNvGraphicFramePr>
              <a:graphicFrameLocks noChangeAspect="1"/>
            </p:cNvGraphicFramePr>
            <p:nvPr/>
          </p:nvGraphicFramePr>
          <p:xfrm>
            <a:off x="182" y="9752"/>
            <a:ext cx="5827" cy="985"/>
          </p:xfrm>
          <a:graphic>
            <a:graphicData uri="http://schemas.openxmlformats.org/presentationml/2006/ole">
              <mc:AlternateContent xmlns:mc="http://schemas.openxmlformats.org/markup-compatibility/2006">
                <mc:Choice xmlns:v="urn:schemas-microsoft-com:vml" Requires="v">
                  <p:oleObj spid="_x0000_s3385" name="" r:id="rId13" imgW="2336800" imgH="393700" progId="Equation.KSEE3">
                    <p:embed/>
                  </p:oleObj>
                </mc:Choice>
                <mc:Fallback>
                  <p:oleObj name="" r:id="rId13" imgW="2336800" imgH="393700" progId="Equation.KSEE3">
                    <p:embed/>
                    <p:pic>
                      <p:nvPicPr>
                        <p:cNvPr id="0" name="图片 3384"/>
                        <p:cNvPicPr/>
                        <p:nvPr/>
                      </p:nvPicPr>
                      <p:blipFill>
                        <a:blip r:embed="rId14"/>
                        <a:stretch>
                          <a:fillRect/>
                        </a:stretch>
                      </p:blipFill>
                      <p:spPr>
                        <a:xfrm>
                          <a:off x="182" y="9752"/>
                          <a:ext cx="5827" cy="985"/>
                        </a:xfrm>
                        <a:prstGeom prst="rect">
                          <a:avLst/>
                        </a:prstGeom>
                        <a:noFill/>
                        <a:ln w="38100">
                          <a:noFill/>
                          <a:miter/>
                        </a:ln>
                      </p:spPr>
                    </p:pic>
                  </p:oleObj>
                </mc:Fallback>
              </mc:AlternateContent>
            </a:graphicData>
          </a:graphic>
        </p:graphicFrame>
        <p:cxnSp>
          <p:nvCxnSpPr>
            <p:cNvPr id="30" name="直接连接符 29"/>
            <p:cNvCxnSpPr/>
            <p:nvPr/>
          </p:nvCxnSpPr>
          <p:spPr>
            <a:xfrm>
              <a:off x="7866" y="8851"/>
              <a:ext cx="333" cy="1000"/>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8588" y="8838"/>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strike="noStrike" noProof="1" dirty="0">
                  <a:solidFill>
                    <a:srgbClr val="FF0000"/>
                  </a:solidFill>
                  <a:latin typeface="+mj-lt"/>
                  <a:ea typeface="+mj-ea"/>
                  <a:cs typeface="+mj-cs"/>
                </a:rPr>
                <a:t>(4)</a:t>
              </a:r>
              <a:endParaRPr lang="en-US" altLang="zh-CN" sz="1900" strike="noStrike" noProof="1" dirty="0">
                <a:solidFill>
                  <a:srgbClr val="FF0000"/>
                </a:solidFill>
                <a:latin typeface="+mj-lt"/>
                <a:ea typeface="+mj-ea"/>
                <a:cs typeface="+mj-cs"/>
              </a:endParaRPr>
            </a:p>
          </p:txBody>
        </p:sp>
      </p:grpSp>
      <p:grpSp>
        <p:nvGrpSpPr>
          <p:cNvPr id="68628" name="组合 45"/>
          <p:cNvGrpSpPr/>
          <p:nvPr/>
        </p:nvGrpSpPr>
        <p:grpSpPr>
          <a:xfrm>
            <a:off x="6259513" y="2324100"/>
            <a:ext cx="2640012" cy="3217863"/>
            <a:chOff x="10028" y="3695"/>
            <a:chExt cx="4158" cy="5067"/>
          </a:xfrm>
        </p:grpSpPr>
        <p:sp>
          <p:nvSpPr>
            <p:cNvPr id="3" name="文本框 2"/>
            <p:cNvSpPr txBox="1"/>
            <p:nvPr/>
          </p:nvSpPr>
          <p:spPr>
            <a:xfrm>
              <a:off x="11790" y="7912"/>
              <a:ext cx="114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strike="noStrike" noProof="1" dirty="0">
                  <a:solidFill>
                    <a:schemeClr val="tx1"/>
                  </a:solidFill>
                  <a:latin typeface="+mj-lt"/>
                  <a:ea typeface="+mj-ea"/>
                  <a:cs typeface="+mj-cs"/>
                </a:rPr>
                <a:t>(</a:t>
              </a:r>
              <a:r>
                <a:rPr lang="zh-CN" altLang="en-US" sz="1900" strike="noStrike" noProof="1" dirty="0">
                  <a:solidFill>
                    <a:schemeClr val="tx1"/>
                  </a:solidFill>
                  <a:latin typeface="+mj-lt"/>
                  <a:ea typeface="+mj-ea"/>
                  <a:cs typeface="+mj-cs"/>
                </a:rPr>
                <a:t>图</a:t>
              </a:r>
              <a:r>
                <a:rPr lang="en-US" altLang="zh-CN" sz="1900" strike="noStrike" noProof="1" dirty="0">
                  <a:solidFill>
                    <a:schemeClr val="tx1"/>
                  </a:solidFill>
                  <a:latin typeface="+mj-lt"/>
                  <a:ea typeface="+mj-ea"/>
                  <a:cs typeface="+mj-cs"/>
                </a:rPr>
                <a:t>1)</a:t>
              </a:r>
              <a:endParaRPr lang="en-US" altLang="zh-CN" sz="1900" strike="noStrike" noProof="1" dirty="0">
                <a:solidFill>
                  <a:schemeClr val="tx1"/>
                </a:solidFill>
                <a:latin typeface="+mj-lt"/>
                <a:ea typeface="+mj-ea"/>
                <a:cs typeface="+mj-cs"/>
              </a:endParaRPr>
            </a:p>
          </p:txBody>
        </p:sp>
        <p:grpSp>
          <p:nvGrpSpPr>
            <p:cNvPr id="68630" name="组合 31"/>
            <p:cNvGrpSpPr/>
            <p:nvPr/>
          </p:nvGrpSpPr>
          <p:grpSpPr>
            <a:xfrm>
              <a:off x="10028" y="3695"/>
              <a:ext cx="4158" cy="4340"/>
              <a:chOff x="9906" y="1702"/>
              <a:chExt cx="4158" cy="4340"/>
            </a:xfrm>
          </p:grpSpPr>
          <p:grpSp>
            <p:nvGrpSpPr>
              <p:cNvPr id="68631" name="组合 36"/>
              <p:cNvGrpSpPr/>
              <p:nvPr/>
            </p:nvGrpSpPr>
            <p:grpSpPr>
              <a:xfrm>
                <a:off x="9906" y="2138"/>
                <a:ext cx="4158" cy="3904"/>
                <a:chOff x="9504" y="1924"/>
                <a:chExt cx="4453" cy="3723"/>
              </a:xfrm>
            </p:grpSpPr>
            <p:pic>
              <p:nvPicPr>
                <p:cNvPr id="68632" name="图片 40"/>
                <p:cNvPicPr/>
                <p:nvPr/>
              </p:nvPicPr>
              <p:blipFill>
                <a:blip r:embed="rId15"/>
                <a:stretch>
                  <a:fillRect/>
                </a:stretch>
              </p:blipFill>
              <p:spPr>
                <a:xfrm>
                  <a:off x="10264" y="1924"/>
                  <a:ext cx="3693" cy="3723"/>
                </a:xfrm>
                <a:prstGeom prst="rect">
                  <a:avLst/>
                </a:prstGeom>
                <a:noFill/>
                <a:ln w="9525">
                  <a:noFill/>
                </a:ln>
              </p:spPr>
            </p:pic>
            <p:pic>
              <p:nvPicPr>
                <p:cNvPr id="68633" name="图片 3247"/>
                <p:cNvPicPr/>
                <p:nvPr/>
              </p:nvPicPr>
              <p:blipFill>
                <a:blip r:embed="rId16"/>
                <a:stretch>
                  <a:fillRect/>
                </a:stretch>
              </p:blipFill>
              <p:spPr>
                <a:xfrm>
                  <a:off x="9504" y="4582"/>
                  <a:ext cx="338" cy="372"/>
                </a:xfrm>
                <a:prstGeom prst="rect">
                  <a:avLst/>
                </a:prstGeom>
                <a:noFill/>
                <a:ln w="38100">
                  <a:noFill/>
                </a:ln>
              </p:spPr>
            </p:pic>
            <p:cxnSp>
              <p:nvCxnSpPr>
                <p:cNvPr id="68634" name="直接箭头连接符 36"/>
                <p:cNvCxnSpPr/>
                <p:nvPr/>
              </p:nvCxnSpPr>
              <p:spPr>
                <a:xfrm flipH="1">
                  <a:off x="9895" y="4766"/>
                  <a:ext cx="3713" cy="6"/>
                </a:xfrm>
                <a:prstGeom prst="straightConnector1">
                  <a:avLst/>
                </a:prstGeom>
                <a:ln w="3175" cap="flat" cmpd="sng">
                  <a:solidFill>
                    <a:srgbClr val="FF0000"/>
                  </a:solidFill>
                  <a:prstDash val="solid"/>
                  <a:miter lim="400000"/>
                  <a:headEnd type="none" w="med" len="med"/>
                  <a:tailEnd type="arrow" w="med" len="med"/>
                </a:ln>
              </p:spPr>
            </p:cxnSp>
            <p:pic>
              <p:nvPicPr>
                <p:cNvPr id="68635" name="图片 3247"/>
                <p:cNvPicPr/>
                <p:nvPr/>
              </p:nvPicPr>
              <p:blipFill>
                <a:blip r:embed="rId17"/>
                <a:stretch>
                  <a:fillRect/>
                </a:stretch>
              </p:blipFill>
              <p:spPr>
                <a:xfrm>
                  <a:off x="13270" y="4888"/>
                  <a:ext cx="338" cy="372"/>
                </a:xfrm>
                <a:prstGeom prst="rect">
                  <a:avLst/>
                </a:prstGeom>
                <a:noFill/>
                <a:ln w="38100">
                  <a:noFill/>
                </a:ln>
              </p:spPr>
            </p:pic>
            <p:cxnSp>
              <p:nvCxnSpPr>
                <p:cNvPr id="68636" name="直接箭头连接符 48"/>
                <p:cNvCxnSpPr/>
                <p:nvPr/>
              </p:nvCxnSpPr>
              <p:spPr>
                <a:xfrm flipH="1">
                  <a:off x="10401" y="4888"/>
                  <a:ext cx="985" cy="12"/>
                </a:xfrm>
                <a:prstGeom prst="straightConnector1">
                  <a:avLst/>
                </a:prstGeom>
                <a:ln w="3175" cap="flat" cmpd="sng">
                  <a:solidFill>
                    <a:srgbClr val="FF0000"/>
                  </a:solidFill>
                  <a:prstDash val="solid"/>
                  <a:miter lim="400000"/>
                  <a:headEnd type="none" w="med" len="med"/>
                  <a:tailEnd type="arrow" w="med" len="med"/>
                </a:ln>
              </p:spPr>
            </p:cxnSp>
            <p:cxnSp>
              <p:nvCxnSpPr>
                <p:cNvPr id="68637" name="直接箭头连接符 49"/>
                <p:cNvCxnSpPr/>
                <p:nvPr/>
              </p:nvCxnSpPr>
              <p:spPr>
                <a:xfrm>
                  <a:off x="13469" y="2797"/>
                  <a:ext cx="21" cy="1191"/>
                </a:xfrm>
                <a:prstGeom prst="straightConnector1">
                  <a:avLst/>
                </a:prstGeom>
                <a:ln w="3175" cap="flat" cmpd="sng">
                  <a:solidFill>
                    <a:srgbClr val="FF0000"/>
                  </a:solidFill>
                  <a:prstDash val="solid"/>
                  <a:miter lim="400000"/>
                  <a:headEnd type="none" w="med" len="med"/>
                  <a:tailEnd type="arrow" w="med" len="med"/>
                </a:ln>
              </p:spPr>
            </p:cxnSp>
            <p:pic>
              <p:nvPicPr>
                <p:cNvPr id="68638" name="图片 3247"/>
                <p:cNvPicPr/>
                <p:nvPr/>
              </p:nvPicPr>
              <p:blipFill>
                <a:blip r:embed="rId18"/>
                <a:stretch>
                  <a:fillRect/>
                </a:stretch>
              </p:blipFill>
              <p:spPr>
                <a:xfrm>
                  <a:off x="9895" y="4821"/>
                  <a:ext cx="1080" cy="575"/>
                </a:xfrm>
                <a:prstGeom prst="rect">
                  <a:avLst/>
                </a:prstGeom>
                <a:noFill/>
                <a:ln w="38100">
                  <a:noFill/>
                </a:ln>
              </p:spPr>
            </p:pic>
            <p:pic>
              <p:nvPicPr>
                <p:cNvPr id="68639" name="图片 3247"/>
                <p:cNvPicPr/>
                <p:nvPr/>
              </p:nvPicPr>
              <p:blipFill>
                <a:blip r:embed="rId19"/>
                <a:stretch>
                  <a:fillRect/>
                </a:stretch>
              </p:blipFill>
              <p:spPr>
                <a:xfrm>
                  <a:off x="13100" y="3804"/>
                  <a:ext cx="508" cy="575"/>
                </a:xfrm>
                <a:prstGeom prst="rect">
                  <a:avLst/>
                </a:prstGeom>
                <a:noFill/>
                <a:ln w="38100">
                  <a:noFill/>
                </a:ln>
              </p:spPr>
            </p:pic>
          </p:grpSp>
          <p:graphicFrame>
            <p:nvGraphicFramePr>
              <p:cNvPr id="68640" name="对象 -2147481739"/>
              <p:cNvGraphicFramePr>
                <a:graphicFrameLocks noChangeAspect="1"/>
              </p:cNvGraphicFramePr>
              <p:nvPr/>
            </p:nvGraphicFramePr>
            <p:xfrm>
              <a:off x="13436" y="1702"/>
              <a:ext cx="380" cy="448"/>
            </p:xfrm>
            <a:graphic>
              <a:graphicData uri="http://schemas.openxmlformats.org/presentationml/2006/ole">
                <mc:AlternateContent xmlns:mc="http://schemas.openxmlformats.org/markup-compatibility/2006">
                  <mc:Choice xmlns:v="urn:schemas-microsoft-com:vml" Requires="v">
                    <p:oleObj spid="_x0000_s3386" name="" r:id="rId20" imgW="139700" imgH="165100" progId="Equation.KSEE3">
                      <p:embed/>
                    </p:oleObj>
                  </mc:Choice>
                  <mc:Fallback>
                    <p:oleObj name="" r:id="rId20" imgW="139700" imgH="165100" progId="Equation.KSEE3">
                      <p:embed/>
                      <p:pic>
                        <p:nvPicPr>
                          <p:cNvPr id="0" name="图片 3385"/>
                          <p:cNvPicPr/>
                          <p:nvPr/>
                        </p:nvPicPr>
                        <p:blipFill>
                          <a:blip r:embed="rId21"/>
                          <a:stretch>
                            <a:fillRect/>
                          </a:stretch>
                        </p:blipFill>
                        <p:spPr>
                          <a:xfrm>
                            <a:off x="13436" y="1702"/>
                            <a:ext cx="380" cy="448"/>
                          </a:xfrm>
                          <a:prstGeom prst="rect">
                            <a:avLst/>
                          </a:prstGeom>
                          <a:noFill/>
                          <a:ln w="38100">
                            <a:noFill/>
                            <a:miter/>
                          </a:ln>
                        </p:spPr>
                      </p:pic>
                    </p:oleObj>
                  </mc:Fallback>
                </mc:AlternateContent>
              </a:graphicData>
            </a:graphic>
          </p:graphicFrame>
          <p:cxnSp>
            <p:nvCxnSpPr>
              <p:cNvPr id="52" name="直接箭头连接符 51"/>
              <p:cNvCxnSpPr/>
              <p:nvPr/>
            </p:nvCxnSpPr>
            <p:spPr>
              <a:xfrm flipH="1" flipV="1">
                <a:off x="13661" y="2232"/>
                <a:ext cx="67" cy="2889"/>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pSp>
      </p:grpSp>
      <p:grpSp>
        <p:nvGrpSpPr>
          <p:cNvPr id="9" name="组合 8"/>
          <p:cNvGrpSpPr/>
          <p:nvPr/>
        </p:nvGrpSpPr>
        <p:grpSpPr>
          <a:xfrm>
            <a:off x="79375" y="2705100"/>
            <a:ext cx="6850063" cy="1679575"/>
            <a:chOff x="-109" y="4243"/>
            <a:chExt cx="10676" cy="3085"/>
          </a:xfrm>
        </p:grpSpPr>
        <p:grpSp>
          <p:nvGrpSpPr>
            <p:cNvPr id="68643" name="组合 47"/>
            <p:cNvGrpSpPr/>
            <p:nvPr/>
          </p:nvGrpSpPr>
          <p:grpSpPr>
            <a:xfrm>
              <a:off x="10" y="4243"/>
              <a:ext cx="9356" cy="2657"/>
              <a:chOff x="10" y="4243"/>
              <a:chExt cx="9356" cy="2657"/>
            </a:xfrm>
          </p:grpSpPr>
          <p:sp>
            <p:nvSpPr>
              <p:cNvPr id="11" name="文本框 10"/>
              <p:cNvSpPr txBox="1"/>
              <p:nvPr/>
            </p:nvSpPr>
            <p:spPr>
              <a:xfrm>
                <a:off x="426" y="4243"/>
                <a:ext cx="7840" cy="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sz="1900" strike="noStrike" noProof="1" dirty="0">
                    <a:solidFill>
                      <a:schemeClr val="tx1"/>
                    </a:solidFill>
                    <a:latin typeface="+mj-lt"/>
                    <a:ea typeface="+mj-ea"/>
                    <a:cs typeface="+mj-cs"/>
                  </a:rPr>
                  <a:t>取     为坐标自变量，由几何关系</a:t>
                </a:r>
                <a:endParaRPr lang="zh-CN" sz="1900" strike="noStrike" noProof="1" dirty="0">
                  <a:solidFill>
                    <a:schemeClr val="tx1"/>
                  </a:solidFill>
                  <a:latin typeface="+mj-lt"/>
                  <a:ea typeface="+mj-ea"/>
                  <a:cs typeface="+mj-cs"/>
                </a:endParaRPr>
              </a:p>
            </p:txBody>
          </p:sp>
          <p:graphicFrame>
            <p:nvGraphicFramePr>
              <p:cNvPr id="68645" name="对象 -2147481754"/>
              <p:cNvGraphicFramePr>
                <a:graphicFrameLocks noChangeAspect="1"/>
              </p:cNvGraphicFramePr>
              <p:nvPr/>
            </p:nvGraphicFramePr>
            <p:xfrm>
              <a:off x="1058" y="4641"/>
              <a:ext cx="280" cy="391"/>
            </p:xfrm>
            <a:graphic>
              <a:graphicData uri="http://schemas.openxmlformats.org/presentationml/2006/ole">
                <mc:AlternateContent xmlns:mc="http://schemas.openxmlformats.org/markup-compatibility/2006">
                  <mc:Choice xmlns:v="urn:schemas-microsoft-com:vml" Requires="v">
                    <p:oleObj spid="_x0000_s3387" name="" r:id="rId22" imgW="127000" imgH="177165" progId="Equation.KSEE3">
                      <p:embed/>
                    </p:oleObj>
                  </mc:Choice>
                  <mc:Fallback>
                    <p:oleObj name="" r:id="rId22" imgW="127000" imgH="177165" progId="Equation.KSEE3">
                      <p:embed/>
                      <p:pic>
                        <p:nvPicPr>
                          <p:cNvPr id="0" name="图片 3386"/>
                          <p:cNvPicPr/>
                          <p:nvPr/>
                        </p:nvPicPr>
                        <p:blipFill>
                          <a:blip r:embed="rId23"/>
                          <a:stretch>
                            <a:fillRect/>
                          </a:stretch>
                        </p:blipFill>
                        <p:spPr>
                          <a:xfrm>
                            <a:off x="1058" y="4641"/>
                            <a:ext cx="280" cy="391"/>
                          </a:xfrm>
                          <a:prstGeom prst="rect">
                            <a:avLst/>
                          </a:prstGeom>
                          <a:noFill/>
                          <a:ln w="38100">
                            <a:noFill/>
                            <a:miter/>
                          </a:ln>
                        </p:spPr>
                      </p:pic>
                    </p:oleObj>
                  </mc:Fallback>
                </mc:AlternateContent>
              </a:graphicData>
            </a:graphic>
          </p:graphicFrame>
          <p:sp>
            <p:nvSpPr>
              <p:cNvPr id="18" name="文本框 17"/>
              <p:cNvSpPr txBox="1"/>
              <p:nvPr/>
            </p:nvSpPr>
            <p:spPr>
              <a:xfrm>
                <a:off x="5035" y="4934"/>
                <a:ext cx="1319" cy="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strike="noStrike" noProof="1" dirty="0">
                    <a:solidFill>
                      <a:srgbClr val="FF0000"/>
                    </a:solidFill>
                    <a:latin typeface="+mj-lt"/>
                    <a:ea typeface="+mj-ea"/>
                    <a:cs typeface="+mj-cs"/>
                  </a:rPr>
                  <a:t>(2)</a:t>
                </a:r>
                <a:endParaRPr lang="en-US" altLang="zh-CN" sz="1900" strike="noStrike" noProof="1" dirty="0">
                  <a:solidFill>
                    <a:srgbClr val="FF0000"/>
                  </a:solidFill>
                  <a:latin typeface="+mj-lt"/>
                  <a:ea typeface="+mj-ea"/>
                  <a:cs typeface="+mj-cs"/>
                </a:endParaRPr>
              </a:p>
            </p:txBody>
          </p:sp>
          <p:graphicFrame>
            <p:nvGraphicFramePr>
              <p:cNvPr id="68647" name="对象 -2147481732"/>
              <p:cNvGraphicFramePr>
                <a:graphicFrameLocks noChangeAspect="1"/>
              </p:cNvGraphicFramePr>
              <p:nvPr/>
            </p:nvGraphicFramePr>
            <p:xfrm>
              <a:off x="1470" y="5329"/>
              <a:ext cx="3364" cy="527"/>
            </p:xfrm>
            <a:graphic>
              <a:graphicData uri="http://schemas.openxmlformats.org/presentationml/2006/ole">
                <mc:AlternateContent xmlns:mc="http://schemas.openxmlformats.org/markup-compatibility/2006">
                  <mc:Choice xmlns:v="urn:schemas-microsoft-com:vml" Requires="v">
                    <p:oleObj spid="_x0000_s3388" name="" r:id="rId24" imgW="1384300" imgH="215900" progId="Equation.KSEE3">
                      <p:embed/>
                    </p:oleObj>
                  </mc:Choice>
                  <mc:Fallback>
                    <p:oleObj name="" r:id="rId24" imgW="1384300" imgH="215900" progId="Equation.KSEE3">
                      <p:embed/>
                      <p:pic>
                        <p:nvPicPr>
                          <p:cNvPr id="0" name="图片 3387"/>
                          <p:cNvPicPr/>
                          <p:nvPr/>
                        </p:nvPicPr>
                        <p:blipFill>
                          <a:blip r:embed="rId25"/>
                          <a:stretch>
                            <a:fillRect/>
                          </a:stretch>
                        </p:blipFill>
                        <p:spPr>
                          <a:xfrm>
                            <a:off x="1470" y="5329"/>
                            <a:ext cx="3364" cy="527"/>
                          </a:xfrm>
                          <a:prstGeom prst="rect">
                            <a:avLst/>
                          </a:prstGeom>
                          <a:noFill/>
                          <a:ln w="38100">
                            <a:noFill/>
                            <a:miter/>
                          </a:ln>
                        </p:spPr>
                      </p:pic>
                    </p:oleObj>
                  </mc:Fallback>
                </mc:AlternateContent>
              </a:graphicData>
            </a:graphic>
          </p:graphicFrame>
          <p:sp>
            <p:nvSpPr>
              <p:cNvPr id="34" name="文本框 33"/>
              <p:cNvSpPr txBox="1"/>
              <p:nvPr/>
            </p:nvSpPr>
            <p:spPr>
              <a:xfrm>
                <a:off x="10" y="5856"/>
                <a:ext cx="2176" cy="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sz="1900" strike="noStrike" noProof="1" dirty="0">
                    <a:solidFill>
                      <a:schemeClr val="tx1"/>
                    </a:solidFill>
                    <a:latin typeface="+mj-lt"/>
                    <a:ea typeface="+mj-ea"/>
                    <a:cs typeface="+mj-cs"/>
                  </a:rPr>
                  <a:t>式（</a:t>
                </a:r>
                <a:r>
                  <a:rPr lang="en-US" sz="1900" strike="noStrike" noProof="1" dirty="0">
                    <a:solidFill>
                      <a:schemeClr val="tx1"/>
                    </a:solidFill>
                    <a:latin typeface="+mj-lt"/>
                    <a:ea typeface="+mj-ea"/>
                    <a:cs typeface="+mj-cs"/>
                  </a:rPr>
                  <a:t>2</a:t>
                </a:r>
                <a:r>
                  <a:rPr sz="1900" strike="noStrike" noProof="1" dirty="0">
                    <a:solidFill>
                      <a:schemeClr val="tx1"/>
                    </a:solidFill>
                    <a:latin typeface="+mj-lt"/>
                    <a:ea typeface="+mj-ea"/>
                    <a:cs typeface="+mj-cs"/>
                  </a:rPr>
                  <a:t>)</a:t>
                </a:r>
                <a:r>
                  <a:rPr lang="zh-CN" sz="1900" strike="noStrike" noProof="1" dirty="0">
                    <a:solidFill>
                      <a:schemeClr val="tx1"/>
                    </a:solidFill>
                    <a:latin typeface="+mj-lt"/>
                    <a:ea typeface="+mj-ea"/>
                    <a:cs typeface="+mj-cs"/>
                  </a:rPr>
                  <a:t>求导</a:t>
                </a:r>
                <a:endParaRPr sz="1900" strike="noStrike" noProof="1" dirty="0">
                  <a:solidFill>
                    <a:schemeClr val="tx1"/>
                  </a:solidFill>
                  <a:latin typeface="+mj-lt"/>
                  <a:ea typeface="+mj-ea"/>
                  <a:cs typeface="+mj-cs"/>
                </a:endParaRPr>
              </a:p>
            </p:txBody>
          </p:sp>
          <p:graphicFrame>
            <p:nvGraphicFramePr>
              <p:cNvPr id="68649" name="对象 -2147481731"/>
              <p:cNvGraphicFramePr>
                <a:graphicFrameLocks noChangeAspect="1"/>
              </p:cNvGraphicFramePr>
              <p:nvPr/>
            </p:nvGraphicFramePr>
            <p:xfrm>
              <a:off x="1994" y="5962"/>
              <a:ext cx="5761" cy="938"/>
            </p:xfrm>
            <a:graphic>
              <a:graphicData uri="http://schemas.openxmlformats.org/presentationml/2006/ole">
                <mc:AlternateContent xmlns:mc="http://schemas.openxmlformats.org/markup-compatibility/2006">
                  <mc:Choice xmlns:v="urn:schemas-microsoft-com:vml" Requires="v">
                    <p:oleObj spid="_x0000_s3389" name="" r:id="rId26" imgW="1727200" imgH="393700" progId="Equation.KSEE3">
                      <p:embed/>
                    </p:oleObj>
                  </mc:Choice>
                  <mc:Fallback>
                    <p:oleObj name="" r:id="rId26" imgW="1727200" imgH="393700" progId="Equation.KSEE3">
                      <p:embed/>
                      <p:pic>
                        <p:nvPicPr>
                          <p:cNvPr id="0" name="图片 3388"/>
                          <p:cNvPicPr/>
                          <p:nvPr/>
                        </p:nvPicPr>
                        <p:blipFill>
                          <a:blip r:embed="rId27"/>
                          <a:stretch>
                            <a:fillRect/>
                          </a:stretch>
                        </p:blipFill>
                        <p:spPr>
                          <a:xfrm>
                            <a:off x="1994" y="5962"/>
                            <a:ext cx="5761" cy="938"/>
                          </a:xfrm>
                          <a:prstGeom prst="rect">
                            <a:avLst/>
                          </a:prstGeom>
                          <a:noFill/>
                          <a:ln w="38100">
                            <a:noFill/>
                            <a:miter/>
                          </a:ln>
                        </p:spPr>
                      </p:pic>
                    </p:oleObj>
                  </mc:Fallback>
                </mc:AlternateContent>
              </a:graphicData>
            </a:graphic>
          </p:graphicFrame>
          <p:sp>
            <p:nvSpPr>
              <p:cNvPr id="36" name="文本框 35"/>
              <p:cNvSpPr txBox="1"/>
              <p:nvPr/>
            </p:nvSpPr>
            <p:spPr>
              <a:xfrm>
                <a:off x="8047" y="5859"/>
                <a:ext cx="1319" cy="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en-US" altLang="zh-CN" sz="1900" strike="noStrike" noProof="1" dirty="0">
                    <a:solidFill>
                      <a:srgbClr val="FF0000"/>
                    </a:solidFill>
                    <a:latin typeface="+mj-lt"/>
                    <a:ea typeface="+mj-ea"/>
                    <a:cs typeface="+mj-cs"/>
                  </a:rPr>
                  <a:t>(3)</a:t>
                </a:r>
                <a:endParaRPr lang="en-US" altLang="zh-CN" sz="1900" strike="noStrike" noProof="1" dirty="0">
                  <a:solidFill>
                    <a:srgbClr val="FF0000"/>
                  </a:solidFill>
                  <a:latin typeface="+mj-lt"/>
                  <a:ea typeface="+mj-ea"/>
                  <a:cs typeface="+mj-cs"/>
                </a:endParaRPr>
              </a:p>
            </p:txBody>
          </p:sp>
        </p:grpSp>
        <p:sp>
          <p:nvSpPr>
            <p:cNvPr id="6" name="矩形 5"/>
            <p:cNvSpPr/>
            <p:nvPr/>
          </p:nvSpPr>
          <p:spPr>
            <a:xfrm>
              <a:off x="-109" y="4315"/>
              <a:ext cx="10676" cy="3013"/>
            </a:xfrm>
            <a:prstGeom prst="rect">
              <a:avLst/>
            </a:prstGeom>
            <a:noFill/>
            <a:ln w="38100" cap="flat">
              <a:solidFill>
                <a:srgbClr val="FF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8"/>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sp>
        <p:nvSpPr>
          <p:cNvPr id="14" name="矩形 13"/>
          <p:cNvSpPr/>
          <p:nvPr/>
        </p:nvSpPr>
        <p:spPr>
          <a:xfrm>
            <a:off x="2030413" y="3640138"/>
            <a:ext cx="879475" cy="471488"/>
          </a:xfrm>
          <a:prstGeom prst="rect">
            <a:avLst/>
          </a:prstGeom>
          <a:noFill/>
          <a:ln w="38100" cap="flat">
            <a:solidFill>
              <a:srgbClr val="FF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8"/>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8653" name="文本框 22"/>
          <p:cNvSpPr txBox="1"/>
          <p:nvPr/>
        </p:nvSpPr>
        <p:spPr>
          <a:xfrm>
            <a:off x="2270125" y="4127500"/>
            <a:ext cx="639763" cy="336550"/>
          </a:xfrm>
          <a:prstGeom prst="rect">
            <a:avLst/>
          </a:prstGeom>
          <a:noFill/>
          <a:ln w="9525">
            <a:noFill/>
          </a:ln>
        </p:spPr>
        <p:txBody>
          <a:bodyPr wrap="square" anchor="t" anchorCtr="0">
            <a:spAutoFit/>
          </a:bodyPr>
          <a:p>
            <a:r>
              <a:rPr lang="en-US" altLang="zh-CN" sz="1600" b="1">
                <a:solidFill>
                  <a:srgbClr val="FF0000"/>
                </a:solidFill>
                <a:latin typeface="Times New Roman" panose="02020603050405020304" pitchFamily="18" charset="0"/>
                <a:ea typeface="宋体" panose="02010600030101010101" pitchFamily="2" charset="-122"/>
              </a:rPr>
              <a:t>Si(t)</a:t>
            </a:r>
            <a:r>
              <a:rPr lang="en-US" altLang="zh-CN" sz="1600" b="1">
                <a:solidFill>
                  <a:srgbClr val="FF0000"/>
                </a:solidFill>
                <a:latin typeface="宋体" panose="02010600030101010101" pitchFamily="2" charset="-122"/>
                <a:ea typeface="宋体" panose="02010600030101010101" pitchFamily="2" charset="-122"/>
              </a:rPr>
              <a:t> </a:t>
            </a:r>
            <a:endParaRPr lang="zh-CN" altLang="en-US" sz="1600" b="1">
              <a:solidFill>
                <a:srgbClr val="FF0000"/>
              </a:solidFill>
              <a:latin typeface="Times New Roman" panose="02020603050405020304" pitchFamily="18" charset="0"/>
              <a:ea typeface="宋体" panose="02010600030101010101" pitchFamily="2" charset="-122"/>
            </a:endParaRPr>
          </a:p>
        </p:txBody>
      </p:sp>
      <p:sp>
        <p:nvSpPr>
          <p:cNvPr id="26" name="矩形 25"/>
          <p:cNvSpPr/>
          <p:nvPr/>
        </p:nvSpPr>
        <p:spPr>
          <a:xfrm>
            <a:off x="3914775" y="3654425"/>
            <a:ext cx="942975" cy="471488"/>
          </a:xfrm>
          <a:prstGeom prst="rect">
            <a:avLst/>
          </a:prstGeom>
          <a:noFill/>
          <a:ln w="38100" cap="flat">
            <a:solidFill>
              <a:srgbClr val="FF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8"/>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8655" name="文本框 26"/>
          <p:cNvSpPr txBox="1"/>
          <p:nvPr/>
        </p:nvSpPr>
        <p:spPr>
          <a:xfrm>
            <a:off x="4040188" y="4098925"/>
            <a:ext cx="949325" cy="336550"/>
          </a:xfrm>
          <a:prstGeom prst="rect">
            <a:avLst/>
          </a:prstGeom>
          <a:noFill/>
          <a:ln w="9525">
            <a:noFill/>
          </a:ln>
        </p:spPr>
        <p:txBody>
          <a:bodyPr wrap="square" anchor="t" anchorCtr="0">
            <a:spAutoFit/>
          </a:bodyPr>
          <a:p>
            <a:r>
              <a:rPr lang="en-US" altLang="zh-CN" sz="1600" b="1">
                <a:solidFill>
                  <a:srgbClr val="FF0000"/>
                </a:solidFill>
                <a:latin typeface="Times New Roman" panose="02020603050405020304" pitchFamily="18" charset="0"/>
                <a:ea typeface="宋体" panose="02010600030101010101" pitchFamily="2" charset="-122"/>
              </a:rPr>
              <a:t>Si(t)</a:t>
            </a:r>
            <a:r>
              <a:rPr lang="en-US" altLang="zh-CN" sz="1600" b="1">
                <a:solidFill>
                  <a:srgbClr val="FF0000"/>
                </a:solidFill>
                <a:latin typeface="宋体" panose="02010600030101010101" pitchFamily="2" charset="-122"/>
                <a:ea typeface="宋体" panose="02010600030101010101" pitchFamily="2" charset="-122"/>
              </a:rPr>
              <a:t> </a:t>
            </a:r>
            <a:endParaRPr lang="zh-CN" altLang="en-US" sz="1600" b="1">
              <a:solidFill>
                <a:srgbClr val="FF0000"/>
              </a:solidFill>
              <a:latin typeface="Times New Roman" panose="02020603050405020304" pitchFamily="18" charset="0"/>
              <a:ea typeface="宋体" panose="02010600030101010101" pitchFamily="2" charset="-122"/>
            </a:endParaRPr>
          </a:p>
        </p:txBody>
      </p:sp>
      <p:sp>
        <p:nvSpPr>
          <p:cNvPr id="4" name="文本框 1"/>
          <p:cNvSpPr txBox="1"/>
          <p:nvPr/>
        </p:nvSpPr>
        <p:spPr>
          <a:xfrm>
            <a:off x="154940" y="214618"/>
            <a:ext cx="89566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strike="noStrike" noProof="1" dirty="0">
                <a:solidFill>
                  <a:schemeClr val="tx1"/>
                </a:solidFill>
                <a:latin typeface="+mj-lt"/>
                <a:ea typeface="+mj-ea"/>
                <a:cs typeface="+mj-cs"/>
              </a:rPr>
              <a:t>【</a:t>
            </a:r>
            <a:r>
              <a:rPr lang="zh-CN" altLang="en-US" sz="1900" b="1" strike="noStrike" noProof="1" dirty="0">
                <a:solidFill>
                  <a:srgbClr val="FF0000"/>
                </a:solidFill>
                <a:latin typeface="+mj-lt"/>
                <a:ea typeface="+mj-ea"/>
                <a:cs typeface="+mj-cs"/>
                <a:sym typeface="+mn-ea"/>
              </a:rPr>
              <a:t>解法</a:t>
            </a:r>
            <a:r>
              <a:rPr lang="en-US" altLang="zh-CN" sz="1900" b="1" strike="noStrike" noProof="1" dirty="0">
                <a:solidFill>
                  <a:srgbClr val="FF0000"/>
                </a:solidFill>
                <a:latin typeface="+mj-lt"/>
                <a:ea typeface="+mj-ea"/>
                <a:cs typeface="+mj-cs"/>
                <a:sym typeface="+mn-ea"/>
              </a:rPr>
              <a:t>2B</a:t>
            </a:r>
            <a:r>
              <a:rPr lang="zh-CN" altLang="en-US" sz="1900" strike="noStrike" noProof="1" dirty="0">
                <a:latin typeface="+mj-lt"/>
                <a:ea typeface="+mj-ea"/>
                <a:cs typeface="+mj-cs"/>
                <a:sym typeface="+mn-ea"/>
              </a:rPr>
              <a:t>：机械能守恒微分法</a:t>
            </a:r>
            <a:r>
              <a:rPr lang="zh-CN" altLang="en-US" sz="1900" strike="noStrike" noProof="1" dirty="0">
                <a:solidFill>
                  <a:schemeClr val="tx1"/>
                </a:solidFill>
                <a:latin typeface="+mj-lt"/>
                <a:ea typeface="+mj-ea"/>
                <a:cs typeface="+mj-cs"/>
              </a:rPr>
              <a:t>】</a:t>
            </a:r>
            <a:r>
              <a:rPr lang="zh-CN" altLang="zh-CN" sz="1900" b="1" strike="noStrike" noProof="1" dirty="0">
                <a:latin typeface="+mj-lt"/>
                <a:ea typeface="+mj-ea"/>
                <a:cs typeface="+mj-cs"/>
                <a:sym typeface="+mn-ea"/>
              </a:rPr>
              <a:t>坐标求导法</a:t>
            </a:r>
            <a:r>
              <a:rPr lang="zh-CN" altLang="en-US" sz="1900" strike="noStrike" noProof="1" dirty="0">
                <a:solidFill>
                  <a:schemeClr val="tx1"/>
                </a:solidFill>
                <a:latin typeface="+mj-lt"/>
                <a:ea typeface="+mj-ea"/>
                <a:cs typeface="+mj-cs"/>
              </a:rPr>
              <a:t>（</a:t>
            </a:r>
            <a:r>
              <a:rPr lang="zh-CN" altLang="en-US" sz="1900" strike="noStrike" noProof="1" dirty="0">
                <a:solidFill>
                  <a:srgbClr val="FF0000"/>
                </a:solidFill>
                <a:latin typeface="+mj-lt"/>
                <a:ea typeface="+mj-ea"/>
                <a:cs typeface="+mj-cs"/>
              </a:rPr>
              <a:t>有速度时推荐</a:t>
            </a:r>
            <a:r>
              <a:rPr lang="zh-CN" altLang="en-US" sz="1900" strike="noStrike" noProof="1" dirty="0">
                <a:solidFill>
                  <a:schemeClr val="tx1"/>
                </a:solidFill>
                <a:latin typeface="+mj-lt"/>
                <a:ea typeface="+mj-ea"/>
                <a:cs typeface="+mj-cs"/>
              </a:rPr>
              <a:t>）</a:t>
            </a:r>
            <a:endParaRPr lang="zh-CN" altLang="en-US" sz="1900" strike="noStrike" noProof="1" dirty="0">
              <a:solidFill>
                <a:srgbClr val="FF0000"/>
              </a:solidFill>
              <a:latin typeface="+mj-lt"/>
              <a:ea typeface="+mj-ea"/>
              <a:cs typeface="+mj-cs"/>
            </a:endParaRPr>
          </a:p>
        </p:txBody>
      </p:sp>
      <p:sp>
        <p:nvSpPr>
          <p:cNvPr id="68657" name="文本框 4"/>
          <p:cNvSpPr txBox="1"/>
          <p:nvPr/>
        </p:nvSpPr>
        <p:spPr>
          <a:xfrm>
            <a:off x="6589713" y="5711825"/>
            <a:ext cx="2309812" cy="1200150"/>
          </a:xfrm>
          <a:prstGeom prst="rect">
            <a:avLst/>
          </a:prstGeom>
          <a:noFill/>
          <a:ln w="9525">
            <a:noFill/>
          </a:ln>
        </p:spPr>
        <p:txBody>
          <a:bodyPr wrap="square" anchor="t" anchorCtr="0">
            <a:spAutoFit/>
          </a:bodyPr>
          <a:p>
            <a:r>
              <a:rPr lang="en-US" altLang="zh-CN" sz="1800" dirty="0">
                <a:latin typeface="Times New Roman" panose="02020603050405020304" pitchFamily="18" charset="0"/>
                <a:ea typeface="宋体" panose="02010600030101010101" pitchFamily="2" charset="-122"/>
                <a:sym typeface="宋体" panose="02010600030101010101" pitchFamily="2" charset="-122"/>
              </a:rPr>
              <a:t>T</a:t>
            </a:r>
            <a:r>
              <a:rPr lang="zh-CN" altLang="en-US" sz="1800" dirty="0">
                <a:latin typeface="Times New Roman" panose="02020603050405020304" pitchFamily="18" charset="0"/>
                <a:ea typeface="宋体" panose="02010600030101010101" pitchFamily="2" charset="-122"/>
                <a:sym typeface="宋体" panose="02010600030101010101" pitchFamily="2" charset="-122"/>
              </a:rPr>
              <a:t>求导顺序相反，其它同：</a:t>
            </a:r>
            <a:r>
              <a:rPr lang="zh-CN" altLang="en-US" sz="1800" dirty="0">
                <a:latin typeface="Times New Roman" panose="02020603050405020304" pitchFamily="18" charset="0"/>
                <a:ea typeface="宋体" panose="02010600030101010101" pitchFamily="2" charset="-122"/>
              </a:rPr>
              <a:t>【</a:t>
            </a:r>
            <a:r>
              <a:rPr lang="zh-CN" altLang="en-US" sz="1800" b="1" dirty="0">
                <a:solidFill>
                  <a:srgbClr val="FF0000"/>
                </a:solidFill>
                <a:latin typeface="Times New Roman" panose="02020603050405020304" pitchFamily="18" charset="0"/>
                <a:ea typeface="宋体" panose="02010600030101010101" pitchFamily="2" charset="-122"/>
              </a:rPr>
              <a:t>解法</a:t>
            </a:r>
            <a:r>
              <a:rPr lang="en-US" altLang="zh-CN" sz="1800" b="1" dirty="0">
                <a:solidFill>
                  <a:srgbClr val="FF0000"/>
                </a:solidFill>
                <a:latin typeface="Times New Roman" panose="02020603050405020304" pitchFamily="18" charset="0"/>
                <a:ea typeface="宋体" panose="02010600030101010101" pitchFamily="2" charset="-122"/>
              </a:rPr>
              <a:t>1D</a:t>
            </a:r>
            <a:r>
              <a:rPr lang="zh-CN" altLang="en-US" sz="1800" dirty="0">
                <a:latin typeface="Times New Roman" panose="02020603050405020304" pitchFamily="18" charset="0"/>
                <a:ea typeface="宋体" panose="02010600030101010101" pitchFamily="2" charset="-122"/>
              </a:rPr>
              <a:t>：功率方程方法</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】坐标求导</a:t>
            </a:r>
            <a:endParaRPr lang="zh-CN" altLang="en-US" sz="1800">
              <a:latin typeface="Times New Roman" panose="02020603050405020304" pitchFamily="18" charset="0"/>
              <a:ea typeface="宋体" panose="02010600030101010101" pitchFamily="2" charset="-122"/>
            </a:endParaRPr>
          </a:p>
        </p:txBody>
      </p:sp>
      <p:pic>
        <p:nvPicPr>
          <p:cNvPr id="68658" name="图片 11272">
            <a:hlinkClick r:id="rId29"/>
          </p:cNvPr>
          <p:cNvPicPr>
            <a:picLocks noChangeAspect="1"/>
          </p:cNvPicPr>
          <p:nvPr/>
        </p:nvPicPr>
        <p:blipFill>
          <a:blip r:embed="rId30"/>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53"/>
                                        </p:tgtEl>
                                        <p:attrNameLst>
                                          <p:attrName>style.visibility</p:attrName>
                                        </p:attrNameLst>
                                      </p:cBhvr>
                                      <p:to>
                                        <p:strVal val="visible"/>
                                      </p:to>
                                    </p:set>
                                    <p:animEffect transition="in" filter="blinds(horizontal)">
                                      <p:cBhvr>
                                        <p:cTn id="12" dur="500"/>
                                        <p:tgtEl>
                                          <p:spTgt spid="6865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8655"/>
                                        </p:tgtEl>
                                        <p:attrNameLst>
                                          <p:attrName>style.visibility</p:attrName>
                                        </p:attrNameLst>
                                      </p:cBhvr>
                                      <p:to>
                                        <p:strVal val="visible"/>
                                      </p:to>
                                    </p:set>
                                    <p:animEffect transition="in" filter="blinds(horizontal)">
                                      <p:cBhvr>
                                        <p:cTn id="18" dur="500"/>
                                        <p:tgtEl>
                                          <p:spTgt spid="6865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3" grpId="0"/>
      <p:bldP spid="14" grpId="0" animBg="1"/>
      <p:bldP spid="68655" grpId="0"/>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184785" y="995080"/>
            <a:ext cx="8774166" cy="1417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lnSpc>
                <a:spcPct val="150000"/>
              </a:lnSpc>
              <a:spcBef>
                <a:spcPts val="0"/>
              </a:spcBef>
              <a:spcAft>
                <a:spcPts val="0"/>
              </a:spcAft>
              <a:defRPr/>
            </a:pPr>
            <a:r>
              <a:rPr lang="zh-CN" altLang="en-US" sz="1900" strike="noStrike" noProof="1" dirty="0">
                <a:solidFill>
                  <a:schemeClr val="tx1"/>
                </a:solidFill>
                <a:latin typeface="+mj-lt"/>
                <a:ea typeface="+mj-ea"/>
                <a:cs typeface="+mj-cs"/>
              </a:rPr>
              <a:t>例：均质圆柱A的半径为r，质量为M，均质杆AB的长度为</a:t>
            </a:r>
            <a:r>
              <a:rPr lang="en-US" altLang="zh-CN" sz="1900" strike="noStrike" noProof="1" dirty="0">
                <a:solidFill>
                  <a:schemeClr val="tx1"/>
                </a:solidFill>
                <a:latin typeface="+mj-lt"/>
                <a:ea typeface="+mj-ea"/>
                <a:cs typeface="+mj-cs"/>
              </a:rPr>
              <a:t>2L</a:t>
            </a:r>
            <a:r>
              <a:rPr lang="zh-CN" altLang="en-US" sz="1900" strike="noStrike" noProof="1" dirty="0">
                <a:solidFill>
                  <a:schemeClr val="tx1"/>
                </a:solidFill>
                <a:latin typeface="+mj-lt"/>
                <a:ea typeface="+mj-ea"/>
                <a:cs typeface="+mj-cs"/>
              </a:rPr>
              <a:t>，质量为m。     铰A和墙B处都是光滑接触，地面粗糙使得圆柱作纯滚动。初始时系统静止，            ，然后释放，求                      </a:t>
            </a:r>
            <a:r>
              <a:rPr lang="en-US" altLang="zh-CN" sz="1900" strike="noStrike" noProof="1" dirty="0">
                <a:solidFill>
                  <a:schemeClr val="tx1"/>
                </a:solidFill>
                <a:latin typeface="+mj-lt"/>
                <a:ea typeface="+mj-ea"/>
                <a:cs typeface="+mj-cs"/>
              </a:rPr>
              <a:t>时</a:t>
            </a:r>
            <a:r>
              <a:rPr lang="zh-CN" altLang="en-US" sz="1900" strike="noStrike" noProof="1" dirty="0">
                <a:solidFill>
                  <a:schemeClr val="tx1"/>
                </a:solidFill>
                <a:latin typeface="+mj-lt"/>
                <a:ea typeface="+mj-ea"/>
                <a:cs typeface="+mj-cs"/>
              </a:rPr>
              <a:t>，点</a:t>
            </a:r>
            <a:r>
              <a:rPr lang="en-US" altLang="zh-CN" sz="1900" strike="noStrike" noProof="1" dirty="0">
                <a:solidFill>
                  <a:schemeClr val="tx1"/>
                </a:solidFill>
                <a:latin typeface="+mj-lt"/>
                <a:ea typeface="+mj-ea"/>
                <a:cs typeface="+mj-cs"/>
              </a:rPr>
              <a:t>A</a:t>
            </a:r>
            <a:r>
              <a:rPr lang="zh-CN" altLang="en-US" sz="1900" strike="noStrike" noProof="1" dirty="0">
                <a:solidFill>
                  <a:schemeClr val="tx1"/>
                </a:solidFill>
                <a:latin typeface="+mj-lt"/>
                <a:ea typeface="+mj-ea"/>
                <a:cs typeface="+mj-cs"/>
              </a:rPr>
              <a:t>的速度和</a:t>
            </a:r>
            <a:r>
              <a:rPr lang="en-US" altLang="zh-CN" sz="1900" strike="noStrike" noProof="1" dirty="0">
                <a:solidFill>
                  <a:schemeClr val="tx1"/>
                </a:solidFill>
                <a:latin typeface="+mj-lt"/>
                <a:ea typeface="+mj-ea"/>
                <a:cs typeface="+mj-cs"/>
              </a:rPr>
              <a:t>加速度</a:t>
            </a:r>
            <a:endParaRPr lang="en-US" altLang="zh-CN" sz="1900" strike="noStrike" noProof="1" dirty="0">
              <a:solidFill>
                <a:schemeClr val="tx1"/>
              </a:solidFill>
              <a:latin typeface="+mj-lt"/>
              <a:ea typeface="+mj-ea"/>
              <a:cs typeface="+mj-cs"/>
            </a:endParaRPr>
          </a:p>
        </p:txBody>
      </p:sp>
      <p:graphicFrame>
        <p:nvGraphicFramePr>
          <p:cNvPr id="70658" name="对象 3"/>
          <p:cNvGraphicFramePr/>
          <p:nvPr/>
        </p:nvGraphicFramePr>
        <p:xfrm>
          <a:off x="6542088" y="1857375"/>
          <a:ext cx="2632075" cy="2336800"/>
        </p:xfrm>
        <a:graphic>
          <a:graphicData uri="http://schemas.openxmlformats.org/presentationml/2006/ole">
            <mc:AlternateContent xmlns:mc="http://schemas.openxmlformats.org/markup-compatibility/2006">
              <mc:Choice xmlns:v="urn:schemas-microsoft-com:vml" Requires="v">
                <p:oleObj spid="_x0000_s3390" name="" r:id="rId1" imgW="2628900" imgH="2333625" progId="Paint.Picture">
                  <p:embed/>
                </p:oleObj>
              </mc:Choice>
              <mc:Fallback>
                <p:oleObj name="" r:id="rId1" imgW="2628900" imgH="2333625" progId="Paint.Picture">
                  <p:embed/>
                  <p:pic>
                    <p:nvPicPr>
                      <p:cNvPr id="0" name="图片 3389"/>
                      <p:cNvPicPr/>
                      <p:nvPr/>
                    </p:nvPicPr>
                    <p:blipFill>
                      <a:blip r:embed="rId2"/>
                      <a:stretch>
                        <a:fillRect/>
                      </a:stretch>
                    </p:blipFill>
                    <p:spPr>
                      <a:xfrm>
                        <a:off x="6542088" y="1857375"/>
                        <a:ext cx="2632075" cy="2336800"/>
                      </a:xfrm>
                      <a:prstGeom prst="rect">
                        <a:avLst/>
                      </a:prstGeom>
                      <a:noFill/>
                      <a:ln w="38100">
                        <a:noFill/>
                        <a:miter/>
                      </a:ln>
                    </p:spPr>
                  </p:pic>
                </p:oleObj>
              </mc:Fallback>
            </mc:AlternateContent>
          </a:graphicData>
        </a:graphic>
      </p:graphicFrame>
      <p:graphicFrame>
        <p:nvGraphicFramePr>
          <p:cNvPr id="70659" name="对象 -2147482253"/>
          <p:cNvGraphicFramePr>
            <a:graphicFrameLocks noChangeAspect="1"/>
          </p:cNvGraphicFramePr>
          <p:nvPr/>
        </p:nvGraphicFramePr>
        <p:xfrm>
          <a:off x="7827963" y="1549400"/>
          <a:ext cx="842962" cy="307975"/>
        </p:xfrm>
        <a:graphic>
          <a:graphicData uri="http://schemas.openxmlformats.org/presentationml/2006/ole">
            <mc:AlternateContent xmlns:mc="http://schemas.openxmlformats.org/markup-compatibility/2006">
              <mc:Choice xmlns:v="urn:schemas-microsoft-com:vml" Requires="v">
                <p:oleObj spid="_x0000_s3391" name="" r:id="rId3" imgW="494665" imgH="177800" progId="Equation.DSMT4">
                  <p:embed/>
                </p:oleObj>
              </mc:Choice>
              <mc:Fallback>
                <p:oleObj name="" r:id="rId3" imgW="494665" imgH="177800" progId="Equation.DSMT4">
                  <p:embed/>
                  <p:pic>
                    <p:nvPicPr>
                      <p:cNvPr id="0" name="图片 3390"/>
                      <p:cNvPicPr/>
                      <p:nvPr/>
                    </p:nvPicPr>
                    <p:blipFill>
                      <a:blip r:embed="rId4"/>
                      <a:stretch>
                        <a:fillRect/>
                      </a:stretch>
                    </p:blipFill>
                    <p:spPr>
                      <a:xfrm>
                        <a:off x="7827963" y="1549400"/>
                        <a:ext cx="842962" cy="307975"/>
                      </a:xfrm>
                      <a:prstGeom prst="rect">
                        <a:avLst/>
                      </a:prstGeom>
                      <a:noFill/>
                      <a:ln w="38100">
                        <a:noFill/>
                        <a:miter/>
                      </a:ln>
                    </p:spPr>
                  </p:pic>
                </p:oleObj>
              </mc:Fallback>
            </mc:AlternateContent>
          </a:graphicData>
        </a:graphic>
      </p:graphicFrame>
      <p:sp>
        <p:nvSpPr>
          <p:cNvPr id="3" name="TextBox 1"/>
          <p:cNvSpPr txBox="1"/>
          <p:nvPr/>
        </p:nvSpPr>
        <p:spPr>
          <a:xfrm>
            <a:off x="184785" y="2479675"/>
            <a:ext cx="4451985" cy="685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a:t>
            </a:r>
            <a:r>
              <a:rPr kumimoji="0" lang="zh-CN" altLang="en-US" sz="1900" i="0" u="none" strike="noStrike" cap="none" spc="0" normalizeH="0" baseline="0" noProof="1" dirty="0">
                <a:ln>
                  <a:noFill/>
                </a:ln>
                <a:solidFill>
                  <a:srgbClr val="FF0000"/>
                </a:solidFill>
                <a:effectLst/>
                <a:uFillTx/>
                <a:latin typeface="+mj-lt"/>
                <a:ea typeface="+mj-ea"/>
                <a:cs typeface="+mj-cs"/>
                <a:sym typeface="Helvetica Light"/>
              </a:rPr>
              <a:t>方法</a:t>
            </a:r>
            <a:r>
              <a:rPr kumimoji="0" lang="en-US" altLang="zh-CN" sz="1900" i="0" u="none" strike="noStrike" cap="none" spc="0" normalizeH="0" baseline="0" noProof="1" dirty="0">
                <a:ln>
                  <a:noFill/>
                </a:ln>
                <a:solidFill>
                  <a:srgbClr val="FF0000"/>
                </a:solidFill>
                <a:effectLst/>
                <a:uFillTx/>
                <a:latin typeface="+mj-lt"/>
                <a:ea typeface="+mj-ea"/>
                <a:cs typeface="+mj-cs"/>
                <a:sym typeface="Helvetica Light"/>
              </a:rPr>
              <a:t>6</a:t>
            </a: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a:t>
            </a: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由机械能守恒求出任意位置</a:t>
            </a: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A</a:t>
            </a: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的速度表达式，求导。</a:t>
            </a:r>
            <a:endParaRPr kumimoji="0" lang="zh-CN" altLang="en-US" sz="1900" i="0" u="none" strike="noStrike" cap="none" spc="0" normalizeH="0" baseline="0" noProof="1" dirty="0">
              <a:ln>
                <a:noFill/>
              </a:ln>
              <a:solidFill>
                <a:schemeClr val="tx1"/>
              </a:solidFill>
              <a:effectLst/>
              <a:uFillTx/>
              <a:latin typeface="+mj-lt"/>
              <a:ea typeface="+mj-ea"/>
              <a:cs typeface="+mj-cs"/>
              <a:sym typeface="Helvetica Light"/>
            </a:endParaRPr>
          </a:p>
        </p:txBody>
      </p:sp>
      <p:graphicFrame>
        <p:nvGraphicFramePr>
          <p:cNvPr id="70661" name="对象 -2147481754"/>
          <p:cNvGraphicFramePr>
            <a:graphicFrameLocks noChangeAspect="1"/>
          </p:cNvGraphicFramePr>
          <p:nvPr/>
        </p:nvGraphicFramePr>
        <p:xfrm>
          <a:off x="1790700" y="2039938"/>
          <a:ext cx="885825" cy="371475"/>
        </p:xfrm>
        <a:graphic>
          <a:graphicData uri="http://schemas.openxmlformats.org/presentationml/2006/ole">
            <mc:AlternateContent xmlns:mc="http://schemas.openxmlformats.org/markup-compatibility/2006">
              <mc:Choice xmlns:v="urn:schemas-microsoft-com:vml" Requires="v">
                <p:oleObj spid="_x0000_s3392" name="" r:id="rId5" imgW="482600" imgH="203200" progId="Equation.KSEE3">
                  <p:embed/>
                </p:oleObj>
              </mc:Choice>
              <mc:Fallback>
                <p:oleObj name="" r:id="rId5" imgW="482600" imgH="203200" progId="Equation.KSEE3">
                  <p:embed/>
                  <p:pic>
                    <p:nvPicPr>
                      <p:cNvPr id="0" name="图片 3391"/>
                      <p:cNvPicPr/>
                      <p:nvPr/>
                    </p:nvPicPr>
                    <p:blipFill>
                      <a:blip r:embed="rId6"/>
                      <a:stretch>
                        <a:fillRect/>
                      </a:stretch>
                    </p:blipFill>
                    <p:spPr>
                      <a:xfrm>
                        <a:off x="1790700" y="2039938"/>
                        <a:ext cx="885825" cy="37147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6" name="文本框 1"/>
          <p:cNvSpPr txBox="1"/>
          <p:nvPr/>
        </p:nvSpPr>
        <p:spPr>
          <a:xfrm>
            <a:off x="154940" y="214618"/>
            <a:ext cx="89566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zh-CN" altLang="en-US" sz="1900" strike="noStrike" noProof="1" dirty="0">
                <a:solidFill>
                  <a:schemeClr val="tx1"/>
                </a:solidFill>
                <a:latin typeface="+mj-lt"/>
                <a:ea typeface="+mj-ea"/>
                <a:cs typeface="+mj-cs"/>
              </a:rPr>
              <a:t>【</a:t>
            </a:r>
            <a:r>
              <a:rPr lang="zh-CN" altLang="en-US" sz="1900" b="1" strike="noStrike" noProof="1" dirty="0">
                <a:solidFill>
                  <a:srgbClr val="FF0000"/>
                </a:solidFill>
                <a:latin typeface="+mj-lt"/>
                <a:ea typeface="+mj-ea"/>
                <a:cs typeface="+mj-cs"/>
                <a:sym typeface="+mn-ea"/>
              </a:rPr>
              <a:t>解法</a:t>
            </a:r>
            <a:r>
              <a:rPr lang="en-US" altLang="zh-CN" sz="1900" b="1" strike="noStrike" noProof="1" dirty="0">
                <a:solidFill>
                  <a:srgbClr val="FF0000"/>
                </a:solidFill>
                <a:latin typeface="+mj-lt"/>
                <a:ea typeface="+mj-ea"/>
                <a:cs typeface="+mj-cs"/>
                <a:sym typeface="+mn-ea"/>
              </a:rPr>
              <a:t>2C</a:t>
            </a:r>
            <a:r>
              <a:rPr lang="zh-CN" altLang="en-US" sz="1900" strike="noStrike" noProof="1" dirty="0">
                <a:latin typeface="+mj-lt"/>
                <a:ea typeface="+mj-ea"/>
                <a:cs typeface="+mj-cs"/>
                <a:sym typeface="+mn-ea"/>
              </a:rPr>
              <a:t>：同时求速度和加速度】</a:t>
            </a:r>
            <a:endParaRPr lang="zh-CN" altLang="en-US" sz="1900" strike="noStrike" noProof="1" dirty="0">
              <a:solidFill>
                <a:srgbClr val="FF0000"/>
              </a:solidFill>
              <a:latin typeface="+mj-lt"/>
              <a:ea typeface="+mj-ea"/>
              <a:cs typeface="+mj-cs"/>
            </a:endParaRPr>
          </a:p>
        </p:txBody>
      </p:sp>
      <p:sp>
        <p:nvSpPr>
          <p:cNvPr id="7" name="TextBox 1"/>
          <p:cNvSpPr txBox="1"/>
          <p:nvPr/>
        </p:nvSpPr>
        <p:spPr>
          <a:xfrm>
            <a:off x="154940" y="3165157"/>
            <a:ext cx="4451985" cy="36099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说明</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a:t>
            </a:r>
            <a:endPar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endParaRPr>
          </a:p>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1</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）该题用功率方程还有其他解法。若求</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B</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的力，还可用</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C</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绕</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H</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做圆周运动得到其加速度。</a:t>
            </a:r>
            <a:endParaRPr kumimoji="0" lang="en-US" altLang="zh-CN" sz="1900" i="0" u="none" strike="noStrike" cap="none" spc="0" normalizeH="0" baseline="0" noProof="1" dirty="0">
              <a:ln>
                <a:noFill/>
              </a:ln>
              <a:solidFill>
                <a:schemeClr val="tx1"/>
              </a:solidFill>
              <a:effectLst/>
              <a:uFillTx/>
              <a:latin typeface="+mj-lt"/>
              <a:ea typeface="+mj-ea"/>
              <a:cs typeface="+mj-cs"/>
              <a:sym typeface="Helvetica Light"/>
            </a:endParaRPr>
          </a:p>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2</a:t>
            </a: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）若仅求加速度，该题用以后的动力学普遍方程，拉格朗日方程也很简单。但动静法会引入不待求的力，不推荐。</a:t>
            </a:r>
            <a:endParaRPr kumimoji="0" lang="zh-CN" altLang="en-US" sz="1900" i="0" u="none" strike="noStrike" cap="none" spc="0" normalizeH="0" baseline="0" noProof="1" dirty="0">
              <a:ln>
                <a:noFill/>
              </a:ln>
              <a:solidFill>
                <a:schemeClr val="tx1"/>
              </a:solidFill>
              <a:effectLst/>
              <a:uFillTx/>
              <a:latin typeface="+mj-lt"/>
              <a:ea typeface="+mj-ea"/>
              <a:cs typeface="+mj-cs"/>
              <a:sym typeface="Helvetica Light"/>
            </a:endParaRPr>
          </a:p>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3</a:t>
            </a: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）若墙与地面不垂直，且有角速度，优选</a:t>
            </a:r>
            <a:r>
              <a:rPr lang="zh-CN" altLang="en-US" sz="1900" strike="noStrike" noProof="1" dirty="0">
                <a:latin typeface="+mj-lt"/>
                <a:ea typeface="+mj-ea"/>
                <a:cs typeface="+mj-cs"/>
                <a:sym typeface="+mn-ea"/>
              </a:rPr>
              <a:t>【</a:t>
            </a:r>
            <a:r>
              <a:rPr lang="zh-CN" altLang="en-US" sz="1900" b="1" strike="noStrike" noProof="1" dirty="0">
                <a:solidFill>
                  <a:srgbClr val="FF0000"/>
                </a:solidFill>
                <a:latin typeface="+mj-lt"/>
                <a:ea typeface="+mj-ea"/>
                <a:cs typeface="+mj-cs"/>
                <a:sym typeface="+mn-ea"/>
              </a:rPr>
              <a:t>解法</a:t>
            </a:r>
            <a:r>
              <a:rPr lang="en-US" altLang="zh-CN" sz="1900" b="1" strike="noStrike" noProof="1" dirty="0">
                <a:solidFill>
                  <a:srgbClr val="FF0000"/>
                </a:solidFill>
                <a:latin typeface="+mj-lt"/>
                <a:ea typeface="+mj-ea"/>
                <a:cs typeface="+mj-cs"/>
                <a:sym typeface="+mn-ea"/>
              </a:rPr>
              <a:t>1B</a:t>
            </a:r>
            <a:r>
              <a:rPr lang="zh-CN" altLang="en-US" sz="1900" strike="noStrike" noProof="1" dirty="0">
                <a:latin typeface="+mj-lt"/>
                <a:ea typeface="+mj-ea"/>
                <a:cs typeface="+mj-cs"/>
                <a:sym typeface="+mn-ea"/>
              </a:rPr>
              <a:t>：功率方程方法</a:t>
            </a:r>
            <a:r>
              <a:rPr lang="en-US" altLang="zh-CN" sz="1900" strike="noStrike" noProof="1" dirty="0">
                <a:latin typeface="+mj-lt"/>
                <a:ea typeface="+mj-ea"/>
                <a:cs typeface="+mj-cs"/>
                <a:sym typeface="+mn-ea"/>
              </a:rPr>
              <a:t>1</a:t>
            </a:r>
            <a:r>
              <a:rPr lang="zh-CN" altLang="en-US" sz="1900" strike="noStrike" noProof="1" dirty="0">
                <a:latin typeface="+mj-lt"/>
                <a:ea typeface="+mj-ea"/>
                <a:cs typeface="+mj-cs"/>
                <a:sym typeface="+mn-ea"/>
              </a:rPr>
              <a:t>，加速度合成法】</a:t>
            </a:r>
            <a:endParaRPr lang="zh-CN" altLang="en-US" sz="1900" strike="noStrike" noProof="1" dirty="0">
              <a:latin typeface="+mj-lt"/>
              <a:ea typeface="+mj-ea"/>
              <a:cs typeface="+mj-cs"/>
              <a:sym typeface="+mn-ea"/>
            </a:endParaRPr>
          </a:p>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4</a:t>
            </a: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a:t>
            </a:r>
            <a:r>
              <a:rPr lang="zh-CN" altLang="en-US" sz="1900" strike="noStrike" noProof="1" dirty="0">
                <a:ln>
                  <a:noFill/>
                </a:ln>
                <a:effectLst/>
                <a:uFillTx/>
                <a:latin typeface="+mj-lt"/>
                <a:ea typeface="+mj-ea"/>
                <a:cs typeface="+mj-cs"/>
                <a:sym typeface="Helvetica Light"/>
              </a:rPr>
              <a:t>若墙有摩擦，已知摩擦角，优选动力学普遍方程（见教材</a:t>
            </a:r>
            <a:r>
              <a:rPr lang="en-US" altLang="zh-CN" sz="1900" strike="noStrike" noProof="1" dirty="0">
                <a:ln>
                  <a:noFill/>
                </a:ln>
                <a:effectLst/>
                <a:uFillTx/>
                <a:latin typeface="+mj-lt"/>
                <a:ea typeface="+mj-ea"/>
                <a:cs typeface="+mj-cs"/>
                <a:sym typeface="Helvetica Light"/>
              </a:rPr>
              <a:t>12</a:t>
            </a:r>
            <a:r>
              <a:rPr lang="zh-CN" altLang="en-US" sz="1900" strike="noStrike" noProof="1" dirty="0">
                <a:ln>
                  <a:noFill/>
                </a:ln>
                <a:effectLst/>
                <a:uFillTx/>
                <a:latin typeface="+mj-lt"/>
                <a:ea typeface="+mj-ea"/>
                <a:cs typeface="+mj-cs"/>
                <a:sym typeface="Helvetica Light"/>
              </a:rPr>
              <a:t>章）</a:t>
            </a:r>
            <a:endParaRPr kumimoji="0" lang="en-US" altLang="zh-CN" sz="1900" i="0" u="none" strike="noStrike" cap="none" spc="0" normalizeH="0" baseline="0" noProof="1" dirty="0">
              <a:ln>
                <a:noFill/>
              </a:ln>
              <a:solidFill>
                <a:schemeClr val="tx1"/>
              </a:solidFill>
              <a:effectLst/>
              <a:uFillTx/>
              <a:latin typeface="+mj-lt"/>
              <a:ea typeface="+mj-ea"/>
              <a:cs typeface="+mj-cs"/>
              <a:sym typeface="Helvetica Light"/>
            </a:endParaRPr>
          </a:p>
        </p:txBody>
      </p:sp>
      <p:cxnSp>
        <p:nvCxnSpPr>
          <p:cNvPr id="8" name="直接连接符 7"/>
          <p:cNvCxnSpPr/>
          <p:nvPr/>
        </p:nvCxnSpPr>
        <p:spPr>
          <a:xfrm flipV="1">
            <a:off x="7459663" y="3573463"/>
            <a:ext cx="1433513" cy="25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748713" y="3429000"/>
            <a:ext cx="144463" cy="215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0666" name="文本框 9"/>
          <p:cNvSpPr txBox="1"/>
          <p:nvPr/>
        </p:nvSpPr>
        <p:spPr>
          <a:xfrm>
            <a:off x="8472488" y="3429000"/>
            <a:ext cx="420687" cy="460375"/>
          </a:xfrm>
          <a:prstGeom prst="rect">
            <a:avLst/>
          </a:prstGeom>
          <a:noFill/>
          <a:ln w="9525">
            <a:noFill/>
          </a:ln>
        </p:spPr>
        <p:txBody>
          <a:bodyPr wrap="none" anchor="t" anchorCtr="0">
            <a:spAutoFit/>
          </a:bodyPr>
          <a:p>
            <a:r>
              <a:rPr lang="en-US" altLang="zh-CN" b="1" dirty="0">
                <a:solidFill>
                  <a:srgbClr val="FF0000"/>
                </a:solidFill>
                <a:latin typeface="Times New Roman" panose="02020603050405020304" pitchFamily="18" charset="0"/>
                <a:ea typeface="宋体" panose="02010600030101010101" pitchFamily="2" charset="-122"/>
                <a:sym typeface="Helvetica Light"/>
              </a:rPr>
              <a:t>H</a:t>
            </a:r>
            <a:endParaRPr lang="zh-CN" altLang="en-US">
              <a:latin typeface="Times New Roman" panose="02020603050405020304" pitchFamily="18" charset="0"/>
              <a:ea typeface="宋体" panose="02010600030101010101" pitchFamily="2" charset="-122"/>
            </a:endParaRPr>
          </a:p>
        </p:txBody>
      </p:sp>
      <p:pic>
        <p:nvPicPr>
          <p:cNvPr id="70667" name="图片 11272">
            <a:hlinkClick r:id="rId7"/>
          </p:cNvPr>
          <p:cNvPicPr>
            <a:picLocks noChangeAspect="1"/>
          </p:cNvPicPr>
          <p:nvPr/>
        </p:nvPicPr>
        <p:blipFill>
          <a:blip r:embed="rId8"/>
          <a:stretch>
            <a:fillRect/>
          </a:stretch>
        </p:blipFill>
        <p:spPr>
          <a:xfrm>
            <a:off x="8686800" y="6396038"/>
            <a:ext cx="508000" cy="488950"/>
          </a:xfrm>
          <a:prstGeom prst="rect">
            <a:avLst/>
          </a:prstGeom>
          <a:noFill/>
          <a:ln w="9525">
            <a:noFill/>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203777"/>
          <p:cNvSpPr txBox="1"/>
          <p:nvPr/>
        </p:nvSpPr>
        <p:spPr>
          <a:xfrm>
            <a:off x="-36512" y="0"/>
            <a:ext cx="8208962" cy="1198563"/>
          </a:xfrm>
          <a:prstGeom prst="rect">
            <a:avLst/>
          </a:prstGeom>
          <a:noFill/>
          <a:ln w="9525">
            <a:noFill/>
          </a:ln>
        </p:spPr>
        <p:txBody>
          <a:bodyPr anchor="t" anchorCtr="0">
            <a:spAutoFit/>
          </a:bodyPr>
          <a:p>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例</a:t>
            </a:r>
            <a:r>
              <a:rPr lang="en-US" altLang="zh-CN" sz="1800" b="1">
                <a:solidFill>
                  <a:srgbClr val="FF0000"/>
                </a:solidFill>
                <a:latin typeface="微软雅黑" panose="020B0503020204020204" pitchFamily="34" charset="-122"/>
                <a:ea typeface="微软雅黑" panose="020B0503020204020204" pitchFamily="34" charset="-122"/>
              </a:rPr>
              <a:t>9.12</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两相同均质杆和两相同的均质圆柱滚子，用光滑铰链组成如图系统，两杆用弹簧拉住。设滚子在水平地面上运动时为纯滚动，已知杆子的质量为</a:t>
            </a:r>
            <a:r>
              <a:rPr lang="en-US" altLang="zh-CN" sz="1800" b="1" i="1">
                <a:latin typeface="微软雅黑" panose="020B0503020204020204" pitchFamily="34" charset="-122"/>
                <a:ea typeface="微软雅黑" panose="020B0503020204020204" pitchFamily="34" charset="-122"/>
              </a:rPr>
              <a:t>m</a:t>
            </a:r>
            <a:r>
              <a:rPr lang="zh-CN" altLang="en-US" sz="1800" b="1" dirty="0">
                <a:latin typeface="微软雅黑" panose="020B0503020204020204" pitchFamily="34" charset="-122"/>
                <a:ea typeface="微软雅黑" panose="020B0503020204020204" pitchFamily="34" charset="-122"/>
              </a:rPr>
              <a:t>，长为</a:t>
            </a:r>
            <a:r>
              <a:rPr lang="en-US" altLang="zh-CN" sz="1800" b="1" i="1">
                <a:latin typeface="微软雅黑" panose="020B0503020204020204" pitchFamily="34" charset="-122"/>
                <a:ea typeface="微软雅黑" panose="020B0503020204020204" pitchFamily="34" charset="-122"/>
              </a:rPr>
              <a:t>l</a:t>
            </a:r>
            <a:r>
              <a:rPr lang="zh-CN" altLang="en-US" sz="1800" b="1" dirty="0">
                <a:latin typeface="微软雅黑" panose="020B0503020204020204" pitchFamily="34" charset="-122"/>
                <a:ea typeface="微软雅黑" panose="020B0503020204020204" pitchFamily="34" charset="-122"/>
              </a:rPr>
              <a:t>，                   ，滚子的半径为</a:t>
            </a:r>
            <a:r>
              <a:rPr lang="en-US" altLang="zh-CN" sz="1800" b="1" i="1">
                <a:latin typeface="微软雅黑" panose="020B0503020204020204" pitchFamily="34" charset="-122"/>
                <a:ea typeface="微软雅黑" panose="020B0503020204020204" pitchFamily="34" charset="-122"/>
              </a:rPr>
              <a:t>R</a:t>
            </a:r>
            <a:r>
              <a:rPr lang="zh-CN" altLang="en-US" sz="1800" b="1" dirty="0">
                <a:latin typeface="微软雅黑" panose="020B0503020204020204" pitchFamily="34" charset="-122"/>
                <a:ea typeface="微软雅黑" panose="020B0503020204020204" pitchFamily="34" charset="-122"/>
              </a:rPr>
              <a:t>，质量为</a:t>
            </a:r>
            <a:r>
              <a:rPr lang="en-US" altLang="zh-CN" sz="1800" b="1" i="1">
                <a:latin typeface="微软雅黑" panose="020B0503020204020204" pitchFamily="34" charset="-122"/>
                <a:ea typeface="微软雅黑" panose="020B0503020204020204" pitchFamily="34" charset="-122"/>
              </a:rPr>
              <a:t>M</a:t>
            </a:r>
            <a:r>
              <a:rPr lang="zh-CN" altLang="en-US" sz="1800" b="1" dirty="0">
                <a:latin typeface="微软雅黑" panose="020B0503020204020204" pitchFamily="34" charset="-122"/>
                <a:ea typeface="微软雅黑" panose="020B0503020204020204" pitchFamily="34" charset="-122"/>
              </a:rPr>
              <a:t>，弹簧刚度为</a:t>
            </a:r>
            <a:r>
              <a:rPr lang="en-US" altLang="zh-CN" sz="1800" b="1" i="1">
                <a:latin typeface="微软雅黑" panose="020B0503020204020204" pitchFamily="34" charset="-122"/>
                <a:ea typeface="微软雅黑" panose="020B0503020204020204" pitchFamily="34" charset="-122"/>
              </a:rPr>
              <a:t>k</a:t>
            </a:r>
            <a:r>
              <a:rPr lang="zh-CN" altLang="en-US" sz="1800" b="1" dirty="0">
                <a:latin typeface="微软雅黑" panose="020B0503020204020204" pitchFamily="34" charset="-122"/>
                <a:ea typeface="微软雅黑" panose="020B0503020204020204" pitchFamily="34" charset="-122"/>
              </a:rPr>
              <a:t>、原长为。求当铰链</a:t>
            </a:r>
            <a:r>
              <a:rPr lang="en-US" altLang="zh-CN" sz="1800" b="1" i="1">
                <a:latin typeface="微软雅黑" panose="020B0503020204020204" pitchFamily="34" charset="-122"/>
                <a:ea typeface="微软雅黑" panose="020B0503020204020204" pitchFamily="34" charset="-122"/>
              </a:rPr>
              <a:t>C  </a:t>
            </a:r>
            <a:r>
              <a:rPr lang="zh-CN" altLang="en-US" sz="1800" b="1" dirty="0">
                <a:latin typeface="微软雅黑" panose="020B0503020204020204" pitchFamily="34" charset="-122"/>
                <a:ea typeface="微软雅黑" panose="020B0503020204020204" pitchFamily="34" charset="-122"/>
              </a:rPr>
              <a:t>沿同一条铅垂线运动时，系统的运动微分方程（用图示角         表示）。</a:t>
            </a:r>
            <a:endParaRPr lang="zh-CN" altLang="en-US" sz="1800" b="1" dirty="0">
              <a:latin typeface="微软雅黑" panose="020B0503020204020204" pitchFamily="34" charset="-122"/>
              <a:ea typeface="微软雅黑" panose="020B0503020204020204" pitchFamily="34" charset="-122"/>
            </a:endParaRPr>
          </a:p>
        </p:txBody>
      </p:sp>
      <p:graphicFrame>
        <p:nvGraphicFramePr>
          <p:cNvPr id="72706" name="Picture 134"/>
          <p:cNvGraphicFramePr/>
          <p:nvPr/>
        </p:nvGraphicFramePr>
        <p:xfrm>
          <a:off x="860425" y="614363"/>
          <a:ext cx="1368425" cy="249237"/>
        </p:xfrm>
        <a:graphic>
          <a:graphicData uri="http://schemas.openxmlformats.org/presentationml/2006/ole">
            <mc:AlternateContent xmlns:mc="http://schemas.openxmlformats.org/markup-compatibility/2006">
              <mc:Choice xmlns:v="urn:schemas-microsoft-com:vml" Requires="v">
                <p:oleObj spid="_x0000_s3393" name="" r:id="rId1" imgW="837565" imgH="177800" progId="Equation.DSMT4">
                  <p:embed/>
                </p:oleObj>
              </mc:Choice>
              <mc:Fallback>
                <p:oleObj name="" r:id="rId1" imgW="837565" imgH="177800" progId="Equation.DSMT4">
                  <p:embed/>
                  <p:pic>
                    <p:nvPicPr>
                      <p:cNvPr id="0" name="图片 3392"/>
                      <p:cNvPicPr/>
                      <p:nvPr/>
                    </p:nvPicPr>
                    <p:blipFill>
                      <a:blip r:embed="rId2"/>
                      <a:stretch>
                        <a:fillRect/>
                      </a:stretch>
                    </p:blipFill>
                    <p:spPr>
                      <a:xfrm>
                        <a:off x="860425" y="614363"/>
                        <a:ext cx="1368425" cy="249237"/>
                      </a:xfrm>
                      <a:prstGeom prst="rect">
                        <a:avLst/>
                      </a:prstGeom>
                      <a:noFill/>
                      <a:ln w="38100">
                        <a:noFill/>
                        <a:miter/>
                      </a:ln>
                    </p:spPr>
                  </p:pic>
                </p:oleObj>
              </mc:Fallback>
            </mc:AlternateContent>
          </a:graphicData>
        </a:graphic>
      </p:graphicFrame>
      <p:sp>
        <p:nvSpPr>
          <p:cNvPr id="72707" name="矩形 203846"/>
          <p:cNvSpPr/>
          <p:nvPr/>
        </p:nvSpPr>
        <p:spPr>
          <a:xfrm>
            <a:off x="2560638" y="4518025"/>
            <a:ext cx="1800225" cy="1187450"/>
          </a:xfrm>
          <a:prstGeom prst="rect">
            <a:avLst/>
          </a:prstGeom>
          <a:noFill/>
          <a:ln w="9525">
            <a:noFill/>
          </a:ln>
        </p:spPr>
        <p:txBody>
          <a:bodyPr anchor="t" anchorCtr="0">
            <a:spAutoFit/>
          </a:bodyPr>
          <a:p>
            <a:r>
              <a:rPr lang="en-US" altLang="zh-CN" b="1">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受力和质量分布对称，</a:t>
            </a:r>
            <a:r>
              <a:rPr lang="en-US" altLang="zh-CN" b="1">
                <a:solidFill>
                  <a:srgbClr val="FF0000"/>
                </a:solidFill>
                <a:latin typeface="微软雅黑" panose="020B0503020204020204" pitchFamily="34" charset="-122"/>
                <a:ea typeface="微软雅黑" panose="020B0503020204020204" pitchFamily="34" charset="-122"/>
              </a:rPr>
              <a:t>n=1</a:t>
            </a:r>
            <a:endParaRPr lang="en-US" altLang="zh-CN" b="1">
              <a:solidFill>
                <a:srgbClr val="FF0000"/>
              </a:solidFill>
              <a:latin typeface="微软雅黑" panose="020B0503020204020204" pitchFamily="34" charset="-122"/>
              <a:ea typeface="微软雅黑" panose="020B0503020204020204" pitchFamily="34" charset="-122"/>
            </a:endParaRPr>
          </a:p>
        </p:txBody>
      </p:sp>
      <p:grpSp>
        <p:nvGrpSpPr>
          <p:cNvPr id="72708" name="Group 1325"/>
          <p:cNvGrpSpPr/>
          <p:nvPr/>
        </p:nvGrpSpPr>
        <p:grpSpPr>
          <a:xfrm>
            <a:off x="3529013" y="1620838"/>
            <a:ext cx="1800225" cy="2781300"/>
            <a:chOff x="0" y="0"/>
            <a:chExt cx="1644" cy="2514"/>
          </a:xfrm>
        </p:grpSpPr>
        <p:grpSp>
          <p:nvGrpSpPr>
            <p:cNvPr id="72709" name="Group 1326"/>
            <p:cNvGrpSpPr/>
            <p:nvPr/>
          </p:nvGrpSpPr>
          <p:grpSpPr>
            <a:xfrm>
              <a:off x="0" y="0"/>
              <a:ext cx="1644" cy="2058"/>
              <a:chOff x="0" y="0"/>
              <a:chExt cx="1644" cy="2058"/>
            </a:xfrm>
          </p:grpSpPr>
          <p:grpSp>
            <p:nvGrpSpPr>
              <p:cNvPr id="72710" name="Group 1327"/>
              <p:cNvGrpSpPr/>
              <p:nvPr/>
            </p:nvGrpSpPr>
            <p:grpSpPr>
              <a:xfrm>
                <a:off x="192" y="192"/>
                <a:ext cx="1152" cy="1866"/>
                <a:chOff x="0" y="0"/>
                <a:chExt cx="1152" cy="1866"/>
              </a:xfrm>
            </p:grpSpPr>
            <p:grpSp>
              <p:nvGrpSpPr>
                <p:cNvPr id="72711" name="Group 1328"/>
                <p:cNvGrpSpPr/>
                <p:nvPr/>
              </p:nvGrpSpPr>
              <p:grpSpPr>
                <a:xfrm>
                  <a:off x="0" y="0"/>
                  <a:ext cx="1152" cy="1866"/>
                  <a:chOff x="0" y="0"/>
                  <a:chExt cx="1152" cy="1866"/>
                </a:xfrm>
              </p:grpSpPr>
              <p:grpSp>
                <p:nvGrpSpPr>
                  <p:cNvPr id="72712" name="Group 1329"/>
                  <p:cNvGrpSpPr/>
                  <p:nvPr/>
                </p:nvGrpSpPr>
                <p:grpSpPr>
                  <a:xfrm flipH="1">
                    <a:off x="276" y="0"/>
                    <a:ext cx="594" cy="1866"/>
                    <a:chOff x="0" y="0"/>
                    <a:chExt cx="594" cy="1866"/>
                  </a:xfrm>
                </p:grpSpPr>
                <p:sp>
                  <p:nvSpPr>
                    <p:cNvPr id="72713" name="Oval 1330"/>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2714" name="Rectangle 1331"/>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2715" name="Oval 1332"/>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72716" name="Line 1333"/>
                  <p:cNvSpPr/>
                  <p:nvPr/>
                </p:nvSpPr>
                <p:spPr>
                  <a:xfrm>
                    <a:off x="630" y="1608"/>
                    <a:ext cx="522" cy="0"/>
                  </a:xfrm>
                  <a:prstGeom prst="line">
                    <a:avLst/>
                  </a:prstGeom>
                  <a:ln w="9525" cap="flat" cmpd="sng">
                    <a:solidFill>
                      <a:srgbClr val="000000"/>
                    </a:solidFill>
                    <a:prstDash val="solid"/>
                    <a:round/>
                    <a:headEnd type="none" w="med" len="med"/>
                    <a:tailEnd type="triangle" w="sm" len="med"/>
                  </a:ln>
                </p:spPr>
              </p:sp>
              <p:sp>
                <p:nvSpPr>
                  <p:cNvPr id="72717" name="Line 1334"/>
                  <p:cNvSpPr/>
                  <p:nvPr/>
                </p:nvSpPr>
                <p:spPr>
                  <a:xfrm rot="5400000">
                    <a:off x="-261" y="333"/>
                    <a:ext cx="522" cy="0"/>
                  </a:xfrm>
                  <a:prstGeom prst="line">
                    <a:avLst/>
                  </a:prstGeom>
                  <a:ln w="9525" cap="flat" cmpd="sng">
                    <a:solidFill>
                      <a:srgbClr val="000000"/>
                    </a:solidFill>
                    <a:prstDash val="solid"/>
                    <a:round/>
                    <a:headEnd type="none" w="med" len="med"/>
                    <a:tailEnd type="triangle" w="sm" len="med"/>
                  </a:ln>
                </p:spPr>
              </p:sp>
              <p:sp>
                <p:nvSpPr>
                  <p:cNvPr id="72718" name="Line 1335"/>
                  <p:cNvSpPr/>
                  <p:nvPr/>
                </p:nvSpPr>
                <p:spPr>
                  <a:xfrm>
                    <a:off x="0" y="42"/>
                    <a:ext cx="600" cy="0"/>
                  </a:xfrm>
                  <a:prstGeom prst="line">
                    <a:avLst/>
                  </a:prstGeom>
                  <a:ln w="9525" cap="flat" cmpd="sng">
                    <a:solidFill>
                      <a:srgbClr val="000000"/>
                    </a:solidFill>
                    <a:prstDash val="dash"/>
                    <a:round/>
                    <a:headEnd type="none" w="med" len="med"/>
                    <a:tailEnd type="none" w="med" len="med"/>
                  </a:ln>
                </p:spPr>
              </p:sp>
              <p:sp>
                <p:nvSpPr>
                  <p:cNvPr id="72719" name="Line 1336"/>
                  <p:cNvSpPr/>
                  <p:nvPr/>
                </p:nvSpPr>
                <p:spPr>
                  <a:xfrm flipV="1">
                    <a:off x="600" y="42"/>
                    <a:ext cx="0" cy="1536"/>
                  </a:xfrm>
                  <a:prstGeom prst="line">
                    <a:avLst/>
                  </a:prstGeom>
                  <a:ln w="9525" cap="flat" cmpd="sng">
                    <a:solidFill>
                      <a:srgbClr val="000000"/>
                    </a:solidFill>
                    <a:prstDash val="dash"/>
                    <a:round/>
                    <a:headEnd type="none" w="med" len="med"/>
                    <a:tailEnd type="none" w="med" len="med"/>
                  </a:ln>
                </p:spPr>
              </p:sp>
            </p:grpSp>
            <p:sp>
              <p:nvSpPr>
                <p:cNvPr id="72720" name="Arc 1337"/>
                <p:cNvSpPr/>
                <p:nvPr/>
              </p:nvSpPr>
              <p:spPr>
                <a:xfrm rot="1447258" flipV="1">
                  <a:off x="186" y="798"/>
                  <a:ext cx="336" cy="294"/>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grpSp>
          <p:sp>
            <p:nvSpPr>
              <p:cNvPr id="72721" name="Text Box 1338"/>
              <p:cNvSpPr txBox="1"/>
              <p:nvPr/>
            </p:nvSpPr>
            <p:spPr>
              <a:xfrm>
                <a:off x="1332" y="1644"/>
                <a:ext cx="312" cy="300"/>
              </a:xfrm>
              <a:prstGeom prst="rect">
                <a:avLst/>
              </a:prstGeom>
              <a:noFill/>
              <a:ln w="9525">
                <a:noFill/>
              </a:ln>
            </p:spPr>
            <p:txBody>
              <a:bodyPr lIns="18000" tIns="0" rIns="0" bIns="0" anchor="t" anchorCtr="0"/>
              <a:p>
                <a:pPr algn="just"/>
                <a:r>
                  <a:rPr lang="en-US" altLang="zh-CN" sz="1600" b="1" err="1">
                    <a:latin typeface="黑体" panose="02010609060101010101" pitchFamily="49" charset="-122"/>
                    <a:ea typeface="黑体" panose="02010609060101010101" pitchFamily="49" charset="-122"/>
                  </a:rPr>
                  <a:t>v</a:t>
                </a:r>
                <a:r>
                  <a:rPr lang="en-US" altLang="zh-CN" sz="1600" b="1" i="1" baseline="-25000" err="1">
                    <a:latin typeface="黑体" panose="02010609060101010101" pitchFamily="49" charset="-122"/>
                    <a:ea typeface="黑体" panose="02010609060101010101" pitchFamily="49" charset="-122"/>
                  </a:rPr>
                  <a:t>B</a:t>
                </a:r>
                <a:endParaRPr lang="en-US" altLang="zh-CN" sz="1600" b="1">
                  <a:latin typeface="黑体" panose="02010609060101010101" pitchFamily="49" charset="-122"/>
                  <a:ea typeface="黑体" panose="02010609060101010101" pitchFamily="49" charset="-122"/>
                </a:endParaRPr>
              </a:p>
            </p:txBody>
          </p:sp>
          <p:sp>
            <p:nvSpPr>
              <p:cNvPr id="72722" name="Text Box 1339"/>
              <p:cNvSpPr txBox="1"/>
              <p:nvPr/>
            </p:nvSpPr>
            <p:spPr>
              <a:xfrm>
                <a:off x="48" y="690"/>
                <a:ext cx="312" cy="300"/>
              </a:xfrm>
              <a:prstGeom prst="rect">
                <a:avLst/>
              </a:prstGeom>
              <a:noFill/>
              <a:ln w="9525">
                <a:noFill/>
              </a:ln>
            </p:spPr>
            <p:txBody>
              <a:bodyPr lIns="18000" tIns="0" rIns="0" bIns="0" anchor="t" anchorCtr="0"/>
              <a:p>
                <a:pPr algn="just"/>
                <a:r>
                  <a:rPr lang="en-US" altLang="zh-CN" sz="1600" b="1" err="1">
                    <a:latin typeface="黑体" panose="02010609060101010101" pitchFamily="49" charset="-122"/>
                    <a:ea typeface="黑体" panose="02010609060101010101" pitchFamily="49" charset="-122"/>
                  </a:rPr>
                  <a:t>v</a:t>
                </a:r>
                <a:r>
                  <a:rPr lang="en-US" altLang="zh-CN" sz="1600" b="1" i="1" baseline="-25000" err="1">
                    <a:latin typeface="黑体" panose="02010609060101010101" pitchFamily="49" charset="-122"/>
                    <a:ea typeface="黑体" panose="02010609060101010101" pitchFamily="49" charset="-122"/>
                  </a:rPr>
                  <a:t>C</a:t>
                </a:r>
                <a:endParaRPr lang="en-US" altLang="zh-CN" sz="1600" b="1">
                  <a:latin typeface="黑体" panose="02010609060101010101" pitchFamily="49" charset="-122"/>
                  <a:ea typeface="黑体" panose="02010609060101010101" pitchFamily="49" charset="-122"/>
                </a:endParaRPr>
              </a:p>
            </p:txBody>
          </p:sp>
          <p:sp>
            <p:nvSpPr>
              <p:cNvPr id="72723" name="Text Box 1340"/>
              <p:cNvSpPr txBox="1"/>
              <p:nvPr/>
            </p:nvSpPr>
            <p:spPr>
              <a:xfrm>
                <a:off x="0" y="0"/>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C</a:t>
                </a:r>
                <a:endParaRPr lang="en-US" altLang="zh-CN" sz="1600" b="1">
                  <a:latin typeface="黑体" panose="02010609060101010101" pitchFamily="49" charset="-122"/>
                  <a:ea typeface="黑体" panose="02010609060101010101" pitchFamily="49" charset="-122"/>
                </a:endParaRPr>
              </a:p>
            </p:txBody>
          </p:sp>
          <p:sp>
            <p:nvSpPr>
              <p:cNvPr id="72724" name="Text Box 1341"/>
              <p:cNvSpPr txBox="1"/>
              <p:nvPr/>
            </p:nvSpPr>
            <p:spPr>
              <a:xfrm>
                <a:off x="624" y="1752"/>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B</a:t>
                </a:r>
                <a:endParaRPr lang="en-US" altLang="zh-CN" sz="1600" b="1">
                  <a:latin typeface="黑体" panose="02010609060101010101" pitchFamily="49" charset="-122"/>
                  <a:ea typeface="黑体" panose="02010609060101010101" pitchFamily="49" charset="-122"/>
                </a:endParaRPr>
              </a:p>
            </p:txBody>
          </p:sp>
          <p:sp>
            <p:nvSpPr>
              <p:cNvPr id="72725" name="Text Box 1342"/>
              <p:cNvSpPr txBox="1"/>
              <p:nvPr/>
            </p:nvSpPr>
            <p:spPr>
              <a:xfrm>
                <a:off x="0" y="888"/>
                <a:ext cx="312" cy="462"/>
              </a:xfrm>
              <a:prstGeom prst="rect">
                <a:avLst/>
              </a:prstGeom>
              <a:noFill/>
              <a:ln w="9525">
                <a:noFill/>
              </a:ln>
            </p:spPr>
            <p:txBody>
              <a:bodyPr lIns="18000" tIns="0" rIns="0" bIns="0" anchor="t" anchorCtr="0"/>
              <a:p>
                <a:endParaRPr lang="zh-CN" altLang="en-US" b="1" dirty="0">
                  <a:latin typeface="黑体" panose="02010609060101010101" pitchFamily="49" charset="-122"/>
                  <a:ea typeface="黑体" panose="02010609060101010101" pitchFamily="49" charset="-122"/>
                </a:endParaRPr>
              </a:p>
            </p:txBody>
          </p:sp>
          <p:sp>
            <p:nvSpPr>
              <p:cNvPr id="72726" name="Text Box 1343"/>
              <p:cNvSpPr txBox="1"/>
              <p:nvPr/>
            </p:nvSpPr>
            <p:spPr>
              <a:xfrm>
                <a:off x="792" y="72"/>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P</a:t>
                </a:r>
                <a:endParaRPr lang="en-US" altLang="zh-CN" sz="1600" b="1">
                  <a:latin typeface="黑体" panose="02010609060101010101" pitchFamily="49" charset="-122"/>
                  <a:ea typeface="黑体" panose="02010609060101010101" pitchFamily="49" charset="-122"/>
                </a:endParaRPr>
              </a:p>
            </p:txBody>
          </p:sp>
        </p:grpSp>
        <p:sp>
          <p:nvSpPr>
            <p:cNvPr id="72727" name="Text Box 1344"/>
            <p:cNvSpPr txBox="1"/>
            <p:nvPr/>
          </p:nvSpPr>
          <p:spPr>
            <a:xfrm>
              <a:off x="411" y="2214"/>
              <a:ext cx="822" cy="300"/>
            </a:xfrm>
            <a:prstGeom prst="rect">
              <a:avLst/>
            </a:prstGeom>
            <a:noFill/>
            <a:ln w="9525">
              <a:noFill/>
            </a:ln>
          </p:spPr>
          <p:txBody>
            <a:bodyPr lIns="18000" tIns="0" rIns="0" bIns="0" anchor="t" anchorCtr="0"/>
            <a:p>
              <a:pPr algn="just"/>
              <a:endParaRPr lang="zh-CN" altLang="en-US" b="1" dirty="0">
                <a:latin typeface="黑体" panose="02010609060101010101" pitchFamily="49" charset="-122"/>
                <a:ea typeface="黑体" panose="02010609060101010101" pitchFamily="49" charset="-122"/>
              </a:endParaRPr>
            </a:p>
          </p:txBody>
        </p:sp>
      </p:grpSp>
      <p:pic>
        <p:nvPicPr>
          <p:cNvPr id="72728" name="图片 203867"/>
          <p:cNvPicPr>
            <a:picLocks noChangeAspect="1"/>
          </p:cNvPicPr>
          <p:nvPr/>
        </p:nvPicPr>
        <p:blipFill>
          <a:blip r:embed="rId3"/>
          <a:stretch>
            <a:fillRect/>
          </a:stretch>
        </p:blipFill>
        <p:spPr>
          <a:xfrm>
            <a:off x="6200775" y="1963738"/>
            <a:ext cx="1971675" cy="2060575"/>
          </a:xfrm>
          <a:prstGeom prst="rect">
            <a:avLst/>
          </a:prstGeom>
          <a:noFill/>
          <a:ln w="9525">
            <a:noFill/>
          </a:ln>
        </p:spPr>
      </p:pic>
      <p:sp>
        <p:nvSpPr>
          <p:cNvPr id="72729" name="矩形 203868"/>
          <p:cNvSpPr/>
          <p:nvPr/>
        </p:nvSpPr>
        <p:spPr>
          <a:xfrm>
            <a:off x="6710363" y="4024313"/>
            <a:ext cx="950912" cy="460375"/>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例</a:t>
            </a:r>
            <a:r>
              <a:rPr lang="en-US" altLang="zh-CN" b="1">
                <a:solidFill>
                  <a:srgbClr val="FF0000"/>
                </a:solidFill>
                <a:latin typeface="微软雅黑" panose="020B0503020204020204" pitchFamily="34" charset="-122"/>
                <a:ea typeface="微软雅黑" panose="020B0503020204020204" pitchFamily="34" charset="-122"/>
              </a:rPr>
              <a:t>9.9</a:t>
            </a:r>
            <a:endParaRPr lang="en-US" altLang="zh-CN" b="1">
              <a:solidFill>
                <a:srgbClr val="FF0000"/>
              </a:solidFill>
              <a:latin typeface="微软雅黑" panose="020B0503020204020204" pitchFamily="34" charset="-122"/>
              <a:ea typeface="微软雅黑" panose="020B0503020204020204" pitchFamily="34" charset="-122"/>
            </a:endParaRPr>
          </a:p>
        </p:txBody>
      </p:sp>
      <p:grpSp>
        <p:nvGrpSpPr>
          <p:cNvPr id="72730" name="组合 4"/>
          <p:cNvGrpSpPr/>
          <p:nvPr/>
        </p:nvGrpSpPr>
        <p:grpSpPr>
          <a:xfrm>
            <a:off x="757238" y="1770063"/>
            <a:ext cx="2019300" cy="2471737"/>
            <a:chOff x="1193" y="2787"/>
            <a:chExt cx="3180" cy="3894"/>
          </a:xfrm>
        </p:grpSpPr>
        <p:grpSp>
          <p:nvGrpSpPr>
            <p:cNvPr id="72731" name="Group 1266"/>
            <p:cNvGrpSpPr/>
            <p:nvPr/>
          </p:nvGrpSpPr>
          <p:grpSpPr>
            <a:xfrm>
              <a:off x="1193" y="2786"/>
              <a:ext cx="3180" cy="3895"/>
              <a:chOff x="0" y="0"/>
              <a:chExt cx="2052" cy="2568"/>
            </a:xfrm>
          </p:grpSpPr>
          <p:sp>
            <p:nvSpPr>
              <p:cNvPr id="72732" name="Text Box 1267"/>
              <p:cNvSpPr txBox="1"/>
              <p:nvPr/>
            </p:nvSpPr>
            <p:spPr>
              <a:xfrm>
                <a:off x="0" y="12"/>
                <a:ext cx="2052" cy="2556"/>
              </a:xfrm>
              <a:prstGeom prst="rect">
                <a:avLst/>
              </a:prstGeom>
              <a:noFill/>
              <a:ln w="9525">
                <a:noFill/>
              </a:ln>
            </p:spPr>
            <p:txBody>
              <a:bodyPr lIns="18000" tIns="0" rIns="0" bIns="0" anchor="t" anchorCtr="0"/>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a:p>
                <a:pPr algn="just"/>
                <a:endParaRPr lang="zh-CN" altLang="en-US" sz="1000" b="1" dirty="0">
                  <a:latin typeface="黑体" panose="02010609060101010101" pitchFamily="49" charset="-122"/>
                  <a:ea typeface="黑体" panose="02010609060101010101" pitchFamily="49" charset="-122"/>
                </a:endParaRPr>
              </a:p>
            </p:txBody>
          </p:sp>
          <p:grpSp>
            <p:nvGrpSpPr>
              <p:cNvPr id="72733" name="Group 1268"/>
              <p:cNvGrpSpPr/>
              <p:nvPr/>
            </p:nvGrpSpPr>
            <p:grpSpPr>
              <a:xfrm>
                <a:off x="108" y="0"/>
                <a:ext cx="1878" cy="2232"/>
                <a:chOff x="0" y="0"/>
                <a:chExt cx="1878" cy="2232"/>
              </a:xfrm>
            </p:grpSpPr>
            <p:sp>
              <p:nvSpPr>
                <p:cNvPr id="72734" name="Text Box 1269"/>
                <p:cNvSpPr txBox="1"/>
                <p:nvPr/>
              </p:nvSpPr>
              <p:spPr>
                <a:xfrm>
                  <a:off x="756" y="1032"/>
                  <a:ext cx="270" cy="300"/>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k</a:t>
                  </a:r>
                  <a:endParaRPr lang="en-US" altLang="zh-CN" b="1">
                    <a:latin typeface="黑体" panose="02010609060101010101" pitchFamily="49" charset="-122"/>
                    <a:ea typeface="黑体" panose="02010609060101010101" pitchFamily="49" charset="-122"/>
                  </a:endParaRPr>
                </a:p>
              </p:txBody>
            </p:sp>
            <p:grpSp>
              <p:nvGrpSpPr>
                <p:cNvPr id="72735" name="Group 1270"/>
                <p:cNvGrpSpPr/>
                <p:nvPr/>
              </p:nvGrpSpPr>
              <p:grpSpPr>
                <a:xfrm>
                  <a:off x="0" y="0"/>
                  <a:ext cx="1878" cy="2232"/>
                  <a:chOff x="0" y="0"/>
                  <a:chExt cx="1878" cy="2232"/>
                </a:xfrm>
              </p:grpSpPr>
              <p:sp>
                <p:nvSpPr>
                  <p:cNvPr id="72736" name="Text Box 1271"/>
                  <p:cNvSpPr txBox="1"/>
                  <p:nvPr/>
                </p:nvSpPr>
                <p:spPr>
                  <a:xfrm>
                    <a:off x="810" y="0"/>
                    <a:ext cx="270" cy="276"/>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C</a:t>
                    </a:r>
                    <a:endParaRPr lang="en-US" altLang="zh-CN" b="1">
                      <a:latin typeface="黑体" panose="02010609060101010101" pitchFamily="49" charset="-122"/>
                      <a:ea typeface="黑体" panose="02010609060101010101" pitchFamily="49" charset="-122"/>
                    </a:endParaRPr>
                  </a:p>
                </p:txBody>
              </p:sp>
              <p:grpSp>
                <p:nvGrpSpPr>
                  <p:cNvPr id="72737" name="Group 1272"/>
                  <p:cNvGrpSpPr/>
                  <p:nvPr/>
                </p:nvGrpSpPr>
                <p:grpSpPr>
                  <a:xfrm>
                    <a:off x="0" y="246"/>
                    <a:ext cx="1878" cy="1986"/>
                    <a:chOff x="0" y="0"/>
                    <a:chExt cx="1878" cy="1986"/>
                  </a:xfrm>
                </p:grpSpPr>
                <p:grpSp>
                  <p:nvGrpSpPr>
                    <p:cNvPr id="72738" name="Group 1273"/>
                    <p:cNvGrpSpPr/>
                    <p:nvPr/>
                  </p:nvGrpSpPr>
                  <p:grpSpPr>
                    <a:xfrm>
                      <a:off x="0" y="1872"/>
                      <a:ext cx="1878" cy="114"/>
                      <a:chOff x="0" y="0"/>
                      <a:chExt cx="1878" cy="114"/>
                    </a:xfrm>
                  </p:grpSpPr>
                  <p:sp>
                    <p:nvSpPr>
                      <p:cNvPr id="72739" name="Rectangle 1274"/>
                      <p:cNvSpPr/>
                      <p:nvPr/>
                    </p:nvSpPr>
                    <p:spPr>
                      <a:xfrm>
                        <a:off x="6" y="0"/>
                        <a:ext cx="1866" cy="114"/>
                      </a:xfrm>
                      <a:prstGeom prst="rect">
                        <a:avLst/>
                      </a:prstGeom>
                      <a:pattFill prst="wdUpDiag">
                        <a:fgClr>
                          <a:srgbClr val="000000"/>
                        </a:fgClr>
                        <a:bgClr>
                          <a:srgbClr val="FFFFFF"/>
                        </a:bgClr>
                      </a:patt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2740" name="Line 1275"/>
                      <p:cNvSpPr/>
                      <p:nvPr/>
                    </p:nvSpPr>
                    <p:spPr>
                      <a:xfrm>
                        <a:off x="0" y="0"/>
                        <a:ext cx="1878" cy="0"/>
                      </a:xfrm>
                      <a:prstGeom prst="line">
                        <a:avLst/>
                      </a:prstGeom>
                      <a:ln w="12700" cap="flat" cmpd="sng">
                        <a:solidFill>
                          <a:srgbClr val="000000"/>
                        </a:solidFill>
                        <a:prstDash val="solid"/>
                        <a:round/>
                        <a:headEnd type="none" w="med" len="med"/>
                        <a:tailEnd type="none" w="med" len="med"/>
                      </a:ln>
                    </p:spPr>
                  </p:sp>
                </p:grpSp>
                <p:grpSp>
                  <p:nvGrpSpPr>
                    <p:cNvPr id="72741" name="Group 1276"/>
                    <p:cNvGrpSpPr/>
                    <p:nvPr/>
                  </p:nvGrpSpPr>
                  <p:grpSpPr>
                    <a:xfrm>
                      <a:off x="78" y="0"/>
                      <a:ext cx="1782" cy="1866"/>
                      <a:chOff x="0" y="0"/>
                      <a:chExt cx="1782" cy="1866"/>
                    </a:xfrm>
                  </p:grpSpPr>
                  <p:grpSp>
                    <p:nvGrpSpPr>
                      <p:cNvPr id="72742" name="Group 1277"/>
                      <p:cNvGrpSpPr/>
                      <p:nvPr/>
                    </p:nvGrpSpPr>
                    <p:grpSpPr>
                      <a:xfrm>
                        <a:off x="0" y="0"/>
                        <a:ext cx="1746" cy="1866"/>
                        <a:chOff x="0" y="0"/>
                        <a:chExt cx="1746" cy="1866"/>
                      </a:xfrm>
                    </p:grpSpPr>
                    <p:sp>
                      <p:nvSpPr>
                        <p:cNvPr id="72743" name="Text Box 1278"/>
                        <p:cNvSpPr txBox="1"/>
                        <p:nvPr/>
                      </p:nvSpPr>
                      <p:spPr>
                        <a:xfrm>
                          <a:off x="198" y="888"/>
                          <a:ext cx="270" cy="276"/>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D</a:t>
                          </a:r>
                          <a:endParaRPr lang="en-US" altLang="zh-CN" b="1">
                            <a:latin typeface="黑体" panose="02010609060101010101" pitchFamily="49" charset="-122"/>
                            <a:ea typeface="黑体" panose="02010609060101010101" pitchFamily="49" charset="-122"/>
                          </a:endParaRPr>
                        </a:p>
                      </p:txBody>
                    </p:sp>
                    <p:sp>
                      <p:nvSpPr>
                        <p:cNvPr id="72744" name="Text Box 1279"/>
                        <p:cNvSpPr txBox="1"/>
                        <p:nvPr/>
                      </p:nvSpPr>
                      <p:spPr>
                        <a:xfrm>
                          <a:off x="1338" y="936"/>
                          <a:ext cx="270" cy="276"/>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E</a:t>
                          </a:r>
                          <a:endParaRPr lang="en-US" altLang="zh-CN" b="1">
                            <a:latin typeface="黑体" panose="02010609060101010101" pitchFamily="49" charset="-122"/>
                            <a:ea typeface="黑体" panose="02010609060101010101" pitchFamily="49" charset="-122"/>
                          </a:endParaRPr>
                        </a:p>
                      </p:txBody>
                    </p:sp>
                    <p:grpSp>
                      <p:nvGrpSpPr>
                        <p:cNvPr id="72745" name="Group 1280"/>
                        <p:cNvGrpSpPr/>
                        <p:nvPr/>
                      </p:nvGrpSpPr>
                      <p:grpSpPr>
                        <a:xfrm>
                          <a:off x="0" y="0"/>
                          <a:ext cx="1746" cy="1866"/>
                          <a:chOff x="0" y="0"/>
                          <a:chExt cx="1746" cy="1866"/>
                        </a:xfrm>
                      </p:grpSpPr>
                      <p:grpSp>
                        <p:nvGrpSpPr>
                          <p:cNvPr id="72746" name="Group 1281"/>
                          <p:cNvGrpSpPr/>
                          <p:nvPr/>
                        </p:nvGrpSpPr>
                        <p:grpSpPr>
                          <a:xfrm>
                            <a:off x="0" y="0"/>
                            <a:ext cx="1746" cy="1866"/>
                            <a:chOff x="0" y="0"/>
                            <a:chExt cx="1746" cy="1866"/>
                          </a:xfrm>
                        </p:grpSpPr>
                        <p:grpSp>
                          <p:nvGrpSpPr>
                            <p:cNvPr id="72747" name="Group 1282"/>
                            <p:cNvGrpSpPr/>
                            <p:nvPr/>
                          </p:nvGrpSpPr>
                          <p:grpSpPr>
                            <a:xfrm>
                              <a:off x="0" y="0"/>
                              <a:ext cx="1746" cy="1866"/>
                              <a:chOff x="0" y="0"/>
                              <a:chExt cx="1746" cy="1866"/>
                            </a:xfrm>
                          </p:grpSpPr>
                          <p:grpSp>
                            <p:nvGrpSpPr>
                              <p:cNvPr id="72748" name="Group 1283"/>
                              <p:cNvGrpSpPr/>
                              <p:nvPr/>
                            </p:nvGrpSpPr>
                            <p:grpSpPr>
                              <a:xfrm>
                                <a:off x="0" y="0"/>
                                <a:ext cx="1746" cy="1866"/>
                                <a:chOff x="0" y="0"/>
                                <a:chExt cx="1746" cy="1866"/>
                              </a:xfrm>
                            </p:grpSpPr>
                            <p:grpSp>
                              <p:nvGrpSpPr>
                                <p:cNvPr id="72749" name="Group 1284"/>
                                <p:cNvGrpSpPr/>
                                <p:nvPr/>
                              </p:nvGrpSpPr>
                              <p:grpSpPr>
                                <a:xfrm>
                                  <a:off x="0" y="0"/>
                                  <a:ext cx="594" cy="1866"/>
                                  <a:chOff x="0" y="0"/>
                                  <a:chExt cx="594" cy="1866"/>
                                </a:xfrm>
                              </p:grpSpPr>
                              <p:sp>
                                <p:nvSpPr>
                                  <p:cNvPr id="72750" name="Oval 1285"/>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2751" name="Rectangle 1286"/>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vert="eaVert" anchor="t" anchorCtr="0"/>
                                  <a:p>
                                    <a:endParaRPr lang="zh-CN" altLang="en-US" dirty="0">
                                      <a:latin typeface="Times New Roman" panose="02020603050405020304" pitchFamily="18" charset="0"/>
                                      <a:ea typeface="宋体" panose="02010600030101010101" pitchFamily="2" charset="-122"/>
                                    </a:endParaRPr>
                                  </a:p>
                                </p:txBody>
                              </p:sp>
                              <p:sp>
                                <p:nvSpPr>
                                  <p:cNvPr id="72752" name="Oval 1287"/>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72753" name="Group 1288"/>
                                <p:cNvGrpSpPr/>
                                <p:nvPr/>
                              </p:nvGrpSpPr>
                              <p:grpSpPr>
                                <a:xfrm flipH="1">
                                  <a:off x="1152" y="0"/>
                                  <a:ext cx="594" cy="1866"/>
                                  <a:chOff x="0" y="0"/>
                                  <a:chExt cx="594" cy="1866"/>
                                </a:xfrm>
                              </p:grpSpPr>
                              <p:sp>
                                <p:nvSpPr>
                                  <p:cNvPr id="72754" name="Oval 1289"/>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2755" name="Rectangle 1290"/>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rot="10800000" vert="eaVert" anchor="t" anchorCtr="0"/>
                                  <a:p>
                                    <a:endParaRPr lang="zh-CN" altLang="en-US" dirty="0">
                                      <a:latin typeface="Times New Roman" panose="02020603050405020304" pitchFamily="18" charset="0"/>
                                      <a:ea typeface="宋体" panose="02010600030101010101" pitchFamily="2" charset="-122"/>
                                    </a:endParaRPr>
                                  </a:p>
                                </p:txBody>
                              </p:sp>
                              <p:sp>
                                <p:nvSpPr>
                                  <p:cNvPr id="72756" name="Oval 1291"/>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sp>
                            <p:nvSpPr>
                              <p:cNvPr id="72757" name="Oval 1292"/>
                              <p:cNvSpPr/>
                              <p:nvPr/>
                            </p:nvSpPr>
                            <p:spPr>
                              <a:xfrm>
                                <a:off x="840" y="30"/>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72758" name="Group 1293"/>
                            <p:cNvGrpSpPr/>
                            <p:nvPr/>
                          </p:nvGrpSpPr>
                          <p:grpSpPr>
                            <a:xfrm>
                              <a:off x="492" y="1032"/>
                              <a:ext cx="768" cy="150"/>
                              <a:chOff x="0" y="0"/>
                              <a:chExt cx="842" cy="150"/>
                            </a:xfrm>
                          </p:grpSpPr>
                          <p:grpSp>
                            <p:nvGrpSpPr>
                              <p:cNvPr id="72759" name="Group 1294"/>
                              <p:cNvGrpSpPr/>
                              <p:nvPr/>
                            </p:nvGrpSpPr>
                            <p:grpSpPr>
                              <a:xfrm>
                                <a:off x="94" y="0"/>
                                <a:ext cx="644" cy="150"/>
                                <a:chOff x="0" y="0"/>
                                <a:chExt cx="644" cy="150"/>
                              </a:xfrm>
                            </p:grpSpPr>
                            <p:grpSp>
                              <p:nvGrpSpPr>
                                <p:cNvPr id="72760" name="Group 1295"/>
                                <p:cNvGrpSpPr/>
                                <p:nvPr/>
                              </p:nvGrpSpPr>
                              <p:grpSpPr>
                                <a:xfrm>
                                  <a:off x="0" y="0"/>
                                  <a:ext cx="600" cy="150"/>
                                  <a:chOff x="0" y="0"/>
                                  <a:chExt cx="600" cy="150"/>
                                </a:xfrm>
                              </p:grpSpPr>
                              <p:grpSp>
                                <p:nvGrpSpPr>
                                  <p:cNvPr id="72761" name="Group 1296"/>
                                  <p:cNvGrpSpPr/>
                                  <p:nvPr/>
                                </p:nvGrpSpPr>
                                <p:grpSpPr>
                                  <a:xfrm>
                                    <a:off x="360" y="0"/>
                                    <a:ext cx="240" cy="150"/>
                                    <a:chOff x="0" y="0"/>
                                    <a:chExt cx="240" cy="150"/>
                                  </a:xfrm>
                                </p:grpSpPr>
                                <p:grpSp>
                                  <p:nvGrpSpPr>
                                    <p:cNvPr id="72762" name="Group 1297"/>
                                    <p:cNvGrpSpPr/>
                                    <p:nvPr/>
                                  </p:nvGrpSpPr>
                                  <p:grpSpPr>
                                    <a:xfrm>
                                      <a:off x="0" y="0"/>
                                      <a:ext cx="120" cy="150"/>
                                      <a:chOff x="0" y="0"/>
                                      <a:chExt cx="120" cy="150"/>
                                    </a:xfrm>
                                  </p:grpSpPr>
                                  <p:sp>
                                    <p:nvSpPr>
                                      <p:cNvPr id="72763" name="Line 1298"/>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2764" name="Line 1299"/>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2765" name="Group 1300"/>
                                    <p:cNvGrpSpPr/>
                                    <p:nvPr/>
                                  </p:nvGrpSpPr>
                                  <p:grpSpPr>
                                    <a:xfrm>
                                      <a:off x="120" y="0"/>
                                      <a:ext cx="120" cy="150"/>
                                      <a:chOff x="0" y="0"/>
                                      <a:chExt cx="120" cy="150"/>
                                    </a:xfrm>
                                  </p:grpSpPr>
                                  <p:sp>
                                    <p:nvSpPr>
                                      <p:cNvPr id="72766" name="Line 1301"/>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2767" name="Line 1302"/>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grpSp>
                                <p:nvGrpSpPr>
                                  <p:cNvPr id="72768" name="Group 1303"/>
                                  <p:cNvGrpSpPr/>
                                  <p:nvPr/>
                                </p:nvGrpSpPr>
                                <p:grpSpPr>
                                  <a:xfrm>
                                    <a:off x="0" y="0"/>
                                    <a:ext cx="360" cy="150"/>
                                    <a:chOff x="0" y="0"/>
                                    <a:chExt cx="360" cy="150"/>
                                  </a:xfrm>
                                </p:grpSpPr>
                                <p:grpSp>
                                  <p:nvGrpSpPr>
                                    <p:cNvPr id="72769" name="Group 1304"/>
                                    <p:cNvGrpSpPr/>
                                    <p:nvPr/>
                                  </p:nvGrpSpPr>
                                  <p:grpSpPr>
                                    <a:xfrm>
                                      <a:off x="0" y="0"/>
                                      <a:ext cx="120" cy="150"/>
                                      <a:chOff x="0" y="0"/>
                                      <a:chExt cx="120" cy="150"/>
                                    </a:xfrm>
                                  </p:grpSpPr>
                                  <p:sp>
                                    <p:nvSpPr>
                                      <p:cNvPr id="72770" name="Line 1305"/>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2771" name="Line 1306"/>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2772" name="Group 1307"/>
                                    <p:cNvGrpSpPr/>
                                    <p:nvPr/>
                                  </p:nvGrpSpPr>
                                  <p:grpSpPr>
                                    <a:xfrm>
                                      <a:off x="120" y="0"/>
                                      <a:ext cx="120" cy="150"/>
                                      <a:chOff x="0" y="0"/>
                                      <a:chExt cx="120" cy="150"/>
                                    </a:xfrm>
                                  </p:grpSpPr>
                                  <p:sp>
                                    <p:nvSpPr>
                                      <p:cNvPr id="72773" name="Line 1308"/>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2774" name="Line 1309"/>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2775" name="Group 1310"/>
                                    <p:cNvGrpSpPr/>
                                    <p:nvPr/>
                                  </p:nvGrpSpPr>
                                  <p:grpSpPr>
                                    <a:xfrm>
                                      <a:off x="240" y="0"/>
                                      <a:ext cx="120" cy="150"/>
                                      <a:chOff x="0" y="0"/>
                                      <a:chExt cx="120" cy="150"/>
                                    </a:xfrm>
                                  </p:grpSpPr>
                                  <p:sp>
                                    <p:nvSpPr>
                                      <p:cNvPr id="72776" name="Line 1311"/>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2777" name="Line 1312"/>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grpSp>
                            <p:sp>
                              <p:nvSpPr>
                                <p:cNvPr id="72778" name="Line 1313"/>
                                <p:cNvSpPr/>
                                <p:nvPr/>
                              </p:nvSpPr>
                              <p:spPr>
                                <a:xfrm flipV="1">
                                  <a:off x="600" y="12"/>
                                  <a:ext cx="44" cy="126"/>
                                </a:xfrm>
                                <a:prstGeom prst="line">
                                  <a:avLst/>
                                </a:prstGeom>
                                <a:ln w="12700" cap="flat" cmpd="sng">
                                  <a:solidFill>
                                    <a:srgbClr val="000000"/>
                                  </a:solidFill>
                                  <a:prstDash val="solid"/>
                                  <a:round/>
                                  <a:headEnd type="none" w="med" len="med"/>
                                  <a:tailEnd type="none" w="med" len="med"/>
                                </a:ln>
                              </p:spPr>
                            </p:sp>
                          </p:grpSp>
                          <p:grpSp>
                            <p:nvGrpSpPr>
                              <p:cNvPr id="72779" name="Group 1314"/>
                              <p:cNvGrpSpPr/>
                              <p:nvPr/>
                            </p:nvGrpSpPr>
                            <p:grpSpPr>
                              <a:xfrm>
                                <a:off x="0" y="69"/>
                                <a:ext cx="104" cy="78"/>
                                <a:chOff x="0" y="0"/>
                                <a:chExt cx="104" cy="78"/>
                              </a:xfrm>
                            </p:grpSpPr>
                            <p:sp>
                              <p:nvSpPr>
                                <p:cNvPr id="72780" name="Line 1315"/>
                                <p:cNvSpPr/>
                                <p:nvPr/>
                              </p:nvSpPr>
                              <p:spPr>
                                <a:xfrm flipH="1" flipV="1">
                                  <a:off x="74" y="0"/>
                                  <a:ext cx="30" cy="78"/>
                                </a:xfrm>
                                <a:prstGeom prst="line">
                                  <a:avLst/>
                                </a:prstGeom>
                                <a:ln w="12700" cap="flat" cmpd="sng">
                                  <a:solidFill>
                                    <a:srgbClr val="000000"/>
                                  </a:solidFill>
                                  <a:prstDash val="solid"/>
                                  <a:round/>
                                  <a:headEnd type="none" w="med" len="med"/>
                                  <a:tailEnd type="none" w="med" len="med"/>
                                </a:ln>
                              </p:spPr>
                            </p:sp>
                            <p:sp>
                              <p:nvSpPr>
                                <p:cNvPr id="72781" name="Line 1316"/>
                                <p:cNvSpPr/>
                                <p:nvPr/>
                              </p:nvSpPr>
                              <p:spPr>
                                <a:xfrm>
                                  <a:off x="0" y="6"/>
                                  <a:ext cx="84" cy="0"/>
                                </a:xfrm>
                                <a:prstGeom prst="line">
                                  <a:avLst/>
                                </a:prstGeom>
                                <a:ln w="12700" cap="flat" cmpd="sng">
                                  <a:solidFill>
                                    <a:srgbClr val="000000"/>
                                  </a:solidFill>
                                  <a:prstDash val="solid"/>
                                  <a:round/>
                                  <a:headEnd type="none" w="med" len="med"/>
                                  <a:tailEnd type="none" w="med" len="med"/>
                                </a:ln>
                              </p:spPr>
                            </p:sp>
                          </p:grpSp>
                          <p:grpSp>
                            <p:nvGrpSpPr>
                              <p:cNvPr id="72782" name="Group 1317"/>
                              <p:cNvGrpSpPr/>
                              <p:nvPr/>
                            </p:nvGrpSpPr>
                            <p:grpSpPr>
                              <a:xfrm flipH="1" flipV="1">
                                <a:off x="738" y="18"/>
                                <a:ext cx="104" cy="78"/>
                                <a:chOff x="0" y="0"/>
                                <a:chExt cx="104" cy="78"/>
                              </a:xfrm>
                            </p:grpSpPr>
                            <p:sp>
                              <p:nvSpPr>
                                <p:cNvPr id="72783" name="Line 1318"/>
                                <p:cNvSpPr/>
                                <p:nvPr/>
                              </p:nvSpPr>
                              <p:spPr>
                                <a:xfrm flipH="1" flipV="1">
                                  <a:off x="74" y="0"/>
                                  <a:ext cx="30" cy="78"/>
                                </a:xfrm>
                                <a:prstGeom prst="line">
                                  <a:avLst/>
                                </a:prstGeom>
                                <a:ln w="12700" cap="flat" cmpd="sng">
                                  <a:solidFill>
                                    <a:srgbClr val="000000"/>
                                  </a:solidFill>
                                  <a:prstDash val="solid"/>
                                  <a:round/>
                                  <a:headEnd type="none" w="med" len="med"/>
                                  <a:tailEnd type="none" w="med" len="med"/>
                                </a:ln>
                              </p:spPr>
                            </p:sp>
                            <p:sp>
                              <p:nvSpPr>
                                <p:cNvPr id="72784" name="Line 1319"/>
                                <p:cNvSpPr/>
                                <p:nvPr/>
                              </p:nvSpPr>
                              <p:spPr>
                                <a:xfrm>
                                  <a:off x="0" y="6"/>
                                  <a:ext cx="84" cy="0"/>
                                </a:xfrm>
                                <a:prstGeom prst="line">
                                  <a:avLst/>
                                </a:prstGeom>
                                <a:ln w="12700" cap="flat" cmpd="sng">
                                  <a:solidFill>
                                    <a:srgbClr val="000000"/>
                                  </a:solidFill>
                                  <a:prstDash val="solid"/>
                                  <a:round/>
                                  <a:headEnd type="none" w="med" len="med"/>
                                  <a:tailEnd type="none" w="med" len="med"/>
                                </a:ln>
                              </p:spPr>
                            </p:sp>
                          </p:grpSp>
                        </p:grpSp>
                      </p:grpSp>
                      <p:sp>
                        <p:nvSpPr>
                          <p:cNvPr id="72785" name="Line 1320"/>
                          <p:cNvSpPr/>
                          <p:nvPr/>
                        </p:nvSpPr>
                        <p:spPr>
                          <a:xfrm>
                            <a:off x="870" y="96"/>
                            <a:ext cx="0" cy="846"/>
                          </a:xfrm>
                          <a:prstGeom prst="line">
                            <a:avLst/>
                          </a:prstGeom>
                          <a:ln w="9525" cap="flat" cmpd="sng">
                            <a:solidFill>
                              <a:srgbClr val="000000"/>
                            </a:solidFill>
                            <a:prstDash val="lgDashDot"/>
                            <a:round/>
                            <a:headEnd type="none" w="med" len="med"/>
                            <a:tailEnd type="none" w="med" len="med"/>
                          </a:ln>
                        </p:spPr>
                      </p:sp>
                      <p:sp>
                        <p:nvSpPr>
                          <p:cNvPr id="72786" name="Arc 1321"/>
                          <p:cNvSpPr/>
                          <p:nvPr/>
                        </p:nvSpPr>
                        <p:spPr>
                          <a:xfrm flipV="1">
                            <a:off x="858" y="276"/>
                            <a:ext cx="187" cy="336"/>
                          </a:xfrm>
                          <a:custGeom>
                            <a:avLst/>
                            <a:gdLst/>
                            <a:ahLst/>
                            <a:cxnLst>
                              <a:cxn ang="270">
                                <a:pos x="0" y="0"/>
                              </a:cxn>
                              <a:cxn ang="270">
                                <a:pos x="13634" y="4847"/>
                              </a:cxn>
                              <a:cxn ang="90">
                                <a:pos x="0" y="21600"/>
                              </a:cxn>
                            </a:cxnLst>
                            <a:pathLst>
                              <a:path w="13634" h="21600" fill="none">
                                <a:moveTo>
                                  <a:pt x="0" y="0"/>
                                </a:moveTo>
                                <a:cubicBezTo>
                                  <a:pt x="5170" y="0"/>
                                  <a:pt x="9916" y="1817"/>
                                  <a:pt x="13635" y="4846"/>
                                </a:cubicBezTo>
                              </a:path>
                              <a:path w="13634" h="21600" stroke="0">
                                <a:moveTo>
                                  <a:pt x="0" y="0"/>
                                </a:moveTo>
                                <a:cubicBezTo>
                                  <a:pt x="5170" y="0"/>
                                  <a:pt x="9916" y="1817"/>
                                  <a:pt x="13635" y="4846"/>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grpSp>
                  </p:grpSp>
                  <p:sp>
                    <p:nvSpPr>
                      <p:cNvPr id="72787" name="Text Box 1323"/>
                      <p:cNvSpPr txBox="1"/>
                      <p:nvPr/>
                    </p:nvSpPr>
                    <p:spPr>
                      <a:xfrm>
                        <a:off x="36" y="1488"/>
                        <a:ext cx="270" cy="276"/>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A</a:t>
                        </a:r>
                        <a:endParaRPr lang="en-US" altLang="zh-CN" b="1">
                          <a:latin typeface="黑体" panose="02010609060101010101" pitchFamily="49" charset="-122"/>
                          <a:ea typeface="黑体" panose="02010609060101010101" pitchFamily="49" charset="-122"/>
                        </a:endParaRPr>
                      </a:p>
                    </p:txBody>
                  </p:sp>
                  <p:sp>
                    <p:nvSpPr>
                      <p:cNvPr id="72788" name="Text Box 1324"/>
                      <p:cNvSpPr txBox="1"/>
                      <p:nvPr/>
                    </p:nvSpPr>
                    <p:spPr>
                      <a:xfrm>
                        <a:off x="1512" y="1512"/>
                        <a:ext cx="270" cy="276"/>
                      </a:xfrm>
                      <a:prstGeom prst="rect">
                        <a:avLst/>
                      </a:prstGeom>
                      <a:noFill/>
                      <a:ln w="9525">
                        <a:noFill/>
                      </a:ln>
                    </p:spPr>
                    <p:txBody>
                      <a:bodyPr lIns="18000" tIns="0" rIns="0" bIns="0" anchor="t" anchorCtr="0"/>
                      <a:p>
                        <a:pPr algn="just"/>
                        <a:r>
                          <a:rPr lang="en-US" altLang="zh-CN" sz="1000" b="1" i="1">
                            <a:latin typeface="黑体" panose="02010609060101010101" pitchFamily="49" charset="-122"/>
                            <a:ea typeface="黑体" panose="02010609060101010101" pitchFamily="49" charset="-122"/>
                          </a:rPr>
                          <a:t>B</a:t>
                        </a:r>
                        <a:endParaRPr lang="en-US" altLang="zh-CN" b="1">
                          <a:latin typeface="黑体" panose="02010609060101010101" pitchFamily="49" charset="-122"/>
                          <a:ea typeface="黑体" panose="02010609060101010101" pitchFamily="49" charset="-122"/>
                        </a:endParaRPr>
                      </a:p>
                    </p:txBody>
                  </p:sp>
                </p:grpSp>
              </p:grpSp>
            </p:grpSp>
          </p:grpSp>
        </p:grpSp>
        <p:graphicFrame>
          <p:nvGraphicFramePr>
            <p:cNvPr id="72789" name="对象 1">
              <a:hlinkClick r:id="" action="ppaction://ole?verb="/>
            </p:cNvPr>
            <p:cNvGraphicFramePr>
              <a:graphicFrameLocks noChangeAspect="1"/>
            </p:cNvGraphicFramePr>
            <p:nvPr/>
          </p:nvGraphicFramePr>
          <p:xfrm>
            <a:off x="2861" y="4186"/>
            <a:ext cx="240" cy="320"/>
          </p:xfrm>
          <a:graphic>
            <a:graphicData uri="http://schemas.openxmlformats.org/presentationml/2006/ole">
              <mc:AlternateContent xmlns:mc="http://schemas.openxmlformats.org/markup-compatibility/2006">
                <mc:Choice xmlns:v="urn:schemas-microsoft-com:vml" Requires="v">
                  <p:oleObj spid="_x0000_s3394" name="" r:id="rId4" imgW="152400" imgH="203200" progId="Equation.KSEE3">
                    <p:embed/>
                  </p:oleObj>
                </mc:Choice>
                <mc:Fallback>
                  <p:oleObj name="" r:id="rId4" imgW="152400" imgH="203200" progId="Equation.KSEE3">
                    <p:embed/>
                    <p:pic>
                      <p:nvPicPr>
                        <p:cNvPr id="0" name="图片 3393"/>
                        <p:cNvPicPr/>
                        <p:nvPr/>
                      </p:nvPicPr>
                      <p:blipFill>
                        <a:blip r:embed="rId5"/>
                        <a:stretch>
                          <a:fillRect/>
                        </a:stretch>
                      </p:blipFill>
                      <p:spPr>
                        <a:xfrm>
                          <a:off x="2861" y="4186"/>
                          <a:ext cx="240" cy="320"/>
                        </a:xfrm>
                        <a:prstGeom prst="rect">
                          <a:avLst/>
                        </a:prstGeom>
                        <a:noFill/>
                        <a:ln w="38100">
                          <a:noFill/>
                          <a:miter/>
                        </a:ln>
                      </p:spPr>
                    </p:pic>
                  </p:oleObj>
                </mc:Fallback>
              </mc:AlternateContent>
            </a:graphicData>
          </a:graphic>
        </p:graphicFrame>
      </p:grpSp>
      <p:graphicFrame>
        <p:nvGraphicFramePr>
          <p:cNvPr id="72790" name="对象 2">
            <a:hlinkClick r:id="" action="ppaction://ole?verb="/>
          </p:cNvPr>
          <p:cNvGraphicFramePr>
            <a:graphicFrameLocks noChangeAspect="1"/>
          </p:cNvGraphicFramePr>
          <p:nvPr/>
        </p:nvGraphicFramePr>
        <p:xfrm>
          <a:off x="6945313" y="863600"/>
          <a:ext cx="249237" cy="333375"/>
        </p:xfrm>
        <a:graphic>
          <a:graphicData uri="http://schemas.openxmlformats.org/presentationml/2006/ole">
            <mc:AlternateContent xmlns:mc="http://schemas.openxmlformats.org/markup-compatibility/2006">
              <mc:Choice xmlns:v="urn:schemas-microsoft-com:vml" Requires="v">
                <p:oleObj spid="_x0000_s3395" name="" r:id="rId6" imgW="152400" imgH="203200" progId="Equation.KSEE3">
                  <p:embed/>
                </p:oleObj>
              </mc:Choice>
              <mc:Fallback>
                <p:oleObj name="" r:id="rId6" imgW="152400" imgH="203200" progId="Equation.KSEE3">
                  <p:embed/>
                  <p:pic>
                    <p:nvPicPr>
                      <p:cNvPr id="0" name="图片 3394"/>
                      <p:cNvPicPr/>
                      <p:nvPr/>
                    </p:nvPicPr>
                    <p:blipFill>
                      <a:blip r:embed="rId5"/>
                      <a:stretch>
                        <a:fillRect/>
                      </a:stretch>
                    </p:blipFill>
                    <p:spPr>
                      <a:xfrm>
                        <a:off x="6945313" y="863600"/>
                        <a:ext cx="249237" cy="333375"/>
                      </a:xfrm>
                      <a:prstGeom prst="rect">
                        <a:avLst/>
                      </a:prstGeom>
                      <a:noFill/>
                      <a:ln w="38100">
                        <a:noFill/>
                        <a:miter/>
                      </a:ln>
                    </p:spPr>
                  </p:pic>
                </p:oleObj>
              </mc:Fallback>
            </mc:AlternateContent>
          </a:graphicData>
        </a:graphic>
      </p:graphicFrame>
      <p:sp>
        <p:nvSpPr>
          <p:cNvPr id="4" name="矩形 2"/>
          <p:cNvSpPr/>
          <p:nvPr/>
        </p:nvSpPr>
        <p:spPr>
          <a:xfrm>
            <a:off x="11113" y="6273800"/>
            <a:ext cx="9096375"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72792" name="图片 11272">
            <a:hlinkClick r:id="rId7"/>
          </p:cNvPr>
          <p:cNvPicPr>
            <a:picLocks noChangeAspect="1"/>
          </p:cNvPicPr>
          <p:nvPr/>
        </p:nvPicPr>
        <p:blipFill>
          <a:blip r:embed="rId8"/>
          <a:stretch>
            <a:fillRect/>
          </a:stretch>
        </p:blipFill>
        <p:spPr>
          <a:xfrm>
            <a:off x="8686800" y="6396038"/>
            <a:ext cx="508000" cy="488950"/>
          </a:xfrm>
          <a:prstGeom prst="rect">
            <a:avLst/>
          </a:prstGeom>
          <a:noFill/>
          <a:ln w="9525">
            <a:noFill/>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矩形 210947"/>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30" name="矩形 210948"/>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31" name="矩形 210949"/>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32" name="矩形 210950"/>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73733" name="Group 1266"/>
          <p:cNvGrpSpPr/>
          <p:nvPr/>
        </p:nvGrpSpPr>
        <p:grpSpPr>
          <a:xfrm>
            <a:off x="5795963" y="981075"/>
            <a:ext cx="2019300" cy="2473325"/>
            <a:chOff x="0" y="0"/>
            <a:chExt cx="2052" cy="2568"/>
          </a:xfrm>
        </p:grpSpPr>
        <p:sp>
          <p:nvSpPr>
            <p:cNvPr id="73734" name="Text Box 1267"/>
            <p:cNvSpPr txBox="1"/>
            <p:nvPr/>
          </p:nvSpPr>
          <p:spPr>
            <a:xfrm>
              <a:off x="0" y="12"/>
              <a:ext cx="2052" cy="2556"/>
            </a:xfrm>
            <a:prstGeom prst="rect">
              <a:avLst/>
            </a:prstGeom>
            <a:noFill/>
            <a:ln w="9525">
              <a:noFill/>
            </a:ln>
          </p:spPr>
          <p:txBody>
            <a:bodyPr lIns="18000" tIns="0" rIns="0" bIns="0" anchor="t" anchorCtr="0"/>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a:p>
              <a:pPr algn="just"/>
              <a:endParaRPr lang="zh-CN" altLang="en-US" sz="1000" dirty="0">
                <a:latin typeface="Times New Roman" panose="02020603050405020304" pitchFamily="18" charset="0"/>
                <a:ea typeface="宋体" panose="02010600030101010101" pitchFamily="2" charset="-122"/>
              </a:endParaRPr>
            </a:p>
          </p:txBody>
        </p:sp>
        <p:grpSp>
          <p:nvGrpSpPr>
            <p:cNvPr id="73735" name="Group 1268"/>
            <p:cNvGrpSpPr/>
            <p:nvPr/>
          </p:nvGrpSpPr>
          <p:grpSpPr>
            <a:xfrm>
              <a:off x="108" y="0"/>
              <a:ext cx="1878" cy="2232"/>
              <a:chOff x="0" y="0"/>
              <a:chExt cx="1878" cy="2232"/>
            </a:xfrm>
          </p:grpSpPr>
          <p:sp>
            <p:nvSpPr>
              <p:cNvPr id="73736" name="Text Box 1269"/>
              <p:cNvSpPr txBox="1"/>
              <p:nvPr/>
            </p:nvSpPr>
            <p:spPr>
              <a:xfrm>
                <a:off x="756" y="1032"/>
                <a:ext cx="270" cy="300"/>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k</a:t>
                </a:r>
                <a:endParaRPr lang="en-US" altLang="zh-CN">
                  <a:latin typeface="Times New Roman" panose="02020603050405020304" pitchFamily="18" charset="0"/>
                  <a:ea typeface="宋体" panose="02010600030101010101" pitchFamily="2" charset="-122"/>
                </a:endParaRPr>
              </a:p>
            </p:txBody>
          </p:sp>
          <p:grpSp>
            <p:nvGrpSpPr>
              <p:cNvPr id="73737" name="Group 1270"/>
              <p:cNvGrpSpPr/>
              <p:nvPr/>
            </p:nvGrpSpPr>
            <p:grpSpPr>
              <a:xfrm>
                <a:off x="0" y="0"/>
                <a:ext cx="1878" cy="2232"/>
                <a:chOff x="0" y="0"/>
                <a:chExt cx="1878" cy="2232"/>
              </a:xfrm>
            </p:grpSpPr>
            <p:sp>
              <p:nvSpPr>
                <p:cNvPr id="73738" name="Text Box 1271"/>
                <p:cNvSpPr txBox="1"/>
                <p:nvPr/>
              </p:nvSpPr>
              <p:spPr>
                <a:xfrm>
                  <a:off x="810" y="0"/>
                  <a:ext cx="270" cy="276"/>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C</a:t>
                  </a:r>
                  <a:endParaRPr lang="en-US" altLang="zh-CN">
                    <a:latin typeface="Times New Roman" panose="02020603050405020304" pitchFamily="18" charset="0"/>
                    <a:ea typeface="宋体" panose="02010600030101010101" pitchFamily="2" charset="-122"/>
                  </a:endParaRPr>
                </a:p>
              </p:txBody>
            </p:sp>
            <p:grpSp>
              <p:nvGrpSpPr>
                <p:cNvPr id="73739" name="Group 1272"/>
                <p:cNvGrpSpPr/>
                <p:nvPr/>
              </p:nvGrpSpPr>
              <p:grpSpPr>
                <a:xfrm>
                  <a:off x="0" y="246"/>
                  <a:ext cx="1878" cy="1986"/>
                  <a:chOff x="0" y="0"/>
                  <a:chExt cx="1878" cy="1986"/>
                </a:xfrm>
              </p:grpSpPr>
              <p:grpSp>
                <p:nvGrpSpPr>
                  <p:cNvPr id="73740" name="Group 1273"/>
                  <p:cNvGrpSpPr/>
                  <p:nvPr/>
                </p:nvGrpSpPr>
                <p:grpSpPr>
                  <a:xfrm>
                    <a:off x="0" y="1872"/>
                    <a:ext cx="1878" cy="114"/>
                    <a:chOff x="0" y="0"/>
                    <a:chExt cx="1878" cy="114"/>
                  </a:xfrm>
                </p:grpSpPr>
                <p:sp>
                  <p:nvSpPr>
                    <p:cNvPr id="73741" name="Rectangle 1274"/>
                    <p:cNvSpPr/>
                    <p:nvPr/>
                  </p:nvSpPr>
                  <p:spPr>
                    <a:xfrm>
                      <a:off x="6" y="0"/>
                      <a:ext cx="1866" cy="114"/>
                    </a:xfrm>
                    <a:prstGeom prst="rect">
                      <a:avLst/>
                    </a:prstGeom>
                    <a:pattFill prst="wdUpDiag">
                      <a:fgClr>
                        <a:srgbClr val="000000"/>
                      </a:fgClr>
                      <a:bgClr>
                        <a:srgbClr val="FFFFFF"/>
                      </a:bgClr>
                    </a:patt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42" name="Line 1275"/>
                    <p:cNvSpPr/>
                    <p:nvPr/>
                  </p:nvSpPr>
                  <p:spPr>
                    <a:xfrm>
                      <a:off x="0" y="0"/>
                      <a:ext cx="1878" cy="0"/>
                    </a:xfrm>
                    <a:prstGeom prst="line">
                      <a:avLst/>
                    </a:prstGeom>
                    <a:ln w="12700" cap="flat" cmpd="sng">
                      <a:solidFill>
                        <a:srgbClr val="000000"/>
                      </a:solidFill>
                      <a:prstDash val="solid"/>
                      <a:round/>
                      <a:headEnd type="none" w="med" len="med"/>
                      <a:tailEnd type="none" w="med" len="med"/>
                    </a:ln>
                  </p:spPr>
                </p:sp>
              </p:grpSp>
              <p:grpSp>
                <p:nvGrpSpPr>
                  <p:cNvPr id="73743" name="Group 1276"/>
                  <p:cNvGrpSpPr/>
                  <p:nvPr/>
                </p:nvGrpSpPr>
                <p:grpSpPr>
                  <a:xfrm>
                    <a:off x="78" y="0"/>
                    <a:ext cx="1782" cy="1866"/>
                    <a:chOff x="0" y="0"/>
                    <a:chExt cx="1782" cy="1866"/>
                  </a:xfrm>
                </p:grpSpPr>
                <p:grpSp>
                  <p:nvGrpSpPr>
                    <p:cNvPr id="73744" name="Group 1277"/>
                    <p:cNvGrpSpPr/>
                    <p:nvPr/>
                  </p:nvGrpSpPr>
                  <p:grpSpPr>
                    <a:xfrm>
                      <a:off x="0" y="0"/>
                      <a:ext cx="1746" cy="1866"/>
                      <a:chOff x="0" y="0"/>
                      <a:chExt cx="1746" cy="1866"/>
                    </a:xfrm>
                  </p:grpSpPr>
                  <p:sp>
                    <p:nvSpPr>
                      <p:cNvPr id="73745" name="Text Box 1278"/>
                      <p:cNvSpPr txBox="1"/>
                      <p:nvPr/>
                    </p:nvSpPr>
                    <p:spPr>
                      <a:xfrm>
                        <a:off x="198" y="888"/>
                        <a:ext cx="270" cy="276"/>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D</a:t>
                        </a:r>
                        <a:endParaRPr lang="en-US" altLang="zh-CN">
                          <a:latin typeface="Times New Roman" panose="02020603050405020304" pitchFamily="18" charset="0"/>
                          <a:ea typeface="宋体" panose="02010600030101010101" pitchFamily="2" charset="-122"/>
                        </a:endParaRPr>
                      </a:p>
                    </p:txBody>
                  </p:sp>
                  <p:sp>
                    <p:nvSpPr>
                      <p:cNvPr id="73746" name="Text Box 1279"/>
                      <p:cNvSpPr txBox="1"/>
                      <p:nvPr/>
                    </p:nvSpPr>
                    <p:spPr>
                      <a:xfrm>
                        <a:off x="1338" y="936"/>
                        <a:ext cx="270" cy="276"/>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E</a:t>
                        </a:r>
                        <a:endParaRPr lang="en-US" altLang="zh-CN">
                          <a:latin typeface="Times New Roman" panose="02020603050405020304" pitchFamily="18" charset="0"/>
                          <a:ea typeface="宋体" panose="02010600030101010101" pitchFamily="2" charset="-122"/>
                        </a:endParaRPr>
                      </a:p>
                    </p:txBody>
                  </p:sp>
                  <p:grpSp>
                    <p:nvGrpSpPr>
                      <p:cNvPr id="73747" name="Group 1280"/>
                      <p:cNvGrpSpPr/>
                      <p:nvPr/>
                    </p:nvGrpSpPr>
                    <p:grpSpPr>
                      <a:xfrm>
                        <a:off x="0" y="0"/>
                        <a:ext cx="1746" cy="1866"/>
                        <a:chOff x="0" y="0"/>
                        <a:chExt cx="1746" cy="1866"/>
                      </a:xfrm>
                    </p:grpSpPr>
                    <p:grpSp>
                      <p:nvGrpSpPr>
                        <p:cNvPr id="73748" name="Group 1281"/>
                        <p:cNvGrpSpPr/>
                        <p:nvPr/>
                      </p:nvGrpSpPr>
                      <p:grpSpPr>
                        <a:xfrm>
                          <a:off x="0" y="0"/>
                          <a:ext cx="1746" cy="1866"/>
                          <a:chOff x="0" y="0"/>
                          <a:chExt cx="1746" cy="1866"/>
                        </a:xfrm>
                      </p:grpSpPr>
                      <p:grpSp>
                        <p:nvGrpSpPr>
                          <p:cNvPr id="73749" name="Group 1282"/>
                          <p:cNvGrpSpPr/>
                          <p:nvPr/>
                        </p:nvGrpSpPr>
                        <p:grpSpPr>
                          <a:xfrm>
                            <a:off x="0" y="0"/>
                            <a:ext cx="1746" cy="1866"/>
                            <a:chOff x="0" y="0"/>
                            <a:chExt cx="1746" cy="1866"/>
                          </a:xfrm>
                        </p:grpSpPr>
                        <p:grpSp>
                          <p:nvGrpSpPr>
                            <p:cNvPr id="73750" name="Group 1283"/>
                            <p:cNvGrpSpPr/>
                            <p:nvPr/>
                          </p:nvGrpSpPr>
                          <p:grpSpPr>
                            <a:xfrm>
                              <a:off x="0" y="0"/>
                              <a:ext cx="1746" cy="1866"/>
                              <a:chOff x="0" y="0"/>
                              <a:chExt cx="1746" cy="1866"/>
                            </a:xfrm>
                          </p:grpSpPr>
                          <p:grpSp>
                            <p:nvGrpSpPr>
                              <p:cNvPr id="73751" name="Group 1284"/>
                              <p:cNvGrpSpPr/>
                              <p:nvPr/>
                            </p:nvGrpSpPr>
                            <p:grpSpPr>
                              <a:xfrm>
                                <a:off x="0" y="0"/>
                                <a:ext cx="594" cy="1866"/>
                                <a:chOff x="0" y="0"/>
                                <a:chExt cx="594" cy="1866"/>
                              </a:xfrm>
                            </p:grpSpPr>
                            <p:sp>
                              <p:nvSpPr>
                                <p:cNvPr id="73752" name="Oval 1285"/>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53" name="Rectangle 1286"/>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vert="eaVert" anchor="t" anchorCtr="0"/>
                                <a:p>
                                  <a:endParaRPr lang="zh-CN" altLang="en-US" dirty="0">
                                    <a:latin typeface="Times New Roman" panose="02020603050405020304" pitchFamily="18" charset="0"/>
                                    <a:ea typeface="宋体" panose="02010600030101010101" pitchFamily="2" charset="-122"/>
                                  </a:endParaRPr>
                                </a:p>
                              </p:txBody>
                            </p:sp>
                            <p:sp>
                              <p:nvSpPr>
                                <p:cNvPr id="73754" name="Oval 1287"/>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73755" name="Group 1288"/>
                              <p:cNvGrpSpPr/>
                              <p:nvPr/>
                            </p:nvGrpSpPr>
                            <p:grpSpPr>
                              <a:xfrm flipH="1">
                                <a:off x="1152" y="0"/>
                                <a:ext cx="594" cy="1866"/>
                                <a:chOff x="0" y="0"/>
                                <a:chExt cx="594" cy="1866"/>
                              </a:xfrm>
                            </p:grpSpPr>
                            <p:sp>
                              <p:nvSpPr>
                                <p:cNvPr id="73756" name="Oval 1289"/>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757" name="Rectangle 1290"/>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rot="10800000" vert="eaVert" anchor="t" anchorCtr="0"/>
                                <a:p>
                                  <a:endParaRPr lang="zh-CN" altLang="en-US" dirty="0">
                                    <a:latin typeface="Times New Roman" panose="02020603050405020304" pitchFamily="18" charset="0"/>
                                    <a:ea typeface="宋体" panose="02010600030101010101" pitchFamily="2" charset="-122"/>
                                  </a:endParaRPr>
                                </a:p>
                              </p:txBody>
                            </p:sp>
                            <p:sp>
                              <p:nvSpPr>
                                <p:cNvPr id="73758" name="Oval 1291"/>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sp>
                          <p:nvSpPr>
                            <p:cNvPr id="73759" name="Oval 1292"/>
                            <p:cNvSpPr/>
                            <p:nvPr/>
                          </p:nvSpPr>
                          <p:spPr>
                            <a:xfrm>
                              <a:off x="840" y="30"/>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73760" name="Group 1293"/>
                          <p:cNvGrpSpPr/>
                          <p:nvPr/>
                        </p:nvGrpSpPr>
                        <p:grpSpPr>
                          <a:xfrm>
                            <a:off x="492" y="1032"/>
                            <a:ext cx="768" cy="150"/>
                            <a:chOff x="0" y="0"/>
                            <a:chExt cx="842" cy="150"/>
                          </a:xfrm>
                        </p:grpSpPr>
                        <p:grpSp>
                          <p:nvGrpSpPr>
                            <p:cNvPr id="73761" name="Group 1294"/>
                            <p:cNvGrpSpPr/>
                            <p:nvPr/>
                          </p:nvGrpSpPr>
                          <p:grpSpPr>
                            <a:xfrm>
                              <a:off x="94" y="0"/>
                              <a:ext cx="644" cy="150"/>
                              <a:chOff x="0" y="0"/>
                              <a:chExt cx="644" cy="150"/>
                            </a:xfrm>
                          </p:grpSpPr>
                          <p:grpSp>
                            <p:nvGrpSpPr>
                              <p:cNvPr id="73762" name="Group 1295"/>
                              <p:cNvGrpSpPr/>
                              <p:nvPr/>
                            </p:nvGrpSpPr>
                            <p:grpSpPr>
                              <a:xfrm>
                                <a:off x="0" y="0"/>
                                <a:ext cx="600" cy="150"/>
                                <a:chOff x="0" y="0"/>
                                <a:chExt cx="600" cy="150"/>
                              </a:xfrm>
                            </p:grpSpPr>
                            <p:grpSp>
                              <p:nvGrpSpPr>
                                <p:cNvPr id="73763" name="Group 1296"/>
                                <p:cNvGrpSpPr/>
                                <p:nvPr/>
                              </p:nvGrpSpPr>
                              <p:grpSpPr>
                                <a:xfrm>
                                  <a:off x="360" y="0"/>
                                  <a:ext cx="240" cy="150"/>
                                  <a:chOff x="0" y="0"/>
                                  <a:chExt cx="240" cy="150"/>
                                </a:xfrm>
                              </p:grpSpPr>
                              <p:grpSp>
                                <p:nvGrpSpPr>
                                  <p:cNvPr id="73764" name="Group 1297"/>
                                  <p:cNvGrpSpPr/>
                                  <p:nvPr/>
                                </p:nvGrpSpPr>
                                <p:grpSpPr>
                                  <a:xfrm>
                                    <a:off x="0" y="0"/>
                                    <a:ext cx="120" cy="150"/>
                                    <a:chOff x="0" y="0"/>
                                    <a:chExt cx="120" cy="150"/>
                                  </a:xfrm>
                                </p:grpSpPr>
                                <p:sp>
                                  <p:nvSpPr>
                                    <p:cNvPr id="73765" name="Line 1298"/>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3766" name="Line 1299"/>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3767" name="Group 1300"/>
                                  <p:cNvGrpSpPr/>
                                  <p:nvPr/>
                                </p:nvGrpSpPr>
                                <p:grpSpPr>
                                  <a:xfrm>
                                    <a:off x="120" y="0"/>
                                    <a:ext cx="120" cy="150"/>
                                    <a:chOff x="0" y="0"/>
                                    <a:chExt cx="120" cy="150"/>
                                  </a:xfrm>
                                </p:grpSpPr>
                                <p:sp>
                                  <p:nvSpPr>
                                    <p:cNvPr id="73768" name="Line 1301"/>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3769" name="Line 1302"/>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grpSp>
                              <p:nvGrpSpPr>
                                <p:cNvPr id="73770" name="Group 1303"/>
                                <p:cNvGrpSpPr/>
                                <p:nvPr/>
                              </p:nvGrpSpPr>
                              <p:grpSpPr>
                                <a:xfrm>
                                  <a:off x="0" y="0"/>
                                  <a:ext cx="360" cy="150"/>
                                  <a:chOff x="0" y="0"/>
                                  <a:chExt cx="360" cy="150"/>
                                </a:xfrm>
                              </p:grpSpPr>
                              <p:grpSp>
                                <p:nvGrpSpPr>
                                  <p:cNvPr id="73771" name="Group 1304"/>
                                  <p:cNvGrpSpPr/>
                                  <p:nvPr/>
                                </p:nvGrpSpPr>
                                <p:grpSpPr>
                                  <a:xfrm>
                                    <a:off x="0" y="0"/>
                                    <a:ext cx="120" cy="150"/>
                                    <a:chOff x="0" y="0"/>
                                    <a:chExt cx="120" cy="150"/>
                                  </a:xfrm>
                                </p:grpSpPr>
                                <p:sp>
                                  <p:nvSpPr>
                                    <p:cNvPr id="73772" name="Line 1305"/>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3773" name="Line 1306"/>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3774" name="Group 1307"/>
                                  <p:cNvGrpSpPr/>
                                  <p:nvPr/>
                                </p:nvGrpSpPr>
                                <p:grpSpPr>
                                  <a:xfrm>
                                    <a:off x="120" y="0"/>
                                    <a:ext cx="120" cy="150"/>
                                    <a:chOff x="0" y="0"/>
                                    <a:chExt cx="120" cy="150"/>
                                  </a:xfrm>
                                </p:grpSpPr>
                                <p:sp>
                                  <p:nvSpPr>
                                    <p:cNvPr id="73775" name="Line 1308"/>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3776" name="Line 1309"/>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nvGrpSpPr>
                                  <p:cNvPr id="73777" name="Group 1310"/>
                                  <p:cNvGrpSpPr/>
                                  <p:nvPr/>
                                </p:nvGrpSpPr>
                                <p:grpSpPr>
                                  <a:xfrm>
                                    <a:off x="240" y="0"/>
                                    <a:ext cx="120" cy="150"/>
                                    <a:chOff x="0" y="0"/>
                                    <a:chExt cx="120" cy="150"/>
                                  </a:xfrm>
                                </p:grpSpPr>
                                <p:sp>
                                  <p:nvSpPr>
                                    <p:cNvPr id="73778" name="Line 1311"/>
                                    <p:cNvSpPr/>
                                    <p:nvPr/>
                                  </p:nvSpPr>
                                  <p:spPr>
                                    <a:xfrm flipH="1">
                                      <a:off x="0" y="0"/>
                                      <a:ext cx="60" cy="150"/>
                                    </a:xfrm>
                                    <a:prstGeom prst="line">
                                      <a:avLst/>
                                    </a:prstGeom>
                                    <a:ln w="12700" cap="flat" cmpd="sng">
                                      <a:solidFill>
                                        <a:srgbClr val="000000"/>
                                      </a:solidFill>
                                      <a:prstDash val="solid"/>
                                      <a:round/>
                                      <a:headEnd type="none" w="med" len="med"/>
                                      <a:tailEnd type="none" w="med" len="med"/>
                                    </a:ln>
                                  </p:spPr>
                                </p:sp>
                                <p:sp>
                                  <p:nvSpPr>
                                    <p:cNvPr id="73779" name="Line 1312"/>
                                    <p:cNvSpPr/>
                                    <p:nvPr/>
                                  </p:nvSpPr>
                                  <p:spPr>
                                    <a:xfrm>
                                      <a:off x="60" y="0"/>
                                      <a:ext cx="60" cy="150"/>
                                    </a:xfrm>
                                    <a:prstGeom prst="line">
                                      <a:avLst/>
                                    </a:prstGeom>
                                    <a:ln w="12700" cap="flat" cmpd="sng">
                                      <a:solidFill>
                                        <a:srgbClr val="000000"/>
                                      </a:solidFill>
                                      <a:prstDash val="solid"/>
                                      <a:round/>
                                      <a:headEnd type="none" w="med" len="med"/>
                                      <a:tailEnd type="none" w="med" len="med"/>
                                    </a:ln>
                                  </p:spPr>
                                </p:sp>
                              </p:grpSp>
                            </p:grpSp>
                          </p:grpSp>
                          <p:sp>
                            <p:nvSpPr>
                              <p:cNvPr id="73780" name="Line 1313"/>
                              <p:cNvSpPr/>
                              <p:nvPr/>
                            </p:nvSpPr>
                            <p:spPr>
                              <a:xfrm flipV="1">
                                <a:off x="600" y="12"/>
                                <a:ext cx="44" cy="126"/>
                              </a:xfrm>
                              <a:prstGeom prst="line">
                                <a:avLst/>
                              </a:prstGeom>
                              <a:ln w="12700" cap="flat" cmpd="sng">
                                <a:solidFill>
                                  <a:srgbClr val="000000"/>
                                </a:solidFill>
                                <a:prstDash val="solid"/>
                                <a:round/>
                                <a:headEnd type="none" w="med" len="med"/>
                                <a:tailEnd type="none" w="med" len="med"/>
                              </a:ln>
                            </p:spPr>
                          </p:sp>
                        </p:grpSp>
                        <p:grpSp>
                          <p:nvGrpSpPr>
                            <p:cNvPr id="73781" name="Group 1314"/>
                            <p:cNvGrpSpPr/>
                            <p:nvPr/>
                          </p:nvGrpSpPr>
                          <p:grpSpPr>
                            <a:xfrm>
                              <a:off x="0" y="69"/>
                              <a:ext cx="104" cy="78"/>
                              <a:chOff x="0" y="0"/>
                              <a:chExt cx="104" cy="78"/>
                            </a:xfrm>
                          </p:grpSpPr>
                          <p:sp>
                            <p:nvSpPr>
                              <p:cNvPr id="73782" name="Line 1315"/>
                              <p:cNvSpPr/>
                              <p:nvPr/>
                            </p:nvSpPr>
                            <p:spPr>
                              <a:xfrm flipH="1" flipV="1">
                                <a:off x="74" y="0"/>
                                <a:ext cx="30" cy="78"/>
                              </a:xfrm>
                              <a:prstGeom prst="line">
                                <a:avLst/>
                              </a:prstGeom>
                              <a:ln w="12700" cap="flat" cmpd="sng">
                                <a:solidFill>
                                  <a:srgbClr val="000000"/>
                                </a:solidFill>
                                <a:prstDash val="solid"/>
                                <a:round/>
                                <a:headEnd type="none" w="med" len="med"/>
                                <a:tailEnd type="none" w="med" len="med"/>
                              </a:ln>
                            </p:spPr>
                          </p:sp>
                          <p:sp>
                            <p:nvSpPr>
                              <p:cNvPr id="73783" name="Line 1316"/>
                              <p:cNvSpPr/>
                              <p:nvPr/>
                            </p:nvSpPr>
                            <p:spPr>
                              <a:xfrm>
                                <a:off x="0" y="6"/>
                                <a:ext cx="84" cy="0"/>
                              </a:xfrm>
                              <a:prstGeom prst="line">
                                <a:avLst/>
                              </a:prstGeom>
                              <a:ln w="12700" cap="flat" cmpd="sng">
                                <a:solidFill>
                                  <a:srgbClr val="000000"/>
                                </a:solidFill>
                                <a:prstDash val="solid"/>
                                <a:round/>
                                <a:headEnd type="none" w="med" len="med"/>
                                <a:tailEnd type="none" w="med" len="med"/>
                              </a:ln>
                            </p:spPr>
                          </p:sp>
                        </p:grpSp>
                        <p:grpSp>
                          <p:nvGrpSpPr>
                            <p:cNvPr id="73784" name="Group 1317"/>
                            <p:cNvGrpSpPr/>
                            <p:nvPr/>
                          </p:nvGrpSpPr>
                          <p:grpSpPr>
                            <a:xfrm flipH="1" flipV="1">
                              <a:off x="738" y="18"/>
                              <a:ext cx="104" cy="78"/>
                              <a:chOff x="0" y="0"/>
                              <a:chExt cx="104" cy="78"/>
                            </a:xfrm>
                          </p:grpSpPr>
                          <p:sp>
                            <p:nvSpPr>
                              <p:cNvPr id="73785" name="Line 1318"/>
                              <p:cNvSpPr/>
                              <p:nvPr/>
                            </p:nvSpPr>
                            <p:spPr>
                              <a:xfrm flipH="1" flipV="1">
                                <a:off x="74" y="0"/>
                                <a:ext cx="30" cy="78"/>
                              </a:xfrm>
                              <a:prstGeom prst="line">
                                <a:avLst/>
                              </a:prstGeom>
                              <a:ln w="12700" cap="flat" cmpd="sng">
                                <a:solidFill>
                                  <a:srgbClr val="000000"/>
                                </a:solidFill>
                                <a:prstDash val="solid"/>
                                <a:round/>
                                <a:headEnd type="none" w="med" len="med"/>
                                <a:tailEnd type="none" w="med" len="med"/>
                              </a:ln>
                            </p:spPr>
                          </p:sp>
                          <p:sp>
                            <p:nvSpPr>
                              <p:cNvPr id="73786" name="Line 1319"/>
                              <p:cNvSpPr/>
                              <p:nvPr/>
                            </p:nvSpPr>
                            <p:spPr>
                              <a:xfrm>
                                <a:off x="0" y="6"/>
                                <a:ext cx="84" cy="0"/>
                              </a:xfrm>
                              <a:prstGeom prst="line">
                                <a:avLst/>
                              </a:prstGeom>
                              <a:ln w="12700" cap="flat" cmpd="sng">
                                <a:solidFill>
                                  <a:srgbClr val="000000"/>
                                </a:solidFill>
                                <a:prstDash val="solid"/>
                                <a:round/>
                                <a:headEnd type="none" w="med" len="med"/>
                                <a:tailEnd type="none" w="med" len="med"/>
                              </a:ln>
                            </p:spPr>
                          </p:sp>
                        </p:grpSp>
                      </p:grpSp>
                    </p:grpSp>
                    <p:sp>
                      <p:nvSpPr>
                        <p:cNvPr id="73787" name="Line 1320"/>
                        <p:cNvSpPr/>
                        <p:nvPr/>
                      </p:nvSpPr>
                      <p:spPr>
                        <a:xfrm>
                          <a:off x="870" y="96"/>
                          <a:ext cx="0" cy="846"/>
                        </a:xfrm>
                        <a:prstGeom prst="line">
                          <a:avLst/>
                        </a:prstGeom>
                        <a:ln w="9525" cap="flat" cmpd="sng">
                          <a:solidFill>
                            <a:srgbClr val="000000"/>
                          </a:solidFill>
                          <a:prstDash val="lgDashDot"/>
                          <a:round/>
                          <a:headEnd type="none" w="med" len="med"/>
                          <a:tailEnd type="none" w="med" len="med"/>
                        </a:ln>
                      </p:spPr>
                    </p:sp>
                    <p:sp>
                      <p:nvSpPr>
                        <p:cNvPr id="73788" name="Arc 1321"/>
                        <p:cNvSpPr/>
                        <p:nvPr/>
                      </p:nvSpPr>
                      <p:spPr>
                        <a:xfrm flipV="1">
                          <a:off x="858" y="276"/>
                          <a:ext cx="187" cy="336"/>
                        </a:xfrm>
                        <a:custGeom>
                          <a:avLst/>
                          <a:gdLst/>
                          <a:ahLst/>
                          <a:cxnLst>
                            <a:cxn ang="270">
                              <a:pos x="0" y="0"/>
                            </a:cxn>
                            <a:cxn ang="270">
                              <a:pos x="13634" y="4847"/>
                            </a:cxn>
                            <a:cxn ang="90">
                              <a:pos x="0" y="21600"/>
                            </a:cxn>
                          </a:cxnLst>
                          <a:pathLst>
                            <a:path w="13634" h="21600" fill="none">
                              <a:moveTo>
                                <a:pt x="0" y="0"/>
                              </a:moveTo>
                              <a:cubicBezTo>
                                <a:pt x="5170" y="0"/>
                                <a:pt x="9916" y="1817"/>
                                <a:pt x="13635" y="4846"/>
                              </a:cubicBezTo>
                            </a:path>
                            <a:path w="13634" h="21600" stroke="0">
                              <a:moveTo>
                                <a:pt x="0" y="0"/>
                              </a:moveTo>
                              <a:cubicBezTo>
                                <a:pt x="5170" y="0"/>
                                <a:pt x="9916" y="1817"/>
                                <a:pt x="13635" y="4846"/>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grpSp>
                  <p:sp>
                    <p:nvSpPr>
                      <p:cNvPr id="73789" name="Text Box 1322"/>
                      <p:cNvSpPr txBox="1"/>
                      <p:nvPr/>
                    </p:nvSpPr>
                    <p:spPr>
                      <a:xfrm>
                        <a:off x="870" y="534"/>
                        <a:ext cx="270" cy="276"/>
                      </a:xfrm>
                      <a:prstGeom prst="rect">
                        <a:avLst/>
                      </a:prstGeom>
                      <a:noFill/>
                      <a:ln w="9525">
                        <a:noFill/>
                      </a:ln>
                    </p:spPr>
                    <p:txBody>
                      <a:bodyPr lIns="18000" tIns="0" rIns="0" bIns="0" anchor="t" anchorCtr="0"/>
                      <a:p>
                        <a:pPr algn="just"/>
                        <a:endParaRPr lang="en-US" altLang="zh-CN">
                          <a:latin typeface="Times New Roman" panose="02020603050405020304" pitchFamily="18" charset="0"/>
                          <a:ea typeface="宋体" panose="02010600030101010101" pitchFamily="2" charset="-122"/>
                        </a:endParaRPr>
                      </a:p>
                    </p:txBody>
                  </p:sp>
                </p:grpSp>
                <p:sp>
                  <p:nvSpPr>
                    <p:cNvPr id="73790" name="Text Box 1323"/>
                    <p:cNvSpPr txBox="1"/>
                    <p:nvPr/>
                  </p:nvSpPr>
                  <p:spPr>
                    <a:xfrm>
                      <a:off x="36" y="1488"/>
                      <a:ext cx="270" cy="276"/>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sp>
                  <p:nvSpPr>
                    <p:cNvPr id="73791" name="Text Box 1324"/>
                    <p:cNvSpPr txBox="1"/>
                    <p:nvPr/>
                  </p:nvSpPr>
                  <p:spPr>
                    <a:xfrm>
                      <a:off x="1512" y="1512"/>
                      <a:ext cx="270" cy="276"/>
                    </a:xfrm>
                    <a:prstGeom prst="rect">
                      <a:avLst/>
                    </a:prstGeom>
                    <a:noFill/>
                    <a:ln w="9525">
                      <a:noFill/>
                    </a:ln>
                  </p:spPr>
                  <p:txBody>
                    <a:bodyPr lIns="18000" tIns="0" rIns="0" bIns="0" anchor="t" anchorCtr="0"/>
                    <a:p>
                      <a:pPr algn="just"/>
                      <a:r>
                        <a:rPr lang="en-US" altLang="zh-CN" sz="1000" i="1">
                          <a:latin typeface="Times New Roman" panose="02020603050405020304" pitchFamily="18" charset="0"/>
                          <a:ea typeface="宋体" panose="02010600030101010101" pitchFamily="2" charset="-122"/>
                        </a:rPr>
                        <a:t>B</a:t>
                      </a:r>
                      <a:endParaRPr lang="en-US" altLang="zh-CN">
                        <a:latin typeface="Times New Roman" panose="02020603050405020304" pitchFamily="18" charset="0"/>
                        <a:ea typeface="宋体" panose="02010600030101010101" pitchFamily="2" charset="-122"/>
                      </a:endParaRPr>
                    </a:p>
                  </p:txBody>
                </p:sp>
              </p:grpSp>
            </p:grpSp>
          </p:grpSp>
        </p:grpSp>
      </p:grpSp>
      <p:sp>
        <p:nvSpPr>
          <p:cNvPr id="73792" name="矩形 211011"/>
          <p:cNvSpPr/>
          <p:nvPr/>
        </p:nvSpPr>
        <p:spPr>
          <a:xfrm>
            <a:off x="7812088" y="1989138"/>
            <a:ext cx="1152525" cy="1198562"/>
          </a:xfrm>
          <a:prstGeom prst="rect">
            <a:avLst/>
          </a:prstGeom>
          <a:noFill/>
          <a:ln w="9525">
            <a:noFill/>
          </a:ln>
        </p:spPr>
        <p:txBody>
          <a:bodyPr anchor="t" anchorCtr="0">
            <a:spAutoFit/>
          </a:bodyPr>
          <a:p>
            <a:r>
              <a:rPr lang="en-US" altLang="zh-CN" sz="1800">
                <a:solidFill>
                  <a:srgbClr val="FF0000"/>
                </a:solidFill>
                <a:latin typeface="华文琥珀" charset="-122"/>
                <a:ea typeface="华文琥珀" charset="-122"/>
              </a:rPr>
              <a:t>(1)</a:t>
            </a:r>
            <a:r>
              <a:rPr lang="zh-CN" altLang="en-US" sz="1800" dirty="0">
                <a:solidFill>
                  <a:srgbClr val="FF0000"/>
                </a:solidFill>
                <a:latin typeface="华文琥珀" charset="-122"/>
                <a:ea typeface="华文琥珀" charset="-122"/>
              </a:rPr>
              <a:t>受力和质量分布对称，</a:t>
            </a:r>
            <a:r>
              <a:rPr lang="en-US" altLang="zh-CN" sz="1800">
                <a:solidFill>
                  <a:srgbClr val="FF0000"/>
                </a:solidFill>
                <a:latin typeface="华文琥珀" charset="-122"/>
                <a:ea typeface="华文琥珀" charset="-122"/>
              </a:rPr>
              <a:t>n=1</a:t>
            </a:r>
            <a:endParaRPr lang="en-US" altLang="zh-CN" sz="1800">
              <a:solidFill>
                <a:srgbClr val="FF0000"/>
              </a:solidFill>
              <a:latin typeface="华文琥珀" charset="-122"/>
              <a:ea typeface="华文琥珀" charset="-122"/>
            </a:endParaRPr>
          </a:p>
        </p:txBody>
      </p:sp>
      <p:sp>
        <p:nvSpPr>
          <p:cNvPr id="73793" name="矩形 211033"/>
          <p:cNvSpPr/>
          <p:nvPr/>
        </p:nvSpPr>
        <p:spPr>
          <a:xfrm>
            <a:off x="107950" y="1090613"/>
            <a:ext cx="720725" cy="822325"/>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动能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3794" name="矩形 211035"/>
          <p:cNvSpPr/>
          <p:nvPr/>
        </p:nvSpPr>
        <p:spPr>
          <a:xfrm>
            <a:off x="7231063" y="2794000"/>
            <a:ext cx="293687" cy="274638"/>
          </a:xfrm>
          <a:prstGeom prst="rect">
            <a:avLst/>
          </a:prstGeom>
          <a:noFill/>
          <a:ln w="9525">
            <a:noFill/>
          </a:ln>
        </p:spPr>
        <p:txBody>
          <a:bodyPr wrap="none" anchor="t" anchorCtr="0">
            <a:spAutoFit/>
          </a:bodyPr>
          <a:p>
            <a:r>
              <a:rPr lang="en-US" altLang="zh-CN" sz="1200">
                <a:solidFill>
                  <a:srgbClr val="FF0000"/>
                </a:solidFill>
                <a:latin typeface="Times New Roman" panose="02020603050405020304" pitchFamily="18" charset="0"/>
                <a:ea typeface="宋体" panose="02010600030101010101" pitchFamily="2" charset="-122"/>
              </a:rPr>
              <a:t>O</a:t>
            </a:r>
            <a:endParaRPr lang="zh-CN" altLang="en-US" sz="1200" dirty="0">
              <a:solidFill>
                <a:srgbClr val="FF0000"/>
              </a:solidFill>
              <a:latin typeface="Times New Roman" panose="02020603050405020304" pitchFamily="18" charset="0"/>
              <a:ea typeface="宋体" panose="02010600030101010101" pitchFamily="2" charset="-122"/>
            </a:endParaRPr>
          </a:p>
        </p:txBody>
      </p:sp>
      <p:sp>
        <p:nvSpPr>
          <p:cNvPr id="73795" name="矩形 211036"/>
          <p:cNvSpPr/>
          <p:nvPr/>
        </p:nvSpPr>
        <p:spPr>
          <a:xfrm>
            <a:off x="0" y="282416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73796" name="对象 211037"/>
          <p:cNvGraphicFramePr/>
          <p:nvPr/>
        </p:nvGraphicFramePr>
        <p:xfrm>
          <a:off x="684213" y="549275"/>
          <a:ext cx="5213350" cy="1720850"/>
        </p:xfrm>
        <a:graphic>
          <a:graphicData uri="http://schemas.openxmlformats.org/presentationml/2006/ole">
            <mc:AlternateContent xmlns:mc="http://schemas.openxmlformats.org/markup-compatibility/2006">
              <mc:Choice xmlns:v="urn:schemas-microsoft-com:vml" Requires="v">
                <p:oleObj spid="_x0000_s3396" name="" r:id="rId1" imgW="2145665" imgH="1257300" progId="Equation.DSMT4">
                  <p:embed/>
                </p:oleObj>
              </mc:Choice>
              <mc:Fallback>
                <p:oleObj name="" r:id="rId1" imgW="2145665" imgH="1257300" progId="Equation.DSMT4">
                  <p:embed/>
                  <p:pic>
                    <p:nvPicPr>
                      <p:cNvPr id="0" name="图片 3395"/>
                      <p:cNvPicPr/>
                      <p:nvPr/>
                    </p:nvPicPr>
                    <p:blipFill>
                      <a:blip r:embed="rId2"/>
                      <a:stretch>
                        <a:fillRect/>
                      </a:stretch>
                    </p:blipFill>
                    <p:spPr>
                      <a:xfrm>
                        <a:off x="684213" y="549275"/>
                        <a:ext cx="5213350" cy="1720850"/>
                      </a:xfrm>
                      <a:prstGeom prst="rect">
                        <a:avLst/>
                      </a:prstGeom>
                      <a:noFill/>
                      <a:ln w="38100">
                        <a:noFill/>
                        <a:miter/>
                      </a:ln>
                    </p:spPr>
                  </p:pic>
                </p:oleObj>
              </mc:Fallback>
            </mc:AlternateContent>
          </a:graphicData>
        </a:graphic>
      </p:graphicFrame>
      <p:sp>
        <p:nvSpPr>
          <p:cNvPr id="73797" name="矩形 211038"/>
          <p:cNvSpPr/>
          <p:nvPr/>
        </p:nvSpPr>
        <p:spPr>
          <a:xfrm>
            <a:off x="34925" y="2276475"/>
            <a:ext cx="5688013" cy="644525"/>
          </a:xfrm>
          <a:prstGeom prst="rect">
            <a:avLst/>
          </a:prstGeom>
          <a:noFill/>
          <a:ln w="9525">
            <a:noFill/>
          </a:ln>
        </p:spPr>
        <p:txBody>
          <a:bodyPr anchor="ctr" anchorCtr="0">
            <a:spAutoFit/>
          </a:bodyPr>
          <a:p>
            <a:r>
              <a:rPr lang="zh-CN" altLang="en-US" sz="1800" b="1" dirty="0">
                <a:latin typeface="微软雅黑" panose="020B0503020204020204" pitchFamily="34" charset="-122"/>
                <a:ea typeface="微软雅黑" panose="020B0503020204020204" pitchFamily="34" charset="-122"/>
              </a:rPr>
              <a:t>以水平线</a:t>
            </a:r>
            <a:r>
              <a:rPr lang="en-US" altLang="zh-CN" sz="1800" b="1" i="1">
                <a:latin typeface="微软雅黑" panose="020B0503020204020204" pitchFamily="34" charset="-122"/>
                <a:ea typeface="微软雅黑" panose="020B0503020204020204" pitchFamily="34" charset="-122"/>
              </a:rPr>
              <a:t>AB</a:t>
            </a:r>
            <a:r>
              <a:rPr lang="zh-CN" altLang="en-US" sz="1800" b="1" dirty="0">
                <a:latin typeface="微软雅黑" panose="020B0503020204020204" pitchFamily="34" charset="-122"/>
                <a:ea typeface="微软雅黑" panose="020B0503020204020204" pitchFamily="34" charset="-122"/>
              </a:rPr>
              <a:t>作为重力势能的零势位，取弹簧原长状态为弹性势能的零势位，则系统的</a:t>
            </a:r>
            <a:r>
              <a:rPr lang="zh-CN" altLang="en-US" sz="1800" b="1" dirty="0">
                <a:solidFill>
                  <a:srgbClr val="FF0000"/>
                </a:solidFill>
                <a:latin typeface="微软雅黑" panose="020B0503020204020204" pitchFamily="34" charset="-122"/>
                <a:ea typeface="微软雅黑" panose="020B0503020204020204" pitchFamily="34" charset="-122"/>
              </a:rPr>
              <a:t>势能</a:t>
            </a:r>
            <a:r>
              <a:rPr lang="zh-CN" altLang="en-US" sz="1800" b="1" dirty="0">
                <a:latin typeface="微软雅黑" panose="020B0503020204020204" pitchFamily="34" charset="-122"/>
                <a:ea typeface="微软雅黑" panose="020B0503020204020204" pitchFamily="34" charset="-122"/>
              </a:rPr>
              <a:t>为</a:t>
            </a:r>
            <a:endParaRPr lang="zh-CN" altLang="en-US" sz="1800" b="1" dirty="0">
              <a:latin typeface="微软雅黑" panose="020B0503020204020204" pitchFamily="34" charset="-122"/>
              <a:ea typeface="微软雅黑" panose="020B0503020204020204" pitchFamily="34" charset="-122"/>
            </a:endParaRPr>
          </a:p>
        </p:txBody>
      </p:sp>
      <p:sp>
        <p:nvSpPr>
          <p:cNvPr id="73798" name="矩形 211039"/>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73799" name="对象 211040"/>
          <p:cNvGraphicFramePr/>
          <p:nvPr/>
        </p:nvGraphicFramePr>
        <p:xfrm>
          <a:off x="179388" y="2781300"/>
          <a:ext cx="3578225" cy="682625"/>
        </p:xfrm>
        <a:graphic>
          <a:graphicData uri="http://schemas.openxmlformats.org/presentationml/2006/ole">
            <mc:AlternateContent xmlns:mc="http://schemas.openxmlformats.org/markup-compatibility/2006">
              <mc:Choice xmlns:v="urn:schemas-microsoft-com:vml" Requires="v">
                <p:oleObj spid="_x0000_s3397" name="" r:id="rId3" imgW="2044700" imgH="393700" progId="Equation.DSMT4">
                  <p:embed/>
                </p:oleObj>
              </mc:Choice>
              <mc:Fallback>
                <p:oleObj name="" r:id="rId3" imgW="2044700" imgH="393700" progId="Equation.DSMT4">
                  <p:embed/>
                  <p:pic>
                    <p:nvPicPr>
                      <p:cNvPr id="0" name="图片 3396"/>
                      <p:cNvPicPr/>
                      <p:nvPr/>
                    </p:nvPicPr>
                    <p:blipFill>
                      <a:blip r:embed="rId4"/>
                      <a:stretch>
                        <a:fillRect/>
                      </a:stretch>
                    </p:blipFill>
                    <p:spPr>
                      <a:xfrm>
                        <a:off x="179388" y="2781300"/>
                        <a:ext cx="3578225" cy="682625"/>
                      </a:xfrm>
                      <a:prstGeom prst="rect">
                        <a:avLst/>
                      </a:prstGeom>
                      <a:noFill/>
                      <a:ln w="38100">
                        <a:noFill/>
                        <a:miter/>
                      </a:ln>
                    </p:spPr>
                  </p:pic>
                </p:oleObj>
              </mc:Fallback>
            </mc:AlternateContent>
          </a:graphicData>
        </a:graphic>
      </p:graphicFrame>
      <p:sp>
        <p:nvSpPr>
          <p:cNvPr id="73800" name="矩形 211041"/>
          <p:cNvSpPr/>
          <p:nvPr/>
        </p:nvSpPr>
        <p:spPr>
          <a:xfrm>
            <a:off x="-107950" y="3500438"/>
            <a:ext cx="2724150" cy="396875"/>
          </a:xfrm>
          <a:prstGeom prst="rect">
            <a:avLst/>
          </a:prstGeom>
          <a:noFill/>
          <a:ln w="9525">
            <a:noFill/>
          </a:ln>
        </p:spPr>
        <p:txBody>
          <a:bodyPr wrap="none" anchor="ctr" anchorCtr="0">
            <a:spAutoFit/>
          </a:bodyPr>
          <a:p>
            <a:r>
              <a:rPr lang="zh-CN" altLang="en-US" sz="2000" b="1" dirty="0">
                <a:latin typeface="微软雅黑" panose="020B0503020204020204" pitchFamily="34" charset="-122"/>
                <a:ea typeface="微软雅黑" panose="020B0503020204020204" pitchFamily="34" charset="-122"/>
              </a:rPr>
              <a:t>由系统机械能守恒，得</a:t>
            </a:r>
            <a:endParaRPr lang="zh-CN" altLang="en-US" sz="2000" b="1" dirty="0">
              <a:latin typeface="微软雅黑" panose="020B0503020204020204" pitchFamily="34" charset="-122"/>
              <a:ea typeface="微软雅黑" panose="020B0503020204020204" pitchFamily="34" charset="-122"/>
            </a:endParaRPr>
          </a:p>
        </p:txBody>
      </p:sp>
      <p:sp>
        <p:nvSpPr>
          <p:cNvPr id="73801" name="矩形 211042"/>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73802" name="对象 211043"/>
          <p:cNvGraphicFramePr/>
          <p:nvPr/>
        </p:nvGraphicFramePr>
        <p:xfrm>
          <a:off x="30163" y="3860800"/>
          <a:ext cx="6629400" cy="688975"/>
        </p:xfrm>
        <a:graphic>
          <a:graphicData uri="http://schemas.openxmlformats.org/presentationml/2006/ole">
            <mc:AlternateContent xmlns:mc="http://schemas.openxmlformats.org/markup-compatibility/2006">
              <mc:Choice xmlns:v="urn:schemas-microsoft-com:vml" Requires="v">
                <p:oleObj spid="_x0000_s3398" name="" r:id="rId5" imgW="3987800" imgH="419100" progId="Equation.DSMT4">
                  <p:embed/>
                </p:oleObj>
              </mc:Choice>
              <mc:Fallback>
                <p:oleObj name="" r:id="rId5" imgW="3987800" imgH="419100" progId="Equation.DSMT4">
                  <p:embed/>
                  <p:pic>
                    <p:nvPicPr>
                      <p:cNvPr id="0" name="图片 3397"/>
                      <p:cNvPicPr/>
                      <p:nvPr/>
                    </p:nvPicPr>
                    <p:blipFill>
                      <a:blip r:embed="rId6"/>
                      <a:stretch>
                        <a:fillRect/>
                      </a:stretch>
                    </p:blipFill>
                    <p:spPr>
                      <a:xfrm>
                        <a:off x="30163" y="3860800"/>
                        <a:ext cx="6629400" cy="688975"/>
                      </a:xfrm>
                      <a:prstGeom prst="rect">
                        <a:avLst/>
                      </a:prstGeom>
                      <a:noFill/>
                      <a:ln w="38100">
                        <a:noFill/>
                        <a:miter/>
                      </a:ln>
                    </p:spPr>
                  </p:pic>
                </p:oleObj>
              </mc:Fallback>
            </mc:AlternateContent>
          </a:graphicData>
        </a:graphic>
      </p:graphicFrame>
      <p:sp>
        <p:nvSpPr>
          <p:cNvPr id="73803" name="矩形 211044"/>
          <p:cNvSpPr/>
          <p:nvPr/>
        </p:nvSpPr>
        <p:spPr>
          <a:xfrm>
            <a:off x="-107950" y="4581525"/>
            <a:ext cx="1558925" cy="396875"/>
          </a:xfrm>
          <a:prstGeom prst="rect">
            <a:avLst/>
          </a:prstGeom>
          <a:noFill/>
          <a:ln w="9525">
            <a:noFill/>
          </a:ln>
        </p:spPr>
        <p:txBody>
          <a:bodyPr wrap="none" anchor="ctr" anchorCtr="0">
            <a:spAutoFit/>
          </a:bodyPr>
          <a:p>
            <a:r>
              <a:rPr lang="zh-CN" altLang="en-US" sz="2000" b="1" dirty="0">
                <a:latin typeface="微软雅黑" panose="020B0503020204020204" pitchFamily="34" charset="-122"/>
                <a:ea typeface="微软雅黑" panose="020B0503020204020204" pitchFamily="34" charset="-122"/>
              </a:rPr>
              <a:t>上式对</a:t>
            </a:r>
            <a:r>
              <a:rPr lang="en-US" altLang="zh-CN" sz="2000" b="1" i="1">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求导</a:t>
            </a:r>
            <a:endParaRPr lang="zh-CN" altLang="en-US" sz="2000" b="1" dirty="0">
              <a:latin typeface="微软雅黑" panose="020B0503020204020204" pitchFamily="34" charset="-122"/>
              <a:ea typeface="微软雅黑" panose="020B0503020204020204" pitchFamily="34" charset="-122"/>
            </a:endParaRPr>
          </a:p>
        </p:txBody>
      </p:sp>
      <p:sp>
        <p:nvSpPr>
          <p:cNvPr id="73804" name="矩形 211045"/>
          <p:cNvSpPr/>
          <p:nvPr/>
        </p:nvSpPr>
        <p:spPr>
          <a:xfrm>
            <a:off x="-3024187" y="29718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73805" name="对象 211046"/>
          <p:cNvGraphicFramePr/>
          <p:nvPr/>
        </p:nvGraphicFramePr>
        <p:xfrm>
          <a:off x="0" y="5013325"/>
          <a:ext cx="6454775" cy="1246188"/>
        </p:xfrm>
        <a:graphic>
          <a:graphicData uri="http://schemas.openxmlformats.org/presentationml/2006/ole">
            <mc:AlternateContent xmlns:mc="http://schemas.openxmlformats.org/markup-compatibility/2006">
              <mc:Choice xmlns:v="urn:schemas-microsoft-com:vml" Requires="v">
                <p:oleObj spid="_x0000_s3399" name="" r:id="rId7" imgW="3060065" imgH="660400" progId="Equation.DSMT4">
                  <p:embed/>
                </p:oleObj>
              </mc:Choice>
              <mc:Fallback>
                <p:oleObj name="" r:id="rId7" imgW="3060065" imgH="660400" progId="Equation.DSMT4">
                  <p:embed/>
                  <p:pic>
                    <p:nvPicPr>
                      <p:cNvPr id="0" name="图片 3398"/>
                      <p:cNvPicPr/>
                      <p:nvPr/>
                    </p:nvPicPr>
                    <p:blipFill>
                      <a:blip r:embed="rId8"/>
                      <a:stretch>
                        <a:fillRect/>
                      </a:stretch>
                    </p:blipFill>
                    <p:spPr>
                      <a:xfrm>
                        <a:off x="0" y="5013325"/>
                        <a:ext cx="6454775" cy="1246188"/>
                      </a:xfrm>
                      <a:prstGeom prst="rect">
                        <a:avLst/>
                      </a:prstGeom>
                      <a:noFill/>
                      <a:ln w="38100">
                        <a:noFill/>
                        <a:miter/>
                      </a:ln>
                    </p:spPr>
                  </p:pic>
                </p:oleObj>
              </mc:Fallback>
            </mc:AlternateContent>
          </a:graphicData>
        </a:graphic>
      </p:graphicFrame>
      <p:grpSp>
        <p:nvGrpSpPr>
          <p:cNvPr id="73806" name="Group 1326"/>
          <p:cNvGrpSpPr/>
          <p:nvPr/>
        </p:nvGrpSpPr>
        <p:grpSpPr>
          <a:xfrm>
            <a:off x="6659563" y="3833813"/>
            <a:ext cx="2670175" cy="3024187"/>
            <a:chOff x="0" y="0"/>
            <a:chExt cx="1644" cy="2058"/>
          </a:xfrm>
        </p:grpSpPr>
        <p:grpSp>
          <p:nvGrpSpPr>
            <p:cNvPr id="73807" name="Group 1327"/>
            <p:cNvGrpSpPr/>
            <p:nvPr/>
          </p:nvGrpSpPr>
          <p:grpSpPr>
            <a:xfrm>
              <a:off x="192" y="192"/>
              <a:ext cx="1152" cy="1866"/>
              <a:chOff x="0" y="0"/>
              <a:chExt cx="1152" cy="1866"/>
            </a:xfrm>
          </p:grpSpPr>
          <p:grpSp>
            <p:nvGrpSpPr>
              <p:cNvPr id="73808" name="Group 1328"/>
              <p:cNvGrpSpPr/>
              <p:nvPr/>
            </p:nvGrpSpPr>
            <p:grpSpPr>
              <a:xfrm>
                <a:off x="0" y="0"/>
                <a:ext cx="1152" cy="1866"/>
                <a:chOff x="0" y="0"/>
                <a:chExt cx="1152" cy="1866"/>
              </a:xfrm>
            </p:grpSpPr>
            <p:grpSp>
              <p:nvGrpSpPr>
                <p:cNvPr id="73809" name="Group 1329"/>
                <p:cNvGrpSpPr/>
                <p:nvPr/>
              </p:nvGrpSpPr>
              <p:grpSpPr>
                <a:xfrm flipH="1">
                  <a:off x="276" y="0"/>
                  <a:ext cx="594" cy="1866"/>
                  <a:chOff x="0" y="0"/>
                  <a:chExt cx="594" cy="1866"/>
                </a:xfrm>
              </p:grpSpPr>
              <p:sp>
                <p:nvSpPr>
                  <p:cNvPr id="73810" name="Oval 1330"/>
                  <p:cNvSpPr/>
                  <p:nvPr/>
                </p:nvSpPr>
                <p:spPr>
                  <a:xfrm>
                    <a:off x="0" y="1344"/>
                    <a:ext cx="540" cy="522"/>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811" name="Rectangle 1331"/>
                  <p:cNvSpPr/>
                  <p:nvPr/>
                </p:nvSpPr>
                <p:spPr>
                  <a:xfrm rot="-4117764">
                    <a:off x="-267" y="813"/>
                    <a:ext cx="1674" cy="48"/>
                  </a:xfrm>
                  <a:prstGeom prst="rect">
                    <a:avLst/>
                  </a:prstGeom>
                  <a:solidFill>
                    <a:srgbClr val="FFFFFF"/>
                  </a:solidFill>
                  <a:ln w="9525" cap="flat" cmpd="sng">
                    <a:solidFill>
                      <a:srgbClr val="000000"/>
                    </a:solidFill>
                    <a:prstDash val="solid"/>
                    <a:miter/>
                    <a:headEnd type="none" w="med" len="med"/>
                    <a:tailEnd type="none" w="med" len="med"/>
                  </a:ln>
                </p:spPr>
                <p:txBody>
                  <a:bodyPr rot="10800000" vert="eaVert" anchor="t" anchorCtr="0"/>
                  <a:p>
                    <a:endParaRPr lang="zh-CN" altLang="en-US" dirty="0">
                      <a:latin typeface="Times New Roman" panose="02020603050405020304" pitchFamily="18" charset="0"/>
                      <a:ea typeface="宋体" panose="02010600030101010101" pitchFamily="2" charset="-122"/>
                    </a:endParaRPr>
                  </a:p>
                </p:txBody>
              </p:sp>
              <p:sp>
                <p:nvSpPr>
                  <p:cNvPr id="73812" name="Oval 1332"/>
                  <p:cNvSpPr/>
                  <p:nvPr/>
                </p:nvSpPr>
                <p:spPr>
                  <a:xfrm>
                    <a:off x="234" y="1572"/>
                    <a:ext cx="72" cy="66"/>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73813" name="Line 1333"/>
                <p:cNvSpPr/>
                <p:nvPr/>
              </p:nvSpPr>
              <p:spPr>
                <a:xfrm>
                  <a:off x="630" y="1608"/>
                  <a:ext cx="522" cy="0"/>
                </a:xfrm>
                <a:prstGeom prst="line">
                  <a:avLst/>
                </a:prstGeom>
                <a:ln w="9525" cap="flat" cmpd="sng">
                  <a:solidFill>
                    <a:srgbClr val="000000"/>
                  </a:solidFill>
                  <a:prstDash val="solid"/>
                  <a:round/>
                  <a:headEnd type="none" w="med" len="med"/>
                  <a:tailEnd type="triangle" w="sm" len="med"/>
                </a:ln>
              </p:spPr>
            </p:sp>
            <p:sp>
              <p:nvSpPr>
                <p:cNvPr id="73814" name="Line 1334"/>
                <p:cNvSpPr/>
                <p:nvPr/>
              </p:nvSpPr>
              <p:spPr>
                <a:xfrm rot="5400000">
                  <a:off x="-261" y="333"/>
                  <a:ext cx="522" cy="0"/>
                </a:xfrm>
                <a:prstGeom prst="line">
                  <a:avLst/>
                </a:prstGeom>
                <a:ln w="9525" cap="flat" cmpd="sng">
                  <a:solidFill>
                    <a:srgbClr val="000000"/>
                  </a:solidFill>
                  <a:prstDash val="solid"/>
                  <a:round/>
                  <a:headEnd type="none" w="med" len="med"/>
                  <a:tailEnd type="triangle" w="sm" len="med"/>
                </a:ln>
              </p:spPr>
            </p:sp>
            <p:sp>
              <p:nvSpPr>
                <p:cNvPr id="73815" name="Line 1335"/>
                <p:cNvSpPr/>
                <p:nvPr/>
              </p:nvSpPr>
              <p:spPr>
                <a:xfrm>
                  <a:off x="0" y="42"/>
                  <a:ext cx="600" cy="0"/>
                </a:xfrm>
                <a:prstGeom prst="line">
                  <a:avLst/>
                </a:prstGeom>
                <a:ln w="9525" cap="flat" cmpd="sng">
                  <a:solidFill>
                    <a:srgbClr val="000000"/>
                  </a:solidFill>
                  <a:prstDash val="dash"/>
                  <a:round/>
                  <a:headEnd type="none" w="med" len="med"/>
                  <a:tailEnd type="none" w="med" len="med"/>
                </a:ln>
              </p:spPr>
            </p:sp>
            <p:sp>
              <p:nvSpPr>
                <p:cNvPr id="73816" name="Line 1336"/>
                <p:cNvSpPr/>
                <p:nvPr/>
              </p:nvSpPr>
              <p:spPr>
                <a:xfrm flipV="1">
                  <a:off x="600" y="42"/>
                  <a:ext cx="0" cy="1536"/>
                </a:xfrm>
                <a:prstGeom prst="line">
                  <a:avLst/>
                </a:prstGeom>
                <a:ln w="9525" cap="flat" cmpd="sng">
                  <a:solidFill>
                    <a:srgbClr val="000000"/>
                  </a:solidFill>
                  <a:prstDash val="dash"/>
                  <a:round/>
                  <a:headEnd type="none" w="med" len="med"/>
                  <a:tailEnd type="none" w="med" len="med"/>
                </a:ln>
              </p:spPr>
            </p:sp>
          </p:grpSp>
          <p:sp>
            <p:nvSpPr>
              <p:cNvPr id="73817" name="Arc 1337"/>
              <p:cNvSpPr/>
              <p:nvPr/>
            </p:nvSpPr>
            <p:spPr>
              <a:xfrm rot="1447258" flipV="1">
                <a:off x="186" y="798"/>
                <a:ext cx="336" cy="294"/>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grpSp>
        <p:sp>
          <p:nvSpPr>
            <p:cNvPr id="73818" name="Text Box 1338"/>
            <p:cNvSpPr txBox="1"/>
            <p:nvPr/>
          </p:nvSpPr>
          <p:spPr>
            <a:xfrm>
              <a:off x="1332" y="1644"/>
              <a:ext cx="312" cy="300"/>
            </a:xfrm>
            <a:prstGeom prst="rect">
              <a:avLst/>
            </a:prstGeom>
            <a:noFill/>
            <a:ln w="9525">
              <a:noFill/>
            </a:ln>
          </p:spPr>
          <p:txBody>
            <a:bodyPr lIns="18000" tIns="0" rIns="0" bIns="0" anchor="t" anchorCtr="0"/>
            <a:p>
              <a:pPr algn="just"/>
              <a:r>
                <a:rPr lang="en-US" altLang="zh-CN" sz="1600" b="1" err="1">
                  <a:latin typeface="黑体" panose="02010609060101010101" pitchFamily="49" charset="-122"/>
                  <a:ea typeface="黑体" panose="02010609060101010101" pitchFamily="49" charset="-122"/>
                </a:rPr>
                <a:t>v</a:t>
              </a:r>
              <a:r>
                <a:rPr lang="en-US" altLang="zh-CN" sz="1600" b="1" i="1" baseline="-25000" err="1">
                  <a:latin typeface="黑体" panose="02010609060101010101" pitchFamily="49" charset="-122"/>
                  <a:ea typeface="黑体" panose="02010609060101010101" pitchFamily="49" charset="-122"/>
                </a:rPr>
                <a:t>B</a:t>
              </a:r>
              <a:endParaRPr lang="en-US" altLang="zh-CN" sz="1600" b="1">
                <a:latin typeface="黑体" panose="02010609060101010101" pitchFamily="49" charset="-122"/>
                <a:ea typeface="黑体" panose="02010609060101010101" pitchFamily="49" charset="-122"/>
              </a:endParaRPr>
            </a:p>
          </p:txBody>
        </p:sp>
        <p:sp>
          <p:nvSpPr>
            <p:cNvPr id="73819" name="Text Box 1339"/>
            <p:cNvSpPr txBox="1"/>
            <p:nvPr/>
          </p:nvSpPr>
          <p:spPr>
            <a:xfrm>
              <a:off x="48" y="690"/>
              <a:ext cx="312" cy="300"/>
            </a:xfrm>
            <a:prstGeom prst="rect">
              <a:avLst/>
            </a:prstGeom>
            <a:noFill/>
            <a:ln w="9525">
              <a:noFill/>
            </a:ln>
          </p:spPr>
          <p:txBody>
            <a:bodyPr lIns="18000" tIns="0" rIns="0" bIns="0" anchor="t" anchorCtr="0"/>
            <a:p>
              <a:pPr algn="just"/>
              <a:r>
                <a:rPr lang="en-US" altLang="zh-CN" sz="1600" b="1" err="1">
                  <a:latin typeface="黑体" panose="02010609060101010101" pitchFamily="49" charset="-122"/>
                  <a:ea typeface="黑体" panose="02010609060101010101" pitchFamily="49" charset="-122"/>
                </a:rPr>
                <a:t>v</a:t>
              </a:r>
              <a:r>
                <a:rPr lang="en-US" altLang="zh-CN" sz="1600" b="1" i="1" baseline="-25000" err="1">
                  <a:latin typeface="黑体" panose="02010609060101010101" pitchFamily="49" charset="-122"/>
                  <a:ea typeface="黑体" panose="02010609060101010101" pitchFamily="49" charset="-122"/>
                </a:rPr>
                <a:t>C</a:t>
              </a:r>
              <a:endParaRPr lang="en-US" altLang="zh-CN" sz="1600" b="1">
                <a:latin typeface="黑体" panose="02010609060101010101" pitchFamily="49" charset="-122"/>
                <a:ea typeface="黑体" panose="02010609060101010101" pitchFamily="49" charset="-122"/>
              </a:endParaRPr>
            </a:p>
          </p:txBody>
        </p:sp>
        <p:sp>
          <p:nvSpPr>
            <p:cNvPr id="73820" name="Text Box 1340"/>
            <p:cNvSpPr txBox="1"/>
            <p:nvPr/>
          </p:nvSpPr>
          <p:spPr>
            <a:xfrm>
              <a:off x="0" y="0"/>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C</a:t>
              </a:r>
              <a:endParaRPr lang="en-US" altLang="zh-CN" sz="1600" b="1">
                <a:latin typeface="黑体" panose="02010609060101010101" pitchFamily="49" charset="-122"/>
                <a:ea typeface="黑体" panose="02010609060101010101" pitchFamily="49" charset="-122"/>
              </a:endParaRPr>
            </a:p>
          </p:txBody>
        </p:sp>
        <p:sp>
          <p:nvSpPr>
            <p:cNvPr id="73821" name="Text Box 1341"/>
            <p:cNvSpPr txBox="1"/>
            <p:nvPr/>
          </p:nvSpPr>
          <p:spPr>
            <a:xfrm>
              <a:off x="624" y="1752"/>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B</a:t>
              </a:r>
              <a:endParaRPr lang="en-US" altLang="zh-CN" sz="1600" b="1">
                <a:latin typeface="黑体" panose="02010609060101010101" pitchFamily="49" charset="-122"/>
                <a:ea typeface="黑体" panose="02010609060101010101" pitchFamily="49" charset="-122"/>
              </a:endParaRPr>
            </a:p>
          </p:txBody>
        </p:sp>
        <p:sp>
          <p:nvSpPr>
            <p:cNvPr id="73822" name="Text Box 1342"/>
            <p:cNvSpPr txBox="1"/>
            <p:nvPr/>
          </p:nvSpPr>
          <p:spPr>
            <a:xfrm>
              <a:off x="0" y="888"/>
              <a:ext cx="312" cy="462"/>
            </a:xfrm>
            <a:prstGeom prst="rect">
              <a:avLst/>
            </a:prstGeom>
            <a:noFill/>
            <a:ln w="9525">
              <a:noFill/>
            </a:ln>
          </p:spPr>
          <p:txBody>
            <a:bodyPr lIns="18000" tIns="0" rIns="0" bIns="0" anchor="t" anchorCtr="0"/>
            <a:p>
              <a:endParaRPr lang="zh-CN" altLang="en-US" b="1" dirty="0">
                <a:latin typeface="黑体" panose="02010609060101010101" pitchFamily="49" charset="-122"/>
                <a:ea typeface="黑体" panose="02010609060101010101" pitchFamily="49" charset="-122"/>
              </a:endParaRPr>
            </a:p>
          </p:txBody>
        </p:sp>
        <p:sp>
          <p:nvSpPr>
            <p:cNvPr id="73823" name="Text Box 1343"/>
            <p:cNvSpPr txBox="1"/>
            <p:nvPr/>
          </p:nvSpPr>
          <p:spPr>
            <a:xfrm>
              <a:off x="792" y="72"/>
              <a:ext cx="270" cy="300"/>
            </a:xfrm>
            <a:prstGeom prst="rect">
              <a:avLst/>
            </a:prstGeom>
            <a:noFill/>
            <a:ln w="9525">
              <a:noFill/>
            </a:ln>
          </p:spPr>
          <p:txBody>
            <a:bodyPr lIns="18000" tIns="0" rIns="0" bIns="0" anchor="t" anchorCtr="0"/>
            <a:p>
              <a:pPr algn="just"/>
              <a:r>
                <a:rPr lang="en-US" altLang="zh-CN" sz="1600" b="1" i="1">
                  <a:latin typeface="黑体" panose="02010609060101010101" pitchFamily="49" charset="-122"/>
                  <a:ea typeface="黑体" panose="02010609060101010101" pitchFamily="49" charset="-122"/>
                </a:rPr>
                <a:t>P</a:t>
              </a:r>
              <a:endParaRPr lang="en-US" altLang="zh-CN" sz="1600" b="1">
                <a:latin typeface="黑体" panose="02010609060101010101" pitchFamily="49" charset="-122"/>
                <a:ea typeface="黑体" panose="02010609060101010101" pitchFamily="49" charset="-122"/>
              </a:endParaRPr>
            </a:p>
          </p:txBody>
        </p:sp>
      </p:grpSp>
      <p:sp>
        <p:nvSpPr>
          <p:cNvPr id="73824" name="椭圆 207963"/>
          <p:cNvSpPr/>
          <p:nvPr/>
        </p:nvSpPr>
        <p:spPr>
          <a:xfrm>
            <a:off x="7440613" y="5432425"/>
            <a:ext cx="144462" cy="142875"/>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3825" name="直接连接符 207964"/>
          <p:cNvSpPr/>
          <p:nvPr/>
        </p:nvSpPr>
        <p:spPr>
          <a:xfrm>
            <a:off x="7512050" y="5576888"/>
            <a:ext cx="0" cy="863600"/>
          </a:xfrm>
          <a:prstGeom prst="line">
            <a:avLst/>
          </a:prstGeom>
          <a:ln w="9525" cap="flat" cmpd="sng">
            <a:solidFill>
              <a:srgbClr val="FF0000"/>
            </a:solidFill>
            <a:prstDash val="solid"/>
            <a:round/>
            <a:headEnd type="none" w="med" len="med"/>
            <a:tailEnd type="triangle" w="med" len="med"/>
          </a:ln>
        </p:spPr>
      </p:sp>
      <p:graphicFrame>
        <p:nvGraphicFramePr>
          <p:cNvPr id="73826" name="对象 207965"/>
          <p:cNvGraphicFramePr/>
          <p:nvPr/>
        </p:nvGraphicFramePr>
        <p:xfrm>
          <a:off x="7296150" y="5359400"/>
          <a:ext cx="209550" cy="193675"/>
        </p:xfrm>
        <a:graphic>
          <a:graphicData uri="http://schemas.openxmlformats.org/presentationml/2006/ole">
            <mc:AlternateContent xmlns:mc="http://schemas.openxmlformats.org/markup-compatibility/2006">
              <mc:Choice xmlns:v="urn:schemas-microsoft-com:vml" Requires="v">
                <p:oleObj spid="_x0000_s3400" name="" r:id="rId9" imgW="177800" imgH="165100" progId="Equation.3">
                  <p:embed/>
                </p:oleObj>
              </mc:Choice>
              <mc:Fallback>
                <p:oleObj name="" r:id="rId9" imgW="177800" imgH="165100" progId="Equation.3">
                  <p:embed/>
                  <p:pic>
                    <p:nvPicPr>
                      <p:cNvPr id="0" name="图片 3399"/>
                      <p:cNvPicPr/>
                      <p:nvPr/>
                    </p:nvPicPr>
                    <p:blipFill>
                      <a:blip r:embed="rId10"/>
                      <a:stretch>
                        <a:fillRect/>
                      </a:stretch>
                    </p:blipFill>
                    <p:spPr>
                      <a:xfrm>
                        <a:off x="7296150" y="5359400"/>
                        <a:ext cx="209550" cy="193675"/>
                      </a:xfrm>
                      <a:prstGeom prst="rect">
                        <a:avLst/>
                      </a:prstGeom>
                      <a:noFill/>
                      <a:ln w="38100">
                        <a:noFill/>
                        <a:miter/>
                      </a:ln>
                    </p:spPr>
                  </p:pic>
                </p:oleObj>
              </mc:Fallback>
            </mc:AlternateContent>
          </a:graphicData>
        </a:graphic>
      </p:graphicFrame>
      <p:graphicFrame>
        <p:nvGraphicFramePr>
          <p:cNvPr id="73827" name="对象 207966"/>
          <p:cNvGraphicFramePr/>
          <p:nvPr/>
        </p:nvGraphicFramePr>
        <p:xfrm>
          <a:off x="8232775" y="5503863"/>
          <a:ext cx="225425" cy="254000"/>
        </p:xfrm>
        <a:graphic>
          <a:graphicData uri="http://schemas.openxmlformats.org/presentationml/2006/ole">
            <mc:AlternateContent xmlns:mc="http://schemas.openxmlformats.org/markup-compatibility/2006">
              <mc:Choice xmlns:v="urn:schemas-microsoft-com:vml" Requires="v">
                <p:oleObj spid="_x0000_s3401" name="" r:id="rId11" imgW="190500" imgH="215900" progId="Equation.3">
                  <p:embed/>
                </p:oleObj>
              </mc:Choice>
              <mc:Fallback>
                <p:oleObj name="" r:id="rId11" imgW="190500" imgH="215900" progId="Equation.3">
                  <p:embed/>
                  <p:pic>
                    <p:nvPicPr>
                      <p:cNvPr id="0" name="图片 3400"/>
                      <p:cNvPicPr/>
                      <p:nvPr/>
                    </p:nvPicPr>
                    <p:blipFill>
                      <a:blip r:embed="rId12"/>
                      <a:stretch>
                        <a:fillRect/>
                      </a:stretch>
                    </p:blipFill>
                    <p:spPr>
                      <a:xfrm>
                        <a:off x="8232775" y="5503863"/>
                        <a:ext cx="225425" cy="254000"/>
                      </a:xfrm>
                      <a:prstGeom prst="rect">
                        <a:avLst/>
                      </a:prstGeom>
                      <a:noFill/>
                      <a:ln w="38100">
                        <a:noFill/>
                        <a:miter/>
                      </a:ln>
                    </p:spPr>
                  </p:pic>
                </p:oleObj>
              </mc:Fallback>
            </mc:AlternateContent>
          </a:graphicData>
        </a:graphic>
      </p:graphicFrame>
      <p:graphicFrame>
        <p:nvGraphicFramePr>
          <p:cNvPr id="73828" name="对象 207967"/>
          <p:cNvGraphicFramePr/>
          <p:nvPr/>
        </p:nvGraphicFramePr>
        <p:xfrm>
          <a:off x="7151688" y="5576888"/>
          <a:ext cx="177800" cy="180975"/>
        </p:xfrm>
        <a:graphic>
          <a:graphicData uri="http://schemas.openxmlformats.org/presentationml/2006/ole">
            <mc:AlternateContent xmlns:mc="http://schemas.openxmlformats.org/markup-compatibility/2006">
              <mc:Choice xmlns:v="urn:schemas-microsoft-com:vml" Requires="v">
                <p:oleObj spid="_x0000_s3402" name="" r:id="rId13" imgW="152400" imgH="139700" progId="Equation.3">
                  <p:embed/>
                </p:oleObj>
              </mc:Choice>
              <mc:Fallback>
                <p:oleObj name="" r:id="rId13" imgW="152400" imgH="139700" progId="Equation.3">
                  <p:embed/>
                  <p:pic>
                    <p:nvPicPr>
                      <p:cNvPr id="0" name="图片 3401"/>
                      <p:cNvPicPr/>
                      <p:nvPr/>
                    </p:nvPicPr>
                    <p:blipFill>
                      <a:blip r:embed="rId14"/>
                      <a:stretch>
                        <a:fillRect/>
                      </a:stretch>
                    </p:blipFill>
                    <p:spPr>
                      <a:xfrm>
                        <a:off x="7151688" y="5576888"/>
                        <a:ext cx="177800" cy="180975"/>
                      </a:xfrm>
                      <a:prstGeom prst="rect">
                        <a:avLst/>
                      </a:prstGeom>
                      <a:noFill/>
                      <a:ln w="38100">
                        <a:noFill/>
                        <a:miter/>
                      </a:ln>
                    </p:spPr>
                  </p:pic>
                </p:oleObj>
              </mc:Fallback>
            </mc:AlternateContent>
          </a:graphicData>
        </a:graphic>
      </p:graphicFrame>
      <p:sp>
        <p:nvSpPr>
          <p:cNvPr id="73829" name="直接连接符 207968"/>
          <p:cNvSpPr/>
          <p:nvPr/>
        </p:nvSpPr>
        <p:spPr>
          <a:xfrm flipV="1">
            <a:off x="7512050" y="4208463"/>
            <a:ext cx="431800" cy="1223962"/>
          </a:xfrm>
          <a:prstGeom prst="line">
            <a:avLst/>
          </a:prstGeom>
          <a:ln w="9525" cap="flat" cmpd="sng">
            <a:solidFill>
              <a:schemeClr val="tx1"/>
            </a:solidFill>
            <a:prstDash val="dash"/>
            <a:round/>
            <a:headEnd type="none" w="med" len="med"/>
            <a:tailEnd type="none" w="med" len="med"/>
          </a:ln>
        </p:spPr>
      </p:sp>
      <p:sp>
        <p:nvSpPr>
          <p:cNvPr id="73830" name="直接连接符 207969"/>
          <p:cNvSpPr/>
          <p:nvPr/>
        </p:nvSpPr>
        <p:spPr>
          <a:xfrm>
            <a:off x="7512050" y="5503863"/>
            <a:ext cx="649288" cy="215900"/>
          </a:xfrm>
          <a:prstGeom prst="line">
            <a:avLst/>
          </a:prstGeom>
          <a:ln w="9525" cap="flat" cmpd="sng">
            <a:solidFill>
              <a:srgbClr val="000099"/>
            </a:solidFill>
            <a:prstDash val="solid"/>
            <a:round/>
            <a:headEnd type="none" w="med" len="med"/>
            <a:tailEnd type="triangle" w="med" len="med"/>
          </a:ln>
        </p:spPr>
      </p:sp>
      <p:sp>
        <p:nvSpPr>
          <p:cNvPr id="73831" name="任意多边形 207970"/>
          <p:cNvSpPr/>
          <p:nvPr/>
        </p:nvSpPr>
        <p:spPr>
          <a:xfrm>
            <a:off x="6935788" y="4711700"/>
            <a:ext cx="215900" cy="73025"/>
          </a:xfrm>
          <a:custGeom>
            <a:avLst/>
            <a:gdLst/>
            <a:ahLst/>
            <a:cxnLst/>
            <a:pathLst>
              <a:path w="136" h="46">
                <a:moveTo>
                  <a:pt x="0" y="0"/>
                </a:moveTo>
                <a:cubicBezTo>
                  <a:pt x="34" y="23"/>
                  <a:pt x="68" y="46"/>
                  <a:pt x="91" y="46"/>
                </a:cubicBezTo>
                <a:cubicBezTo>
                  <a:pt x="114" y="46"/>
                  <a:pt x="129" y="8"/>
                  <a:pt x="136" y="0"/>
                </a:cubicBezTo>
              </a:path>
            </a:pathLst>
          </a:custGeom>
          <a:noFill/>
          <a:ln w="9525" cap="flat" cmpd="sng">
            <a:solidFill>
              <a:srgbClr val="FF0000"/>
            </a:solidFill>
            <a:prstDash val="solid"/>
            <a:round/>
            <a:headEnd type="none" w="med" len="med"/>
            <a:tailEnd type="none" w="med" len="med"/>
          </a:ln>
        </p:spPr>
        <p:txBody>
          <a:bodyPr/>
          <a:p>
            <a:endParaRPr lang="zh-CN" altLang="en-US"/>
          </a:p>
        </p:txBody>
      </p:sp>
      <p:sp>
        <p:nvSpPr>
          <p:cNvPr id="73832" name="任意多边形 207971"/>
          <p:cNvSpPr/>
          <p:nvPr/>
        </p:nvSpPr>
        <p:spPr>
          <a:xfrm>
            <a:off x="7789863" y="4135438"/>
            <a:ext cx="82550" cy="168275"/>
          </a:xfrm>
          <a:custGeom>
            <a:avLst/>
            <a:gdLst/>
            <a:ahLst/>
            <a:cxnLst/>
            <a:pathLst>
              <a:path w="52" h="106">
                <a:moveTo>
                  <a:pt x="7" y="0"/>
                </a:moveTo>
                <a:cubicBezTo>
                  <a:pt x="3" y="38"/>
                  <a:pt x="0" y="76"/>
                  <a:pt x="7" y="91"/>
                </a:cubicBezTo>
                <a:cubicBezTo>
                  <a:pt x="14" y="106"/>
                  <a:pt x="45" y="91"/>
                  <a:pt x="52" y="91"/>
                </a:cubicBezTo>
              </a:path>
            </a:pathLst>
          </a:custGeom>
          <a:noFill/>
          <a:ln w="9525" cap="flat" cmpd="sng">
            <a:solidFill>
              <a:srgbClr val="FF0000"/>
            </a:solidFill>
            <a:prstDash val="solid"/>
            <a:round/>
            <a:headEnd type="none" w="med" len="med"/>
            <a:tailEnd type="none" w="med" len="med"/>
          </a:ln>
        </p:spPr>
        <p:txBody>
          <a:bodyPr/>
          <a:p>
            <a:endParaRPr lang="zh-CN" altLang="en-US"/>
          </a:p>
        </p:txBody>
      </p:sp>
      <p:sp>
        <p:nvSpPr>
          <p:cNvPr id="73833" name="任意多边形 207972"/>
          <p:cNvSpPr/>
          <p:nvPr/>
        </p:nvSpPr>
        <p:spPr>
          <a:xfrm>
            <a:off x="7512050" y="5576888"/>
            <a:ext cx="144463" cy="153987"/>
          </a:xfrm>
          <a:custGeom>
            <a:avLst/>
            <a:gdLst/>
            <a:ahLst/>
            <a:cxnLst/>
            <a:pathLst>
              <a:path w="91" h="97">
                <a:moveTo>
                  <a:pt x="91" y="0"/>
                </a:moveTo>
                <a:cubicBezTo>
                  <a:pt x="76" y="41"/>
                  <a:pt x="61" y="83"/>
                  <a:pt x="46" y="90"/>
                </a:cubicBezTo>
                <a:cubicBezTo>
                  <a:pt x="31" y="97"/>
                  <a:pt x="8" y="52"/>
                  <a:pt x="0" y="45"/>
                </a:cubicBezTo>
              </a:path>
            </a:pathLst>
          </a:custGeom>
          <a:noFill/>
          <a:ln w="9525" cap="flat" cmpd="sng">
            <a:solidFill>
              <a:srgbClr val="FF0000"/>
            </a:solidFill>
            <a:prstDash val="solid"/>
            <a:round/>
            <a:headEnd type="none" w="med" len="med"/>
            <a:tailEnd type="none" w="med" len="med"/>
          </a:ln>
        </p:spPr>
        <p:txBody>
          <a:bodyPr/>
          <a:p>
            <a:endParaRPr lang="zh-CN" altLang="en-US"/>
          </a:p>
        </p:txBody>
      </p:sp>
      <p:sp>
        <p:nvSpPr>
          <p:cNvPr id="73834" name="任意多边形 207973"/>
          <p:cNvSpPr/>
          <p:nvPr/>
        </p:nvSpPr>
        <p:spPr>
          <a:xfrm>
            <a:off x="7800975" y="5419725"/>
            <a:ext cx="142875" cy="158750"/>
          </a:xfrm>
          <a:custGeom>
            <a:avLst/>
            <a:gdLst/>
            <a:ahLst/>
            <a:cxnLst/>
            <a:pathLst>
              <a:path w="90" h="99">
                <a:moveTo>
                  <a:pt x="0" y="99"/>
                </a:moveTo>
                <a:cubicBezTo>
                  <a:pt x="15" y="57"/>
                  <a:pt x="30" y="16"/>
                  <a:pt x="45" y="8"/>
                </a:cubicBezTo>
                <a:cubicBezTo>
                  <a:pt x="60" y="0"/>
                  <a:pt x="83" y="46"/>
                  <a:pt x="90" y="53"/>
                </a:cubicBezTo>
              </a:path>
            </a:pathLst>
          </a:custGeom>
          <a:noFill/>
          <a:ln w="9525" cap="flat" cmpd="sng">
            <a:solidFill>
              <a:srgbClr val="FF0000"/>
            </a:solidFill>
            <a:prstDash val="solid"/>
            <a:round/>
            <a:headEnd type="none" w="med" len="med"/>
            <a:tailEnd type="none" w="med" len="med"/>
          </a:ln>
        </p:spPr>
        <p:txBody>
          <a:bodyPr/>
          <a:p>
            <a:endParaRPr lang="zh-CN" altLang="en-US"/>
          </a:p>
        </p:txBody>
      </p:sp>
      <p:graphicFrame>
        <p:nvGraphicFramePr>
          <p:cNvPr id="73835" name="对象 207974"/>
          <p:cNvGraphicFramePr/>
          <p:nvPr/>
        </p:nvGraphicFramePr>
        <p:xfrm>
          <a:off x="7008813" y="4784725"/>
          <a:ext cx="150812" cy="209550"/>
        </p:xfrm>
        <a:graphic>
          <a:graphicData uri="http://schemas.openxmlformats.org/presentationml/2006/ole">
            <mc:AlternateContent xmlns:mc="http://schemas.openxmlformats.org/markup-compatibility/2006">
              <mc:Choice xmlns:v="urn:schemas-microsoft-com:vml" Requires="v">
                <p:oleObj spid="_x0000_s3403" name="" r:id="rId15" imgW="127000" imgH="177165" progId="Equation.3">
                  <p:embed/>
                </p:oleObj>
              </mc:Choice>
              <mc:Fallback>
                <p:oleObj name="" r:id="rId15" imgW="127000" imgH="177165" progId="Equation.3">
                  <p:embed/>
                  <p:pic>
                    <p:nvPicPr>
                      <p:cNvPr id="0" name="图片 3402"/>
                      <p:cNvPicPr/>
                      <p:nvPr/>
                    </p:nvPicPr>
                    <p:blipFill>
                      <a:blip r:embed="rId16"/>
                      <a:stretch>
                        <a:fillRect/>
                      </a:stretch>
                    </p:blipFill>
                    <p:spPr>
                      <a:xfrm>
                        <a:off x="7008813" y="4784725"/>
                        <a:ext cx="150812" cy="209550"/>
                      </a:xfrm>
                      <a:prstGeom prst="rect">
                        <a:avLst/>
                      </a:prstGeom>
                      <a:noFill/>
                      <a:ln w="38100">
                        <a:noFill/>
                        <a:miter/>
                      </a:ln>
                    </p:spPr>
                  </p:pic>
                </p:oleObj>
              </mc:Fallback>
            </mc:AlternateContent>
          </a:graphicData>
        </a:graphic>
      </p:graphicFrame>
      <p:graphicFrame>
        <p:nvGraphicFramePr>
          <p:cNvPr id="73836" name="对象 208013"/>
          <p:cNvGraphicFramePr/>
          <p:nvPr/>
        </p:nvGraphicFramePr>
        <p:xfrm>
          <a:off x="7224713" y="6151563"/>
          <a:ext cx="287337" cy="193675"/>
        </p:xfrm>
        <a:graphic>
          <a:graphicData uri="http://schemas.openxmlformats.org/presentationml/2006/ole">
            <mc:AlternateContent xmlns:mc="http://schemas.openxmlformats.org/markup-compatibility/2006">
              <mc:Choice xmlns:v="urn:schemas-microsoft-com:vml" Requires="v">
                <p:oleObj spid="_x0000_s3404" name="" r:id="rId17" imgW="241300" imgH="165100" progId="Equation.3">
                  <p:embed/>
                </p:oleObj>
              </mc:Choice>
              <mc:Fallback>
                <p:oleObj name="" r:id="rId17" imgW="241300" imgH="165100" progId="Equation.3">
                  <p:embed/>
                  <p:pic>
                    <p:nvPicPr>
                      <p:cNvPr id="0" name="图片 3403"/>
                      <p:cNvPicPr/>
                      <p:nvPr/>
                    </p:nvPicPr>
                    <p:blipFill>
                      <a:blip r:embed="rId18"/>
                      <a:stretch>
                        <a:fillRect/>
                      </a:stretch>
                    </p:blipFill>
                    <p:spPr>
                      <a:xfrm>
                        <a:off x="7224713" y="6151563"/>
                        <a:ext cx="287337" cy="193675"/>
                      </a:xfrm>
                      <a:prstGeom prst="rect">
                        <a:avLst/>
                      </a:prstGeom>
                      <a:noFill/>
                      <a:ln w="38100">
                        <a:noFill/>
                        <a:miter/>
                      </a:ln>
                    </p:spPr>
                  </p:pic>
                </p:oleObj>
              </mc:Fallback>
            </mc:AlternateContent>
          </a:graphicData>
        </a:graphic>
      </p:graphicFrame>
      <p:sp>
        <p:nvSpPr>
          <p:cNvPr id="73837" name="任意多边形 208019"/>
          <p:cNvSpPr/>
          <p:nvPr/>
        </p:nvSpPr>
        <p:spPr>
          <a:xfrm>
            <a:off x="7080250" y="4135438"/>
            <a:ext cx="168275" cy="215900"/>
          </a:xfrm>
          <a:custGeom>
            <a:avLst/>
            <a:gdLst/>
            <a:ahLst/>
            <a:cxnLst/>
            <a:pathLst>
              <a:path w="106" h="136">
                <a:moveTo>
                  <a:pt x="91" y="0"/>
                </a:moveTo>
                <a:cubicBezTo>
                  <a:pt x="98" y="34"/>
                  <a:pt x="106" y="68"/>
                  <a:pt x="91" y="91"/>
                </a:cubicBezTo>
                <a:cubicBezTo>
                  <a:pt x="76" y="114"/>
                  <a:pt x="15" y="129"/>
                  <a:pt x="0" y="136"/>
                </a:cubicBezTo>
              </a:path>
            </a:pathLst>
          </a:custGeom>
          <a:noFill/>
          <a:ln w="9525" cap="flat" cmpd="sng">
            <a:solidFill>
              <a:srgbClr val="FF0000"/>
            </a:solidFill>
            <a:prstDash val="solid"/>
            <a:round/>
            <a:headEnd type="none" w="med" len="med"/>
            <a:tailEnd type="none" w="med" len="med"/>
          </a:ln>
        </p:spPr>
        <p:txBody>
          <a:bodyPr/>
          <a:p>
            <a:endParaRPr lang="zh-CN" altLang="en-US"/>
          </a:p>
        </p:txBody>
      </p:sp>
      <p:sp>
        <p:nvSpPr>
          <p:cNvPr id="73838" name="直接连接符 208034"/>
          <p:cNvSpPr/>
          <p:nvPr/>
        </p:nvSpPr>
        <p:spPr>
          <a:xfrm flipV="1">
            <a:off x="7502525" y="4054475"/>
            <a:ext cx="0" cy="1441450"/>
          </a:xfrm>
          <a:prstGeom prst="line">
            <a:avLst/>
          </a:prstGeom>
          <a:ln w="9525" cap="flat" cmpd="sng">
            <a:solidFill>
              <a:schemeClr val="tx1"/>
            </a:solidFill>
            <a:prstDash val="dash"/>
            <a:round/>
            <a:headEnd type="none" w="med" len="med"/>
            <a:tailEnd type="none" w="med" len="med"/>
          </a:ln>
        </p:spPr>
      </p:sp>
      <p:graphicFrame>
        <p:nvGraphicFramePr>
          <p:cNvPr id="73839" name="对象 87">
            <a:hlinkClick r:id="" action="ppaction://ole?verb="/>
          </p:cNvPr>
          <p:cNvGraphicFramePr>
            <a:graphicFrameLocks noChangeAspect="1"/>
          </p:cNvGraphicFramePr>
          <p:nvPr/>
        </p:nvGraphicFramePr>
        <p:xfrm>
          <a:off x="7191375" y="4248150"/>
          <a:ext cx="177800" cy="236538"/>
        </p:xfrm>
        <a:graphic>
          <a:graphicData uri="http://schemas.openxmlformats.org/presentationml/2006/ole">
            <mc:AlternateContent xmlns:mc="http://schemas.openxmlformats.org/markup-compatibility/2006">
              <mc:Choice xmlns:v="urn:schemas-microsoft-com:vml" Requires="v">
                <p:oleObj spid="_x0000_s3405" name="" r:id="rId19" imgW="152400" imgH="203200" progId="Equation.KSEE3">
                  <p:embed/>
                </p:oleObj>
              </mc:Choice>
              <mc:Fallback>
                <p:oleObj name="" r:id="rId19" imgW="152400" imgH="203200" progId="Equation.KSEE3">
                  <p:embed/>
                  <p:pic>
                    <p:nvPicPr>
                      <p:cNvPr id="0" name="图片 3404"/>
                      <p:cNvPicPr/>
                      <p:nvPr/>
                    </p:nvPicPr>
                    <p:blipFill>
                      <a:blip r:embed="rId20"/>
                      <a:stretch>
                        <a:fillRect/>
                      </a:stretch>
                    </p:blipFill>
                    <p:spPr>
                      <a:xfrm>
                        <a:off x="7191375" y="4248150"/>
                        <a:ext cx="177800" cy="236538"/>
                      </a:xfrm>
                      <a:prstGeom prst="rect">
                        <a:avLst/>
                      </a:prstGeom>
                      <a:noFill/>
                      <a:ln w="38100">
                        <a:noFill/>
                        <a:miter/>
                      </a:ln>
                    </p:spPr>
                  </p:pic>
                </p:oleObj>
              </mc:Fallback>
            </mc:AlternateContent>
          </a:graphicData>
        </a:graphic>
      </p:graphicFrame>
      <p:graphicFrame>
        <p:nvGraphicFramePr>
          <p:cNvPr id="73840" name="对象 89">
            <a:hlinkClick r:id="" action="ppaction://ole?verb="/>
          </p:cNvPr>
          <p:cNvGraphicFramePr>
            <a:graphicFrameLocks noChangeAspect="1"/>
          </p:cNvGraphicFramePr>
          <p:nvPr/>
        </p:nvGraphicFramePr>
        <p:xfrm>
          <a:off x="7742238" y="5148263"/>
          <a:ext cx="177800" cy="236537"/>
        </p:xfrm>
        <a:graphic>
          <a:graphicData uri="http://schemas.openxmlformats.org/presentationml/2006/ole">
            <mc:AlternateContent xmlns:mc="http://schemas.openxmlformats.org/markup-compatibility/2006">
              <mc:Choice xmlns:v="urn:schemas-microsoft-com:vml" Requires="v">
                <p:oleObj spid="_x0000_s3406" name="" r:id="rId21" imgW="152400" imgH="203200" progId="Equation.KSEE3">
                  <p:embed/>
                </p:oleObj>
              </mc:Choice>
              <mc:Fallback>
                <p:oleObj name="" r:id="rId21" imgW="152400" imgH="203200" progId="Equation.KSEE3">
                  <p:embed/>
                  <p:pic>
                    <p:nvPicPr>
                      <p:cNvPr id="0" name="图片 3405"/>
                      <p:cNvPicPr/>
                      <p:nvPr/>
                    </p:nvPicPr>
                    <p:blipFill>
                      <a:blip r:embed="rId20"/>
                      <a:stretch>
                        <a:fillRect/>
                      </a:stretch>
                    </p:blipFill>
                    <p:spPr>
                      <a:xfrm>
                        <a:off x="7742238" y="5148263"/>
                        <a:ext cx="177800" cy="236537"/>
                      </a:xfrm>
                      <a:prstGeom prst="rect">
                        <a:avLst/>
                      </a:prstGeom>
                      <a:noFill/>
                      <a:ln w="38100">
                        <a:noFill/>
                        <a:miter/>
                      </a:ln>
                    </p:spPr>
                  </p:pic>
                </p:oleObj>
              </mc:Fallback>
            </mc:AlternateContent>
          </a:graphicData>
        </a:graphic>
      </p:graphicFrame>
      <p:graphicFrame>
        <p:nvGraphicFramePr>
          <p:cNvPr id="73841" name="对象 91">
            <a:hlinkClick r:id="" action="ppaction://ole?verb="/>
          </p:cNvPr>
          <p:cNvGraphicFramePr>
            <a:graphicFrameLocks noChangeAspect="1"/>
          </p:cNvGraphicFramePr>
          <p:nvPr/>
        </p:nvGraphicFramePr>
        <p:xfrm>
          <a:off x="7550150" y="4176713"/>
          <a:ext cx="177800" cy="236537"/>
        </p:xfrm>
        <a:graphic>
          <a:graphicData uri="http://schemas.openxmlformats.org/presentationml/2006/ole">
            <mc:AlternateContent xmlns:mc="http://schemas.openxmlformats.org/markup-compatibility/2006">
              <mc:Choice xmlns:v="urn:schemas-microsoft-com:vml" Requires="v">
                <p:oleObj spid="_x0000_s3407" name="" r:id="rId22" imgW="152400" imgH="203200" progId="Equation.KSEE3">
                  <p:embed/>
                </p:oleObj>
              </mc:Choice>
              <mc:Fallback>
                <p:oleObj name="" r:id="rId22" imgW="152400" imgH="203200" progId="Equation.KSEE3">
                  <p:embed/>
                  <p:pic>
                    <p:nvPicPr>
                      <p:cNvPr id="0" name="图片 3406"/>
                      <p:cNvPicPr/>
                      <p:nvPr/>
                    </p:nvPicPr>
                    <p:blipFill>
                      <a:blip r:embed="rId20"/>
                      <a:stretch>
                        <a:fillRect/>
                      </a:stretch>
                    </p:blipFill>
                    <p:spPr>
                      <a:xfrm>
                        <a:off x="7550150" y="4176713"/>
                        <a:ext cx="177800" cy="236537"/>
                      </a:xfrm>
                      <a:prstGeom prst="rect">
                        <a:avLst/>
                      </a:prstGeom>
                      <a:noFill/>
                      <a:ln w="38100">
                        <a:noFill/>
                        <a:miter/>
                      </a:ln>
                    </p:spPr>
                  </p:pic>
                </p:oleObj>
              </mc:Fallback>
            </mc:AlternateContent>
          </a:graphicData>
        </a:graphic>
      </p:graphicFrame>
      <p:graphicFrame>
        <p:nvGraphicFramePr>
          <p:cNvPr id="73842" name="对象 93">
            <a:hlinkClick r:id="" action="ppaction://ole?verb="/>
          </p:cNvPr>
          <p:cNvGraphicFramePr>
            <a:graphicFrameLocks noChangeAspect="1"/>
          </p:cNvGraphicFramePr>
          <p:nvPr/>
        </p:nvGraphicFramePr>
        <p:xfrm>
          <a:off x="7658100" y="5689600"/>
          <a:ext cx="177800" cy="238125"/>
        </p:xfrm>
        <a:graphic>
          <a:graphicData uri="http://schemas.openxmlformats.org/presentationml/2006/ole">
            <mc:AlternateContent xmlns:mc="http://schemas.openxmlformats.org/markup-compatibility/2006">
              <mc:Choice xmlns:v="urn:schemas-microsoft-com:vml" Requires="v">
                <p:oleObj spid="_x0000_s3408" name="" r:id="rId23" imgW="152400" imgH="203200" progId="Equation.KSEE3">
                  <p:embed/>
                </p:oleObj>
              </mc:Choice>
              <mc:Fallback>
                <p:oleObj name="" r:id="rId23" imgW="152400" imgH="203200" progId="Equation.KSEE3">
                  <p:embed/>
                  <p:pic>
                    <p:nvPicPr>
                      <p:cNvPr id="0" name="图片 3407"/>
                      <p:cNvPicPr/>
                      <p:nvPr/>
                    </p:nvPicPr>
                    <p:blipFill>
                      <a:blip r:embed="rId20"/>
                      <a:stretch>
                        <a:fillRect/>
                      </a:stretch>
                    </p:blipFill>
                    <p:spPr>
                      <a:xfrm>
                        <a:off x="7658100" y="5689600"/>
                        <a:ext cx="177800" cy="238125"/>
                      </a:xfrm>
                      <a:prstGeom prst="rect">
                        <a:avLst/>
                      </a:prstGeom>
                      <a:noFill/>
                      <a:ln w="38100">
                        <a:noFill/>
                        <a:miter/>
                      </a:ln>
                    </p:spPr>
                  </p:pic>
                </p:oleObj>
              </mc:Fallback>
            </mc:AlternateContent>
          </a:graphicData>
        </a:graphic>
      </p:graphicFrame>
      <p:sp>
        <p:nvSpPr>
          <p:cNvPr id="73843" name="矩形 203841"/>
          <p:cNvSpPr/>
          <p:nvPr/>
        </p:nvSpPr>
        <p:spPr>
          <a:xfrm>
            <a:off x="-36512" y="150813"/>
            <a:ext cx="725487" cy="460375"/>
          </a:xfrm>
          <a:prstGeom prst="rect">
            <a:avLst/>
          </a:prstGeom>
          <a:noFill/>
          <a:ln w="9525">
            <a:noFill/>
          </a:ln>
        </p:spPr>
        <p:txBody>
          <a:bodyPr wrap="none" anchor="t" anchorCtr="0">
            <a:spAutoFit/>
          </a:bodyPr>
          <a:p>
            <a:r>
              <a:rPr lang="en-US" altLang="zh-CN" b="1">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解</a:t>
            </a:r>
            <a:r>
              <a:rPr lang="en-US" altLang="zh-CN" b="1">
                <a:solidFill>
                  <a:srgbClr val="FF0000"/>
                </a:solidFill>
                <a:latin typeface="微软雅黑" panose="020B0503020204020204" pitchFamily="34" charset="-122"/>
                <a:ea typeface="微软雅黑" panose="020B0503020204020204" pitchFamily="34" charset="-122"/>
              </a:rPr>
              <a:t>]</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73844" name="矩形 203842"/>
          <p:cNvSpPr/>
          <p:nvPr/>
        </p:nvSpPr>
        <p:spPr>
          <a:xfrm>
            <a:off x="1223963" y="150813"/>
            <a:ext cx="6565900" cy="460375"/>
          </a:xfrm>
          <a:prstGeom prst="rect">
            <a:avLst/>
          </a:prstGeom>
          <a:noFill/>
          <a:ln w="9525">
            <a:noFill/>
          </a:ln>
        </p:spPr>
        <p:txBody>
          <a:bodyPr wrap="squar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机械能守恒微分法</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chemeClr val="accent2"/>
                </a:solidFill>
                <a:latin typeface="微软雅黑" panose="020B0503020204020204" pitchFamily="34" charset="-122"/>
                <a:ea typeface="微软雅黑" panose="020B0503020204020204" pitchFamily="34" charset="-122"/>
              </a:rPr>
              <a:t>速度合成法后求导</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aphicFrame>
        <p:nvGraphicFramePr>
          <p:cNvPr id="73845" name="对象 1">
            <a:hlinkClick r:id="" action="ppaction://ole?verb="/>
          </p:cNvPr>
          <p:cNvGraphicFramePr>
            <a:graphicFrameLocks noChangeAspect="1"/>
          </p:cNvGraphicFramePr>
          <p:nvPr/>
        </p:nvGraphicFramePr>
        <p:xfrm>
          <a:off x="6881813" y="1808163"/>
          <a:ext cx="177800" cy="236537"/>
        </p:xfrm>
        <a:graphic>
          <a:graphicData uri="http://schemas.openxmlformats.org/presentationml/2006/ole">
            <mc:AlternateContent xmlns:mc="http://schemas.openxmlformats.org/markup-compatibility/2006">
              <mc:Choice xmlns:v="urn:schemas-microsoft-com:vml" Requires="v">
                <p:oleObj spid="_x0000_s3409" name="" r:id="rId24" imgW="152400" imgH="203200" progId="Equation.KSEE3">
                  <p:embed/>
                </p:oleObj>
              </mc:Choice>
              <mc:Fallback>
                <p:oleObj name="" r:id="rId24" imgW="152400" imgH="203200" progId="Equation.KSEE3">
                  <p:embed/>
                  <p:pic>
                    <p:nvPicPr>
                      <p:cNvPr id="0" name="图片 3408"/>
                      <p:cNvPicPr/>
                      <p:nvPr/>
                    </p:nvPicPr>
                    <p:blipFill>
                      <a:blip r:embed="rId20"/>
                      <a:stretch>
                        <a:fillRect/>
                      </a:stretch>
                    </p:blipFill>
                    <p:spPr>
                      <a:xfrm>
                        <a:off x="6881813" y="1808163"/>
                        <a:ext cx="177800" cy="236537"/>
                      </a:xfrm>
                      <a:prstGeom prst="rect">
                        <a:avLst/>
                      </a:prstGeom>
                      <a:noFill/>
                      <a:ln w="38100">
                        <a:noFill/>
                        <a:miter/>
                      </a:ln>
                    </p:spPr>
                  </p:pic>
                </p:oleObj>
              </mc:Fallback>
            </mc:AlternateContent>
          </a:graphicData>
        </a:graphic>
      </p:graphicFrame>
      <p:pic>
        <p:nvPicPr>
          <p:cNvPr id="73846" name="图片 31765" descr="t01447ca4d082bfd59b"/>
          <p:cNvPicPr>
            <a:picLocks noChangeAspect="1"/>
          </p:cNvPicPr>
          <p:nvPr/>
        </p:nvPicPr>
        <p:blipFill>
          <a:blip r:embed="rId25"/>
          <a:stretch>
            <a:fillRect/>
          </a:stretch>
        </p:blipFill>
        <p:spPr>
          <a:xfrm>
            <a:off x="8231188" y="0"/>
            <a:ext cx="912812" cy="1065213"/>
          </a:xfrm>
          <a:prstGeom prst="rect">
            <a:avLst/>
          </a:prstGeom>
          <a:noFill/>
          <a:ln w="9525">
            <a:noFill/>
          </a:ln>
        </p:spPr>
      </p:pic>
      <p:sp>
        <p:nvSpPr>
          <p:cNvPr id="3" name="矩形 2"/>
          <p:cNvSpPr/>
          <p:nvPr/>
        </p:nvSpPr>
        <p:spPr>
          <a:xfrm>
            <a:off x="1223963" y="1627188"/>
            <a:ext cx="1371600" cy="5969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矩形 1"/>
          <p:cNvSpPr/>
          <p:nvPr/>
        </p:nvSpPr>
        <p:spPr>
          <a:xfrm>
            <a:off x="2762250" y="1627188"/>
            <a:ext cx="2663825" cy="636588"/>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73849" name="对象 3">
            <a:hlinkClick r:id="" action="ppaction://ole?verb="/>
          </p:cNvPr>
          <p:cNvGraphicFramePr>
            <a:graphicFrameLocks noChangeAspect="1"/>
          </p:cNvGraphicFramePr>
          <p:nvPr/>
        </p:nvGraphicFramePr>
        <p:xfrm>
          <a:off x="1584325" y="6226175"/>
          <a:ext cx="214313" cy="279400"/>
        </p:xfrm>
        <a:graphic>
          <a:graphicData uri="http://schemas.openxmlformats.org/presentationml/2006/ole">
            <mc:AlternateContent xmlns:mc="http://schemas.openxmlformats.org/markup-compatibility/2006">
              <mc:Choice xmlns:v="urn:schemas-microsoft-com:vml" Requires="v">
                <p:oleObj spid="_x0000_s3410" name="" r:id="rId26" imgW="127000" imgH="165100" progId="Equation.KSEE3">
                  <p:embed/>
                </p:oleObj>
              </mc:Choice>
              <mc:Fallback>
                <p:oleObj name="" r:id="rId26" imgW="127000" imgH="165100" progId="Equation.KSEE3">
                  <p:embed/>
                  <p:pic>
                    <p:nvPicPr>
                      <p:cNvPr id="0" name="图片 3409"/>
                      <p:cNvPicPr/>
                      <p:nvPr/>
                    </p:nvPicPr>
                    <p:blipFill>
                      <a:blip r:embed="rId27"/>
                      <a:stretch>
                        <a:fillRect/>
                      </a:stretch>
                    </p:blipFill>
                    <p:spPr>
                      <a:xfrm>
                        <a:off x="1584325" y="6226175"/>
                        <a:ext cx="214313" cy="279400"/>
                      </a:xfrm>
                      <a:prstGeom prst="rect">
                        <a:avLst/>
                      </a:prstGeom>
                      <a:noFill/>
                      <a:ln w="9525" cap="flat" cmpd="sng">
                        <a:solidFill>
                          <a:srgbClr val="FF0000"/>
                        </a:solidFill>
                        <a:prstDash val="solid"/>
                        <a:round/>
                        <a:headEnd type="none" w="med" len="med"/>
                        <a:tailEnd type="none" w="med" len="med"/>
                      </a:ln>
                    </p:spPr>
                  </p:pic>
                </p:oleObj>
              </mc:Fallback>
            </mc:AlternateContent>
          </a:graphicData>
        </a:graphic>
      </p:graphicFrame>
      <p:sp>
        <p:nvSpPr>
          <p:cNvPr id="6" name="矩形 5"/>
          <p:cNvSpPr/>
          <p:nvPr/>
        </p:nvSpPr>
        <p:spPr>
          <a:xfrm>
            <a:off x="1619250" y="5876925"/>
            <a:ext cx="144463" cy="2889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73851" name="图片 11272">
            <a:hlinkClick r:id="rId28"/>
          </p:cNvPr>
          <p:cNvPicPr>
            <a:picLocks noChangeAspect="1"/>
          </p:cNvPicPr>
          <p:nvPr/>
        </p:nvPicPr>
        <p:blipFill>
          <a:blip r:embed="rId2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9" name="谢谢！"/>
          <p:cNvSpPr txBox="1"/>
          <p:nvPr/>
        </p:nvSpPr>
        <p:spPr>
          <a:xfrm>
            <a:off x="3719513" y="3017838"/>
            <a:ext cx="2338388" cy="979488"/>
          </a:xfrm>
          <a:prstGeom prst="rect">
            <a:avLst/>
          </a:prstGeom>
          <a:ln w="12700">
            <a:miter lim="400000"/>
          </a:ln>
        </p:spPr>
        <p:txBody>
          <a:bodyPr wrap="none" lIns="34289" tIns="34289" rIns="34289" bIns="34289">
            <a:spAutoFit/>
          </a:bodyPr>
          <a:lstStyle>
            <a:lvl1pPr algn="l" defTabSz="1300480">
              <a:defRPr sz="8400">
                <a:solidFill>
                  <a:srgbClr val="48272B"/>
                </a:solidFill>
                <a:latin typeface="+mn-lt"/>
                <a:ea typeface="+mn-ea"/>
                <a:cs typeface="+mn-cs"/>
                <a:sym typeface="微软雅黑" panose="020B0503020204020204" pitchFamily="34" charset="-122"/>
              </a:defRPr>
            </a:lvl1pPr>
          </a:lstStyle>
          <a:p>
            <a:pPr eaLnBrk="1" fontAlgn="auto">
              <a:spcBef>
                <a:spcPts val="0"/>
              </a:spcBef>
              <a:spcAft>
                <a:spcPts val="0"/>
              </a:spcAft>
              <a:defRPr/>
            </a:pPr>
            <a:r>
              <a:rPr sz="5905" strike="noStrike" kern="0" noProof="1">
                <a:latin typeface="+mn-lt"/>
                <a:ea typeface="+mn-ea"/>
                <a:cs typeface="+mn-ea"/>
                <a:sym typeface="+mn-lt"/>
              </a:rPr>
              <a:t>谢谢！</a:t>
            </a:r>
            <a:endParaRPr sz="5905" strike="noStrike" kern="0" noProof="1">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indefinite" fill="hold"/>
                                        <p:tgtEl>
                                          <p:spTgt spid="1209"/>
                                        </p:tgtEl>
                                        <p:attrNameLst>
                                          <p:attrName>style.visibility</p:attrName>
                                        </p:attrNameLst>
                                      </p:cBhvr>
                                      <p:to>
                                        <p:strVal val="visible"/>
                                      </p:to>
                                    </p:set>
                                    <p:animEffect transition="in" filter="dissolve">
                                      <p:cBhvr>
                                        <p:cTn id="7" dur="500"/>
                                        <p:tgtEl>
                                          <p:spTgt spid="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7" name="对象 -2147482346"/>
          <p:cNvGraphicFramePr>
            <a:graphicFrameLocks noChangeAspect="1"/>
          </p:cNvGraphicFramePr>
          <p:nvPr/>
        </p:nvGraphicFramePr>
        <p:xfrm>
          <a:off x="1776413" y="346075"/>
          <a:ext cx="2928937" cy="1349375"/>
        </p:xfrm>
        <a:graphic>
          <a:graphicData uri="http://schemas.openxmlformats.org/presentationml/2006/ole">
            <mc:AlternateContent xmlns:mc="http://schemas.openxmlformats.org/markup-compatibility/2006">
              <mc:Choice xmlns:v="urn:schemas-microsoft-com:vml" Requires="v">
                <p:oleObj spid="_x0000_s3095" name="" r:id="rId1" imgW="1752600" imgH="812800" progId="Equation.3">
                  <p:embed/>
                </p:oleObj>
              </mc:Choice>
              <mc:Fallback>
                <p:oleObj name="" r:id="rId1" imgW="1752600" imgH="812800" progId="Equation.3">
                  <p:embed/>
                  <p:pic>
                    <p:nvPicPr>
                      <p:cNvPr id="0" name="图片 3094"/>
                      <p:cNvPicPr/>
                      <p:nvPr/>
                    </p:nvPicPr>
                    <p:blipFill>
                      <a:blip r:embed="rId2"/>
                      <a:stretch>
                        <a:fillRect/>
                      </a:stretch>
                    </p:blipFill>
                    <p:spPr>
                      <a:xfrm>
                        <a:off x="1776413" y="346075"/>
                        <a:ext cx="2928937" cy="1349375"/>
                      </a:xfrm>
                      <a:prstGeom prst="rect">
                        <a:avLst/>
                      </a:prstGeom>
                      <a:noFill/>
                      <a:ln w="38100">
                        <a:noFill/>
                        <a:miter/>
                      </a:ln>
                    </p:spPr>
                  </p:pic>
                </p:oleObj>
              </mc:Fallback>
            </mc:AlternateContent>
          </a:graphicData>
        </a:graphic>
      </p:graphicFrame>
      <p:grpSp>
        <p:nvGrpSpPr>
          <p:cNvPr id="15362" name="组合 38"/>
          <p:cNvGrpSpPr/>
          <p:nvPr/>
        </p:nvGrpSpPr>
        <p:grpSpPr>
          <a:xfrm>
            <a:off x="6356350" y="2676525"/>
            <a:ext cx="2755900" cy="1666875"/>
            <a:chOff x="5474" y="5377"/>
            <a:chExt cx="5909" cy="3100"/>
          </a:xfrm>
        </p:grpSpPr>
        <p:sp>
          <p:nvSpPr>
            <p:cNvPr id="15363" name="椭圆 3"/>
            <p:cNvSpPr/>
            <p:nvPr/>
          </p:nvSpPr>
          <p:spPr>
            <a:xfrm>
              <a:off x="5822" y="7736"/>
              <a:ext cx="333" cy="289"/>
            </a:xfrm>
            <a:prstGeom prst="ellipse">
              <a:avLst/>
            </a:prstGeom>
            <a:noFill/>
            <a:ln w="254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pic>
          <p:nvPicPr>
            <p:cNvPr id="15364" name="图片 8"/>
            <p:cNvPicPr/>
            <p:nvPr/>
          </p:nvPicPr>
          <p:blipFill>
            <a:blip r:embed="rId3"/>
            <a:stretch>
              <a:fillRect/>
            </a:stretch>
          </p:blipFill>
          <p:spPr>
            <a:xfrm>
              <a:off x="8894" y="7191"/>
              <a:ext cx="383" cy="531"/>
            </a:xfrm>
            <a:prstGeom prst="rect">
              <a:avLst/>
            </a:prstGeom>
            <a:noFill/>
            <a:ln w="38100">
              <a:noFill/>
            </a:ln>
          </p:spPr>
        </p:pic>
        <p:sp>
          <p:nvSpPr>
            <p:cNvPr id="15365" name="椭圆 1"/>
            <p:cNvSpPr/>
            <p:nvPr/>
          </p:nvSpPr>
          <p:spPr>
            <a:xfrm>
              <a:off x="7200" y="5967"/>
              <a:ext cx="3855" cy="1361"/>
            </a:xfrm>
            <a:prstGeom prst="ellipse">
              <a:avLst/>
            </a:prstGeom>
            <a:noFill/>
            <a:ln w="254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5366" name="椭圆 2"/>
            <p:cNvSpPr/>
            <p:nvPr/>
          </p:nvSpPr>
          <p:spPr>
            <a:xfrm>
              <a:off x="5892" y="7811"/>
              <a:ext cx="193" cy="139"/>
            </a:xfrm>
            <a:prstGeom prst="ellipse">
              <a:avLst/>
            </a:prstGeom>
            <a:noFill/>
            <a:ln w="254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5367" name="椭圆 4"/>
            <p:cNvSpPr/>
            <p:nvPr/>
          </p:nvSpPr>
          <p:spPr>
            <a:xfrm>
              <a:off x="8897" y="6548"/>
              <a:ext cx="192" cy="199"/>
            </a:xfrm>
            <a:prstGeom prst="ellipse">
              <a:avLst/>
            </a:prstGeom>
            <a:noFill/>
            <a:ln w="254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cxnSp>
          <p:nvCxnSpPr>
            <p:cNvPr id="15368" name="直接箭头连接符 5"/>
            <p:cNvCxnSpPr>
              <a:stCxn id="15367" idx="0"/>
            </p:cNvCxnSpPr>
            <p:nvPr/>
          </p:nvCxnSpPr>
          <p:spPr>
            <a:xfrm>
              <a:off x="8993" y="6548"/>
              <a:ext cx="588" cy="1007"/>
            </a:xfrm>
            <a:prstGeom prst="straightConnector1">
              <a:avLst/>
            </a:prstGeom>
            <a:ln w="9525" cap="flat" cmpd="sng">
              <a:solidFill>
                <a:srgbClr val="000000"/>
              </a:solidFill>
              <a:prstDash val="solid"/>
              <a:round/>
              <a:headEnd type="none" w="med" len="med"/>
              <a:tailEnd type="arrow" w="med" len="med"/>
            </a:ln>
          </p:spPr>
        </p:cxnSp>
        <p:sp>
          <p:nvSpPr>
            <p:cNvPr id="15369" name="直接连接符 11"/>
            <p:cNvSpPr/>
            <p:nvPr/>
          </p:nvSpPr>
          <p:spPr>
            <a:xfrm flipH="1">
              <a:off x="6012" y="6548"/>
              <a:ext cx="2981" cy="1280"/>
            </a:xfrm>
            <a:prstGeom prst="line">
              <a:avLst/>
            </a:prstGeom>
            <a:ln w="9525" cap="flat" cmpd="sng">
              <a:solidFill>
                <a:srgbClr val="000000"/>
              </a:solidFill>
              <a:prstDash val="lgDashDotDot"/>
              <a:round/>
              <a:headEnd type="none" w="med" len="med"/>
              <a:tailEnd type="none" w="med" len="med"/>
            </a:ln>
          </p:spPr>
        </p:sp>
        <p:sp>
          <p:nvSpPr>
            <p:cNvPr id="15370" name="等腰三角形 12"/>
            <p:cNvSpPr/>
            <p:nvPr/>
          </p:nvSpPr>
          <p:spPr>
            <a:xfrm>
              <a:off x="5815" y="8025"/>
              <a:ext cx="340" cy="340"/>
            </a:xfrm>
            <a:prstGeom prst="triangle">
              <a:avLst>
                <a:gd name="adj" fmla="val 50000"/>
              </a:avLst>
            </a:prstGeom>
            <a:noFill/>
            <a:ln w="254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5371" name="直接连接符 13"/>
            <p:cNvSpPr/>
            <p:nvPr/>
          </p:nvSpPr>
          <p:spPr>
            <a:xfrm flipV="1">
              <a:off x="5474" y="8349"/>
              <a:ext cx="932" cy="8"/>
            </a:xfrm>
            <a:prstGeom prst="line">
              <a:avLst/>
            </a:prstGeom>
            <a:ln w="9525" cap="flat" cmpd="sng">
              <a:solidFill>
                <a:srgbClr val="000000"/>
              </a:solidFill>
              <a:prstDash val="solid"/>
              <a:round/>
              <a:headEnd type="none" w="med" len="med"/>
              <a:tailEnd type="none" w="med" len="med"/>
            </a:ln>
          </p:spPr>
        </p:sp>
        <p:sp>
          <p:nvSpPr>
            <p:cNvPr id="15372" name="直接连接符 14"/>
            <p:cNvSpPr/>
            <p:nvPr/>
          </p:nvSpPr>
          <p:spPr>
            <a:xfrm flipH="1">
              <a:off x="5499" y="8349"/>
              <a:ext cx="227" cy="113"/>
            </a:xfrm>
            <a:prstGeom prst="line">
              <a:avLst/>
            </a:prstGeom>
            <a:ln w="9525" cap="flat" cmpd="sng">
              <a:solidFill>
                <a:srgbClr val="000000"/>
              </a:solidFill>
              <a:prstDash val="solid"/>
              <a:round/>
              <a:headEnd type="none" w="med" len="med"/>
              <a:tailEnd type="none" w="med" len="med"/>
            </a:ln>
          </p:spPr>
        </p:sp>
        <p:sp>
          <p:nvSpPr>
            <p:cNvPr id="15373" name="直接连接符 15"/>
            <p:cNvSpPr/>
            <p:nvPr/>
          </p:nvSpPr>
          <p:spPr>
            <a:xfrm flipH="1">
              <a:off x="5665" y="8365"/>
              <a:ext cx="227" cy="113"/>
            </a:xfrm>
            <a:prstGeom prst="line">
              <a:avLst/>
            </a:prstGeom>
            <a:ln w="9525" cap="flat" cmpd="sng">
              <a:solidFill>
                <a:srgbClr val="000000"/>
              </a:solidFill>
              <a:prstDash val="solid"/>
              <a:round/>
              <a:headEnd type="none" w="med" len="med"/>
              <a:tailEnd type="none" w="med" len="med"/>
            </a:ln>
          </p:spPr>
        </p:sp>
        <p:grpSp>
          <p:nvGrpSpPr>
            <p:cNvPr id="15374" name="组合 18"/>
            <p:cNvGrpSpPr/>
            <p:nvPr/>
          </p:nvGrpSpPr>
          <p:grpSpPr>
            <a:xfrm>
              <a:off x="5846" y="8349"/>
              <a:ext cx="392" cy="128"/>
              <a:chOff x="5699" y="8549"/>
              <a:chExt cx="392" cy="128"/>
            </a:xfrm>
          </p:grpSpPr>
          <p:sp>
            <p:nvSpPr>
              <p:cNvPr id="15375" name="直接连接符 16"/>
              <p:cNvSpPr/>
              <p:nvPr/>
            </p:nvSpPr>
            <p:spPr>
              <a:xfrm flipH="1">
                <a:off x="5699" y="8549"/>
                <a:ext cx="227" cy="113"/>
              </a:xfrm>
              <a:prstGeom prst="line">
                <a:avLst/>
              </a:prstGeom>
              <a:ln w="9525" cap="flat" cmpd="sng">
                <a:solidFill>
                  <a:srgbClr val="000000"/>
                </a:solidFill>
                <a:prstDash val="solid"/>
                <a:round/>
                <a:headEnd type="none" w="med" len="med"/>
                <a:tailEnd type="none" w="med" len="med"/>
              </a:ln>
            </p:spPr>
          </p:sp>
          <p:sp>
            <p:nvSpPr>
              <p:cNvPr id="15376" name="直接连接符 17"/>
              <p:cNvSpPr/>
              <p:nvPr/>
            </p:nvSpPr>
            <p:spPr>
              <a:xfrm flipH="1">
                <a:off x="5865" y="8565"/>
                <a:ext cx="227" cy="113"/>
              </a:xfrm>
              <a:prstGeom prst="line">
                <a:avLst/>
              </a:prstGeom>
              <a:ln w="9525" cap="flat" cmpd="sng">
                <a:solidFill>
                  <a:srgbClr val="000000"/>
                </a:solidFill>
                <a:prstDash val="solid"/>
                <a:round/>
                <a:headEnd type="none" w="med" len="med"/>
                <a:tailEnd type="none" w="med" len="med"/>
              </a:ln>
            </p:spPr>
          </p:sp>
        </p:grpSp>
        <p:pic>
          <p:nvPicPr>
            <p:cNvPr id="15377" name="图片 8"/>
            <p:cNvPicPr/>
            <p:nvPr/>
          </p:nvPicPr>
          <p:blipFill>
            <a:blip r:embed="rId4"/>
            <a:stretch>
              <a:fillRect/>
            </a:stretch>
          </p:blipFill>
          <p:spPr>
            <a:xfrm>
              <a:off x="8548" y="6251"/>
              <a:ext cx="349" cy="379"/>
            </a:xfrm>
            <a:prstGeom prst="rect">
              <a:avLst/>
            </a:prstGeom>
            <a:noFill/>
            <a:ln w="38100">
              <a:noFill/>
            </a:ln>
          </p:spPr>
        </p:pic>
        <p:pic>
          <p:nvPicPr>
            <p:cNvPr id="15378" name="图片 8"/>
            <p:cNvPicPr/>
            <p:nvPr/>
          </p:nvPicPr>
          <p:blipFill>
            <a:blip r:embed="rId5"/>
            <a:stretch>
              <a:fillRect/>
            </a:stretch>
          </p:blipFill>
          <p:spPr>
            <a:xfrm>
              <a:off x="6155" y="7736"/>
              <a:ext cx="373" cy="312"/>
            </a:xfrm>
            <a:prstGeom prst="rect">
              <a:avLst/>
            </a:prstGeom>
            <a:noFill/>
            <a:ln w="38100">
              <a:noFill/>
            </a:ln>
          </p:spPr>
        </p:pic>
        <p:pic>
          <p:nvPicPr>
            <p:cNvPr id="15379" name="图片 8"/>
            <p:cNvPicPr/>
            <p:nvPr/>
          </p:nvPicPr>
          <p:blipFill>
            <a:blip r:embed="rId6"/>
            <a:stretch>
              <a:fillRect/>
            </a:stretch>
          </p:blipFill>
          <p:spPr>
            <a:xfrm>
              <a:off x="5531" y="7443"/>
              <a:ext cx="290" cy="375"/>
            </a:xfrm>
            <a:prstGeom prst="rect">
              <a:avLst/>
            </a:prstGeom>
            <a:noFill/>
            <a:ln w="38100">
              <a:noFill/>
            </a:ln>
          </p:spPr>
        </p:pic>
        <p:pic>
          <p:nvPicPr>
            <p:cNvPr id="15380" name="图片 8"/>
            <p:cNvPicPr/>
            <p:nvPr/>
          </p:nvPicPr>
          <p:blipFill>
            <a:blip r:embed="rId7"/>
            <a:stretch>
              <a:fillRect/>
            </a:stretch>
          </p:blipFill>
          <p:spPr>
            <a:xfrm>
              <a:off x="9304" y="5525"/>
              <a:ext cx="278" cy="281"/>
            </a:xfrm>
            <a:prstGeom prst="rect">
              <a:avLst/>
            </a:prstGeom>
            <a:noFill/>
            <a:ln w="38100">
              <a:noFill/>
            </a:ln>
          </p:spPr>
        </p:pic>
        <p:pic>
          <p:nvPicPr>
            <p:cNvPr id="15381" name="图片 8"/>
            <p:cNvPicPr/>
            <p:nvPr/>
          </p:nvPicPr>
          <p:blipFill>
            <a:blip r:embed="rId8"/>
            <a:stretch>
              <a:fillRect/>
            </a:stretch>
          </p:blipFill>
          <p:spPr>
            <a:xfrm>
              <a:off x="11027" y="6863"/>
              <a:ext cx="357" cy="328"/>
            </a:xfrm>
            <a:prstGeom prst="rect">
              <a:avLst/>
            </a:prstGeom>
            <a:noFill/>
            <a:ln w="38100">
              <a:noFill/>
            </a:ln>
          </p:spPr>
        </p:pic>
        <p:cxnSp>
          <p:nvCxnSpPr>
            <p:cNvPr id="15382" name="直接箭头连接符 29"/>
            <p:cNvCxnSpPr>
              <a:stCxn id="15367" idx="0"/>
            </p:cNvCxnSpPr>
            <p:nvPr/>
          </p:nvCxnSpPr>
          <p:spPr>
            <a:xfrm>
              <a:off x="9002" y="5377"/>
              <a:ext cx="352" cy="590"/>
            </a:xfrm>
            <a:prstGeom prst="straightConnector1">
              <a:avLst/>
            </a:prstGeom>
            <a:ln w="9525" cap="flat" cmpd="sng">
              <a:solidFill>
                <a:srgbClr val="000000"/>
              </a:solidFill>
              <a:prstDash val="solid"/>
              <a:round/>
              <a:headEnd type="none" w="med" len="med"/>
              <a:tailEnd type="arrow" w="med" len="med"/>
            </a:ln>
          </p:spPr>
        </p:cxnSp>
        <p:pic>
          <p:nvPicPr>
            <p:cNvPr id="15383" name="图片 8"/>
            <p:cNvPicPr/>
            <p:nvPr/>
          </p:nvPicPr>
          <p:blipFill>
            <a:blip r:embed="rId9"/>
            <a:stretch>
              <a:fillRect/>
            </a:stretch>
          </p:blipFill>
          <p:spPr>
            <a:xfrm>
              <a:off x="10702" y="5604"/>
              <a:ext cx="395" cy="363"/>
            </a:xfrm>
            <a:prstGeom prst="rect">
              <a:avLst/>
            </a:prstGeom>
            <a:noFill/>
            <a:ln w="38100">
              <a:noFill/>
            </a:ln>
          </p:spPr>
        </p:pic>
        <p:sp>
          <p:nvSpPr>
            <p:cNvPr id="15384" name="任意多边形 36"/>
            <p:cNvSpPr/>
            <p:nvPr/>
          </p:nvSpPr>
          <p:spPr>
            <a:xfrm>
              <a:off x="10196" y="5823"/>
              <a:ext cx="820" cy="427"/>
            </a:xfrm>
            <a:custGeom>
              <a:avLst/>
              <a:gdLst/>
              <a:ahLst/>
              <a:cxnLst>
                <a:cxn ang="0">
                  <a:pos x="0" y="0"/>
                </a:cxn>
                <a:cxn ang="0">
                  <a:pos x="588" y="196"/>
                </a:cxn>
                <a:cxn ang="0">
                  <a:pos x="820" y="427"/>
                </a:cxn>
              </a:cxnLst>
              <a:pathLst>
                <a:path w="520700" h="271145">
                  <a:moveTo>
                    <a:pt x="0" y="0"/>
                  </a:moveTo>
                  <a:cubicBezTo>
                    <a:pt x="71755" y="22225"/>
                    <a:pt x="269240" y="70485"/>
                    <a:pt x="373380" y="124460"/>
                  </a:cubicBezTo>
                  <a:cubicBezTo>
                    <a:pt x="477520" y="178435"/>
                    <a:pt x="498475" y="244475"/>
                    <a:pt x="520700" y="271145"/>
                  </a:cubicBezTo>
                </a:path>
              </a:pathLst>
            </a:custGeom>
            <a:noFill/>
            <a:ln w="12700" cap="flat" cmpd="sng">
              <a:solidFill>
                <a:srgbClr val="000000"/>
              </a:solidFill>
              <a:prstDash val="solid"/>
              <a:round/>
              <a:headEnd type="none" w="med" len="med"/>
              <a:tailEnd type="triangle" w="med" len="med"/>
            </a:ln>
          </p:spPr>
          <p:txBody>
            <a:bodyPr/>
            <a:p>
              <a:endParaRPr lang="zh-CN" altLang="en-US"/>
            </a:p>
          </p:txBody>
        </p:sp>
        <p:sp>
          <p:nvSpPr>
            <p:cNvPr id="15385" name="任意多边形 37"/>
            <p:cNvSpPr/>
            <p:nvPr/>
          </p:nvSpPr>
          <p:spPr>
            <a:xfrm>
              <a:off x="10820" y="6607"/>
              <a:ext cx="374" cy="534"/>
            </a:xfrm>
            <a:custGeom>
              <a:avLst/>
              <a:gdLst/>
              <a:ahLst/>
              <a:cxnLst>
                <a:cxn ang="0">
                  <a:pos x="374" y="0"/>
                </a:cxn>
                <a:cxn ang="0">
                  <a:pos x="267" y="428"/>
                </a:cxn>
                <a:cxn ang="0">
                  <a:pos x="0" y="534"/>
                </a:cxn>
              </a:cxnLst>
              <a:pathLst>
                <a:path w="237490" h="339090">
                  <a:moveTo>
                    <a:pt x="237490" y="0"/>
                  </a:moveTo>
                  <a:cubicBezTo>
                    <a:pt x="227330" y="52705"/>
                    <a:pt x="217170" y="203835"/>
                    <a:pt x="169545" y="271780"/>
                  </a:cubicBezTo>
                  <a:cubicBezTo>
                    <a:pt x="121920" y="339725"/>
                    <a:pt x="32385" y="330835"/>
                    <a:pt x="0" y="339090"/>
                  </a:cubicBezTo>
                </a:path>
              </a:pathLst>
            </a:custGeom>
            <a:noFill/>
            <a:ln w="12700" cap="flat" cmpd="sng">
              <a:solidFill>
                <a:srgbClr val="000000"/>
              </a:solidFill>
              <a:prstDash val="solid"/>
              <a:round/>
              <a:headEnd type="none" w="med" len="med"/>
              <a:tailEnd type="triangle" w="med" len="med"/>
            </a:ln>
          </p:spPr>
          <p:txBody>
            <a:bodyPr/>
            <a:p>
              <a:endParaRPr lang="zh-CN" altLang="en-US"/>
            </a:p>
          </p:txBody>
        </p:sp>
      </p:grpSp>
      <p:graphicFrame>
        <p:nvGraphicFramePr>
          <p:cNvPr id="29722" name="对象 -2147482345"/>
          <p:cNvGraphicFramePr>
            <a:graphicFrameLocks noChangeAspect="1"/>
          </p:cNvGraphicFramePr>
          <p:nvPr/>
        </p:nvGraphicFramePr>
        <p:xfrm>
          <a:off x="5094288" y="623888"/>
          <a:ext cx="3694112" cy="1295400"/>
        </p:xfrm>
        <a:graphic>
          <a:graphicData uri="http://schemas.openxmlformats.org/presentationml/2006/ole">
            <mc:AlternateContent xmlns:mc="http://schemas.openxmlformats.org/markup-compatibility/2006">
              <mc:Choice xmlns:v="urn:schemas-microsoft-com:vml" Requires="v">
                <p:oleObj spid="_x0000_s3096" name="" r:id="rId10" imgW="1828800" imgH="660400" progId="Equation.3">
                  <p:embed/>
                </p:oleObj>
              </mc:Choice>
              <mc:Fallback>
                <p:oleObj name="" r:id="rId10" imgW="1828800" imgH="660400" progId="Equation.3">
                  <p:embed/>
                  <p:pic>
                    <p:nvPicPr>
                      <p:cNvPr id="0" name="图片 3095"/>
                      <p:cNvPicPr/>
                      <p:nvPr/>
                    </p:nvPicPr>
                    <p:blipFill>
                      <a:blip r:embed="rId11"/>
                      <a:stretch>
                        <a:fillRect/>
                      </a:stretch>
                    </p:blipFill>
                    <p:spPr>
                      <a:xfrm>
                        <a:off x="5094288" y="623888"/>
                        <a:ext cx="3694112" cy="12954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29723" name="对象 -2147482344"/>
          <p:cNvGraphicFramePr>
            <a:graphicFrameLocks noChangeAspect="1"/>
          </p:cNvGraphicFramePr>
          <p:nvPr/>
        </p:nvGraphicFramePr>
        <p:xfrm>
          <a:off x="31750" y="3662363"/>
          <a:ext cx="2163763" cy="773112"/>
        </p:xfrm>
        <a:graphic>
          <a:graphicData uri="http://schemas.openxmlformats.org/presentationml/2006/ole">
            <mc:AlternateContent xmlns:mc="http://schemas.openxmlformats.org/markup-compatibility/2006">
              <mc:Choice xmlns:v="urn:schemas-microsoft-com:vml" Requires="v">
                <p:oleObj spid="_x0000_s3097" name="" r:id="rId12" imgW="977900" imgH="508000" progId="Equation.3">
                  <p:embed/>
                </p:oleObj>
              </mc:Choice>
              <mc:Fallback>
                <p:oleObj name="" r:id="rId12" imgW="977900" imgH="508000" progId="Equation.3">
                  <p:embed/>
                  <p:pic>
                    <p:nvPicPr>
                      <p:cNvPr id="0" name="图片 3096"/>
                      <p:cNvPicPr/>
                      <p:nvPr/>
                    </p:nvPicPr>
                    <p:blipFill>
                      <a:blip r:embed="rId13"/>
                      <a:stretch>
                        <a:fillRect/>
                      </a:stretch>
                    </p:blipFill>
                    <p:spPr>
                      <a:xfrm>
                        <a:off x="31750" y="3662363"/>
                        <a:ext cx="2163763" cy="77311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29724" name="对象 -2147482343"/>
          <p:cNvGraphicFramePr>
            <a:graphicFrameLocks noChangeAspect="1"/>
          </p:cNvGraphicFramePr>
          <p:nvPr/>
        </p:nvGraphicFramePr>
        <p:xfrm>
          <a:off x="177800" y="5232400"/>
          <a:ext cx="804863" cy="401638"/>
        </p:xfrm>
        <a:graphic>
          <a:graphicData uri="http://schemas.openxmlformats.org/presentationml/2006/ole">
            <mc:AlternateContent xmlns:mc="http://schemas.openxmlformats.org/markup-compatibility/2006">
              <mc:Choice xmlns:v="urn:schemas-microsoft-com:vml" Requires="v">
                <p:oleObj spid="_x0000_s3098" name="" r:id="rId14" imgW="609600" imgH="304800" progId="Equation.3">
                  <p:embed/>
                </p:oleObj>
              </mc:Choice>
              <mc:Fallback>
                <p:oleObj name="" r:id="rId14" imgW="609600" imgH="304800" progId="Equation.3">
                  <p:embed/>
                  <p:pic>
                    <p:nvPicPr>
                      <p:cNvPr id="0" name="图片 3097"/>
                      <p:cNvPicPr/>
                      <p:nvPr/>
                    </p:nvPicPr>
                    <p:blipFill>
                      <a:blip r:embed="rId15"/>
                      <a:stretch>
                        <a:fillRect/>
                      </a:stretch>
                    </p:blipFill>
                    <p:spPr>
                      <a:xfrm>
                        <a:off x="177800" y="5232400"/>
                        <a:ext cx="804863" cy="401638"/>
                      </a:xfrm>
                      <a:prstGeom prst="rect">
                        <a:avLst/>
                      </a:prstGeom>
                      <a:noFill/>
                      <a:ln w="38100">
                        <a:noFill/>
                        <a:miter/>
                      </a:ln>
                    </p:spPr>
                  </p:pic>
                </p:oleObj>
              </mc:Fallback>
            </mc:AlternateContent>
          </a:graphicData>
        </a:graphic>
      </p:graphicFrame>
      <p:graphicFrame>
        <p:nvGraphicFramePr>
          <p:cNvPr id="29725" name="对象 -2147482342"/>
          <p:cNvGraphicFramePr>
            <a:graphicFrameLocks noChangeAspect="1"/>
          </p:cNvGraphicFramePr>
          <p:nvPr/>
        </p:nvGraphicFramePr>
        <p:xfrm>
          <a:off x="31750" y="5681663"/>
          <a:ext cx="1023938" cy="744537"/>
        </p:xfrm>
        <a:graphic>
          <a:graphicData uri="http://schemas.openxmlformats.org/presentationml/2006/ole">
            <mc:AlternateContent xmlns:mc="http://schemas.openxmlformats.org/markup-compatibility/2006">
              <mc:Choice xmlns:v="urn:schemas-microsoft-com:vml" Requires="v">
                <p:oleObj spid="_x0000_s3099" name="" r:id="rId16" imgW="736600" imgH="533400" progId="Equation.3">
                  <p:embed/>
                </p:oleObj>
              </mc:Choice>
              <mc:Fallback>
                <p:oleObj name="" r:id="rId16" imgW="736600" imgH="533400" progId="Equation.3">
                  <p:embed/>
                  <p:pic>
                    <p:nvPicPr>
                      <p:cNvPr id="0" name="图片 3098"/>
                      <p:cNvPicPr/>
                      <p:nvPr/>
                    </p:nvPicPr>
                    <p:blipFill>
                      <a:blip r:embed="rId17"/>
                      <a:stretch>
                        <a:fillRect/>
                      </a:stretch>
                    </p:blipFill>
                    <p:spPr>
                      <a:xfrm>
                        <a:off x="31750" y="5681663"/>
                        <a:ext cx="1023938" cy="744537"/>
                      </a:xfrm>
                      <a:prstGeom prst="rect">
                        <a:avLst/>
                      </a:prstGeom>
                      <a:noFill/>
                      <a:ln w="38100">
                        <a:noFill/>
                        <a:miter/>
                      </a:ln>
                    </p:spPr>
                  </p:pic>
                </p:oleObj>
              </mc:Fallback>
            </mc:AlternateContent>
          </a:graphicData>
        </a:graphic>
      </p:graphicFrame>
      <p:graphicFrame>
        <p:nvGraphicFramePr>
          <p:cNvPr id="29726" name="对象 -2147482341"/>
          <p:cNvGraphicFramePr>
            <a:graphicFrameLocks noChangeAspect="1"/>
          </p:cNvGraphicFramePr>
          <p:nvPr/>
        </p:nvGraphicFramePr>
        <p:xfrm>
          <a:off x="103188" y="4610100"/>
          <a:ext cx="823912" cy="338138"/>
        </p:xfrm>
        <a:graphic>
          <a:graphicData uri="http://schemas.openxmlformats.org/presentationml/2006/ole">
            <mc:AlternateContent xmlns:mc="http://schemas.openxmlformats.org/markup-compatibility/2006">
              <mc:Choice xmlns:v="urn:schemas-microsoft-com:vml" Requires="v">
                <p:oleObj spid="_x0000_s3100" name="" r:id="rId18" imgW="482600" imgH="203200" progId="Equation.3">
                  <p:embed/>
                </p:oleObj>
              </mc:Choice>
              <mc:Fallback>
                <p:oleObj name="" r:id="rId18" imgW="482600" imgH="203200" progId="Equation.3">
                  <p:embed/>
                  <p:pic>
                    <p:nvPicPr>
                      <p:cNvPr id="0" name="图片 3099"/>
                      <p:cNvPicPr/>
                      <p:nvPr/>
                    </p:nvPicPr>
                    <p:blipFill>
                      <a:blip r:embed="rId19"/>
                      <a:stretch>
                        <a:fillRect/>
                      </a:stretch>
                    </p:blipFill>
                    <p:spPr>
                      <a:xfrm>
                        <a:off x="103188" y="4610100"/>
                        <a:ext cx="823912" cy="338138"/>
                      </a:xfrm>
                      <a:prstGeom prst="rect">
                        <a:avLst/>
                      </a:prstGeom>
                      <a:noFill/>
                      <a:ln w="38100">
                        <a:noFill/>
                        <a:miter/>
                      </a:ln>
                    </p:spPr>
                  </p:pic>
                </p:oleObj>
              </mc:Fallback>
            </mc:AlternateContent>
          </a:graphicData>
        </a:graphic>
      </p:graphicFrame>
      <p:sp>
        <p:nvSpPr>
          <p:cNvPr id="224279" name="矩形 224278"/>
          <p:cNvSpPr/>
          <p:nvPr/>
        </p:nvSpPr>
        <p:spPr>
          <a:xfrm>
            <a:off x="2090738" y="4635500"/>
            <a:ext cx="6697662" cy="460375"/>
          </a:xfrm>
          <a:prstGeom prst="rect">
            <a:avLst/>
          </a:prstGeom>
          <a:noFill/>
          <a:ln w="9525">
            <a:noFill/>
          </a:ln>
        </p:spPr>
        <p:txBody>
          <a:bodyPr anchor="t" anchorCtr="0">
            <a:spAutoFit/>
          </a:bodyPr>
          <a:p>
            <a:pPr>
              <a:buClr>
                <a:schemeClr val="bg1"/>
              </a:buClr>
            </a:pPr>
            <a:r>
              <a:rPr lang="en-US" altLang="zh-CN" b="1">
                <a:solidFill>
                  <a:srgbClr val="FF3300"/>
                </a:solidFill>
                <a:latin typeface="微软雅黑" panose="020B0503020204020204" pitchFamily="34" charset="-122"/>
                <a:ea typeface="微软雅黑" panose="020B0503020204020204" pitchFamily="34" charset="-122"/>
              </a:rPr>
              <a:t>D</a:t>
            </a:r>
            <a:r>
              <a:rPr lang="zh-CN" altLang="en-US" b="1" dirty="0">
                <a:solidFill>
                  <a:srgbClr val="FF3300"/>
                </a:solidFill>
                <a:latin typeface="微软雅黑" panose="020B0503020204020204" pitchFamily="34" charset="-122"/>
                <a:ea typeface="微软雅黑" panose="020B0503020204020204" pitchFamily="34" charset="-122"/>
              </a:rPr>
              <a:t>为速度瞬心</a:t>
            </a:r>
            <a:r>
              <a:rPr lang="en-US" altLang="zh-CN" b="1">
                <a:solidFill>
                  <a:srgbClr val="FF3300"/>
                </a:solidFill>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刚体角速度为 </a:t>
            </a:r>
            <a:r>
              <a:rPr lang="en-US" altLang="zh-CN" b="1">
                <a:solidFill>
                  <a:srgbClr val="FF3300"/>
                </a:solidFill>
                <a:latin typeface="微软雅黑" panose="020B0503020204020204" pitchFamily="34" charset="-122"/>
                <a:ea typeface="微软雅黑" panose="020B0503020204020204" pitchFamily="34" charset="-122"/>
              </a:rPr>
              <a:t>0</a:t>
            </a:r>
            <a:r>
              <a:rPr lang="zh-CN" altLang="en-US" b="1" dirty="0">
                <a:solidFill>
                  <a:srgbClr val="FF3300"/>
                </a:solidFill>
                <a:latin typeface="微软雅黑" panose="020B0503020204020204" pitchFamily="34" charset="-122"/>
                <a:ea typeface="微软雅黑" panose="020B0503020204020204" pitchFamily="34" charset="-122"/>
              </a:rPr>
              <a:t>时，</a:t>
            </a:r>
            <a:r>
              <a:rPr lang="en-US" altLang="zh-CN" b="1" err="1">
                <a:solidFill>
                  <a:srgbClr val="FF3300"/>
                </a:solidFill>
                <a:latin typeface="微软雅黑" panose="020B0503020204020204" pitchFamily="34" charset="-122"/>
                <a:ea typeface="微软雅黑" panose="020B0503020204020204" pitchFamily="34" charset="-122"/>
              </a:rPr>
              <a:t>a</a:t>
            </a:r>
            <a:r>
              <a:rPr lang="en-US" altLang="zh-CN" b="1" baseline="-25000" err="1">
                <a:solidFill>
                  <a:srgbClr val="FF3300"/>
                </a:solidFill>
                <a:latin typeface="微软雅黑" panose="020B0503020204020204" pitchFamily="34" charset="-122"/>
                <a:ea typeface="微软雅黑" panose="020B0503020204020204" pitchFamily="34" charset="-122"/>
              </a:rPr>
              <a:t>D</a:t>
            </a:r>
            <a:r>
              <a:rPr lang="en-US" altLang="zh-CN" b="1">
                <a:solidFill>
                  <a:srgbClr val="FF3300"/>
                </a:solidFill>
                <a:latin typeface="微软雅黑" panose="020B0503020204020204" pitchFamily="34" charset="-122"/>
                <a:ea typeface="微软雅黑" panose="020B0503020204020204" pitchFamily="34" charset="-122"/>
              </a:rPr>
              <a:t>=0.</a:t>
            </a:r>
            <a:endParaRPr lang="en-US" altLang="zh-CN" b="1">
              <a:solidFill>
                <a:srgbClr val="FF3300"/>
              </a:solidFill>
              <a:latin typeface="微软雅黑" panose="020B0503020204020204" pitchFamily="34" charset="-122"/>
              <a:ea typeface="微软雅黑" panose="020B0503020204020204" pitchFamily="34" charset="-122"/>
            </a:endParaRPr>
          </a:p>
        </p:txBody>
      </p:sp>
      <p:sp>
        <p:nvSpPr>
          <p:cNvPr id="224280" name="矩形 224279"/>
          <p:cNvSpPr/>
          <p:nvPr/>
        </p:nvSpPr>
        <p:spPr>
          <a:xfrm>
            <a:off x="2195513" y="5822950"/>
            <a:ext cx="6948487" cy="460375"/>
          </a:xfrm>
          <a:prstGeom prst="rect">
            <a:avLst/>
          </a:prstGeom>
          <a:noFill/>
          <a:ln w="9525">
            <a:noFill/>
          </a:ln>
        </p:spPr>
        <p:txBody>
          <a:bodyPr anchor="t" anchorCtr="0">
            <a:spAutoFit/>
          </a:bodyPr>
          <a:p>
            <a:pPr>
              <a:buClr>
                <a:schemeClr val="bg1"/>
              </a:buClr>
            </a:pPr>
            <a:r>
              <a:rPr lang="en-US" altLang="zh-CN" b="1">
                <a:solidFill>
                  <a:srgbClr val="FF3300"/>
                </a:solidFill>
                <a:latin typeface="微软雅黑" panose="020B0503020204020204" pitchFamily="34" charset="-122"/>
                <a:ea typeface="微软雅黑" panose="020B0503020204020204" pitchFamily="34" charset="-122"/>
              </a:rPr>
              <a:t>D</a:t>
            </a:r>
            <a:r>
              <a:rPr lang="zh-CN" altLang="en-US" b="1" dirty="0">
                <a:solidFill>
                  <a:srgbClr val="FF3300"/>
                </a:solidFill>
                <a:latin typeface="微软雅黑" panose="020B0503020204020204" pitchFamily="34" charset="-122"/>
                <a:ea typeface="微软雅黑" panose="020B0503020204020204" pitchFamily="34" charset="-122"/>
              </a:rPr>
              <a:t>为速度瞬心</a:t>
            </a:r>
            <a:r>
              <a:rPr lang="en-US" altLang="zh-CN" b="1">
                <a:solidFill>
                  <a:srgbClr val="FF3300"/>
                </a:solidFill>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当</a:t>
            </a:r>
            <a:r>
              <a:rPr lang="en-US" altLang="zh-CN" b="1" err="1">
                <a:solidFill>
                  <a:srgbClr val="FF3300"/>
                </a:solidFill>
                <a:latin typeface="微软雅黑" panose="020B0503020204020204" pitchFamily="34" charset="-122"/>
                <a:ea typeface="微软雅黑" panose="020B0503020204020204" pitchFamily="34" charset="-122"/>
              </a:rPr>
              <a:t>CP(t</a:t>
            </a:r>
            <a:r>
              <a:rPr lang="en-US" altLang="zh-CN" b="1">
                <a:solidFill>
                  <a:srgbClr val="FF3300"/>
                </a:solidFill>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为常数时，</a:t>
            </a:r>
            <a:r>
              <a:rPr lang="en-US" altLang="zh-CN" b="1" err="1">
                <a:solidFill>
                  <a:srgbClr val="FF3300"/>
                </a:solidFill>
                <a:latin typeface="微软雅黑" panose="020B0503020204020204" pitchFamily="34" charset="-122"/>
                <a:ea typeface="微软雅黑" panose="020B0503020204020204" pitchFamily="34" charset="-122"/>
              </a:rPr>
              <a:t>a</a:t>
            </a:r>
            <a:r>
              <a:rPr lang="en-US" altLang="zh-CN" b="1" baseline="-25000" err="1">
                <a:solidFill>
                  <a:srgbClr val="FF3300"/>
                </a:solidFill>
                <a:latin typeface="微软雅黑" panose="020B0503020204020204" pitchFamily="34" charset="-122"/>
                <a:ea typeface="微软雅黑" panose="020B0503020204020204" pitchFamily="34" charset="-122"/>
              </a:rPr>
              <a:t>D</a:t>
            </a:r>
            <a:r>
              <a:rPr lang="zh-CN" altLang="en-US" b="1" dirty="0">
                <a:solidFill>
                  <a:srgbClr val="FF3300"/>
                </a:solidFill>
                <a:latin typeface="微软雅黑" panose="020B0503020204020204" pitchFamily="34" charset="-122"/>
                <a:ea typeface="微软雅黑" panose="020B0503020204020204" pitchFamily="34" charset="-122"/>
              </a:rPr>
              <a:t>通过</a:t>
            </a:r>
            <a:r>
              <a:rPr lang="en-US" altLang="zh-CN" b="1">
                <a:solidFill>
                  <a:srgbClr val="FF3300"/>
                </a:solidFill>
                <a:latin typeface="微软雅黑" panose="020B0503020204020204" pitchFamily="34" charset="-122"/>
                <a:ea typeface="微软雅黑" panose="020B0503020204020204" pitchFamily="34" charset="-122"/>
              </a:rPr>
              <a:t>C.</a:t>
            </a:r>
            <a:endParaRPr lang="en-US" altLang="zh-CN" b="1">
              <a:solidFill>
                <a:srgbClr val="FF3300"/>
              </a:solidFill>
              <a:latin typeface="微软雅黑" panose="020B0503020204020204" pitchFamily="34" charset="-122"/>
              <a:ea typeface="微软雅黑" panose="020B0503020204020204" pitchFamily="34" charset="-122"/>
            </a:endParaRPr>
          </a:p>
        </p:txBody>
      </p:sp>
      <p:sp>
        <p:nvSpPr>
          <p:cNvPr id="224278" name="矩形 224277"/>
          <p:cNvSpPr/>
          <p:nvPr/>
        </p:nvSpPr>
        <p:spPr>
          <a:xfrm>
            <a:off x="2303463" y="5202238"/>
            <a:ext cx="1873250" cy="460375"/>
          </a:xfrm>
          <a:prstGeom prst="rect">
            <a:avLst/>
          </a:prstGeom>
          <a:noFill/>
          <a:ln w="9525">
            <a:noFill/>
          </a:ln>
        </p:spPr>
        <p:txBody>
          <a:bodyPr anchor="t" anchorCtr="0">
            <a:spAutoFit/>
          </a:bodyPr>
          <a:p>
            <a:pPr>
              <a:buClr>
                <a:schemeClr val="tx1"/>
              </a:buClr>
            </a:pPr>
            <a:r>
              <a:rPr lang="zh-CN" altLang="en-US" b="1" dirty="0">
                <a:latin typeface="微软雅黑" panose="020B0503020204020204" pitchFamily="34" charset="-122"/>
                <a:ea typeface="微软雅黑" panose="020B0503020204020204" pitchFamily="34" charset="-122"/>
              </a:rPr>
              <a:t>质心</a:t>
            </a:r>
            <a:r>
              <a:rPr lang="en-US" altLang="zh-CN" b="1">
                <a:latin typeface="微软雅黑" panose="020B0503020204020204" pitchFamily="34" charset="-122"/>
                <a:ea typeface="微软雅黑" panose="020B0503020204020204" pitchFamily="34" charset="-122"/>
              </a:rPr>
              <a:t>C</a:t>
            </a:r>
            <a:endParaRPr lang="en-US" altLang="zh-CN" b="1">
              <a:latin typeface="微软雅黑" panose="020B0503020204020204" pitchFamily="34" charset="-122"/>
              <a:ea typeface="微软雅黑" panose="020B0503020204020204" pitchFamily="34" charset="-122"/>
            </a:endParaRPr>
          </a:p>
        </p:txBody>
      </p:sp>
      <p:sp>
        <p:nvSpPr>
          <p:cNvPr id="224273" name="矩形 224272"/>
          <p:cNvSpPr/>
          <p:nvPr/>
        </p:nvSpPr>
        <p:spPr>
          <a:xfrm>
            <a:off x="2195513" y="6283325"/>
            <a:ext cx="4081462" cy="460375"/>
          </a:xfrm>
          <a:prstGeom prst="rect">
            <a:avLst/>
          </a:prstGeom>
          <a:noFill/>
          <a:ln w="9525">
            <a:noFill/>
          </a:ln>
        </p:spPr>
        <p:txBody>
          <a:bodyPr wrap="none" anchor="t" anchorCtr="0">
            <a:spAutoFit/>
          </a:bodyPr>
          <a:p>
            <a:pPr>
              <a:buClr>
                <a:schemeClr val="tx1"/>
              </a:buClr>
            </a:pPr>
            <a:r>
              <a:rPr lang="zh-CN" altLang="en-US" b="1" dirty="0">
                <a:latin typeface="微软雅黑" panose="020B0503020204020204" pitchFamily="34" charset="-122"/>
                <a:ea typeface="微软雅黑" panose="020B0503020204020204" pitchFamily="34" charset="-122"/>
              </a:rPr>
              <a:t>当该刚体绕D作定轴转动时；</a:t>
            </a:r>
            <a:endParaRPr lang="zh-CN" altLang="en-US" b="1" dirty="0">
              <a:latin typeface="微软雅黑" panose="020B0503020204020204" pitchFamily="34" charset="-122"/>
              <a:ea typeface="微软雅黑" panose="020B0503020204020204" pitchFamily="34" charset="-122"/>
            </a:endParaRPr>
          </a:p>
        </p:txBody>
      </p:sp>
      <p:sp>
        <p:nvSpPr>
          <p:cNvPr id="7" name="右箭头 6"/>
          <p:cNvSpPr/>
          <p:nvPr/>
        </p:nvSpPr>
        <p:spPr>
          <a:xfrm>
            <a:off x="1474788" y="4757738"/>
            <a:ext cx="5762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右箭头 7"/>
          <p:cNvSpPr/>
          <p:nvPr/>
        </p:nvSpPr>
        <p:spPr>
          <a:xfrm>
            <a:off x="1474788" y="5324475"/>
            <a:ext cx="5762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右箭头 8"/>
          <p:cNvSpPr/>
          <p:nvPr/>
        </p:nvSpPr>
        <p:spPr>
          <a:xfrm>
            <a:off x="1476375" y="5946775"/>
            <a:ext cx="5762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398" name="文本框 195585"/>
          <p:cNvSpPr txBox="1"/>
          <p:nvPr/>
        </p:nvSpPr>
        <p:spPr>
          <a:xfrm>
            <a:off x="-36512" y="-26987"/>
            <a:ext cx="5481637" cy="522287"/>
          </a:xfrm>
          <a:prstGeom prst="rect">
            <a:avLst/>
          </a:prstGeom>
          <a:noFill/>
          <a:ln w="9525">
            <a:noFill/>
          </a:ln>
        </p:spPr>
        <p:txBody>
          <a:bodyPr wrap="none" anchor="t" anchorCtr="0">
            <a:spAutoFit/>
          </a:bodyPr>
          <a:p>
            <a:pPr marL="457200" indent="-4572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动能的</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种表示法及其选择判据</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0" name="对象 -2147482346"/>
          <p:cNvGraphicFramePr>
            <a:graphicFrameLocks noChangeAspect="1"/>
          </p:cNvGraphicFramePr>
          <p:nvPr/>
        </p:nvGraphicFramePr>
        <p:xfrm>
          <a:off x="76200" y="2054225"/>
          <a:ext cx="1441450" cy="777875"/>
        </p:xfrm>
        <a:graphic>
          <a:graphicData uri="http://schemas.openxmlformats.org/presentationml/2006/ole">
            <mc:AlternateContent xmlns:mc="http://schemas.openxmlformats.org/markup-compatibility/2006">
              <mc:Choice xmlns:v="urn:schemas-microsoft-com:vml" Requires="v">
                <p:oleObj spid="_x0000_s3101" name="" r:id="rId20" imgW="723900" imgH="393700" progId="Equation.3">
                  <p:embed/>
                </p:oleObj>
              </mc:Choice>
              <mc:Fallback>
                <p:oleObj name="" r:id="rId20" imgW="723900" imgH="393700" progId="Equation.3">
                  <p:embed/>
                  <p:pic>
                    <p:nvPicPr>
                      <p:cNvPr id="0" name="图片 3100"/>
                      <p:cNvPicPr/>
                      <p:nvPr/>
                    </p:nvPicPr>
                    <p:blipFill>
                      <a:blip r:embed="rId21"/>
                      <a:stretch>
                        <a:fillRect/>
                      </a:stretch>
                    </p:blipFill>
                    <p:spPr>
                      <a:xfrm>
                        <a:off x="76200" y="2054225"/>
                        <a:ext cx="1441450" cy="777875"/>
                      </a:xfrm>
                      <a:prstGeom prst="rect">
                        <a:avLst/>
                      </a:prstGeom>
                      <a:noFill/>
                      <a:ln w="38100">
                        <a:noFill/>
                        <a:miter/>
                      </a:ln>
                    </p:spPr>
                  </p:pic>
                </p:oleObj>
              </mc:Fallback>
            </mc:AlternateContent>
          </a:graphicData>
        </a:graphic>
      </p:graphicFrame>
      <p:graphicFrame>
        <p:nvGraphicFramePr>
          <p:cNvPr id="12" name="对象 -2147482346"/>
          <p:cNvGraphicFramePr>
            <a:graphicFrameLocks noChangeAspect="1"/>
          </p:cNvGraphicFramePr>
          <p:nvPr/>
        </p:nvGraphicFramePr>
        <p:xfrm>
          <a:off x="2513013" y="2111375"/>
          <a:ext cx="4940300" cy="720725"/>
        </p:xfrm>
        <a:graphic>
          <a:graphicData uri="http://schemas.openxmlformats.org/presentationml/2006/ole">
            <mc:AlternateContent xmlns:mc="http://schemas.openxmlformats.org/markup-compatibility/2006">
              <mc:Choice xmlns:v="urn:schemas-microsoft-com:vml" Requires="v">
                <p:oleObj spid="_x0000_s3102" name="" r:id="rId22" imgW="2679700" imgH="393700" progId="Equation.3">
                  <p:embed/>
                </p:oleObj>
              </mc:Choice>
              <mc:Fallback>
                <p:oleObj name="" r:id="rId22" imgW="2679700" imgH="393700" progId="Equation.3">
                  <p:embed/>
                  <p:pic>
                    <p:nvPicPr>
                      <p:cNvPr id="0" name="图片 3101"/>
                      <p:cNvPicPr/>
                      <p:nvPr/>
                    </p:nvPicPr>
                    <p:blipFill>
                      <a:blip r:embed="rId23"/>
                      <a:stretch>
                        <a:fillRect/>
                      </a:stretch>
                    </p:blipFill>
                    <p:spPr>
                      <a:xfrm>
                        <a:off x="2513013" y="2111375"/>
                        <a:ext cx="4940300" cy="720725"/>
                      </a:xfrm>
                      <a:prstGeom prst="rect">
                        <a:avLst/>
                      </a:prstGeom>
                      <a:noFill/>
                      <a:ln w="38100">
                        <a:noFill/>
                        <a:miter/>
                      </a:ln>
                    </p:spPr>
                  </p:pic>
                </p:oleObj>
              </mc:Fallback>
            </mc:AlternateContent>
          </a:graphicData>
        </a:graphic>
      </p:graphicFrame>
      <p:graphicFrame>
        <p:nvGraphicFramePr>
          <p:cNvPr id="14" name="对象 -2147482346"/>
          <p:cNvGraphicFramePr>
            <a:graphicFrameLocks noChangeAspect="1"/>
          </p:cNvGraphicFramePr>
          <p:nvPr/>
        </p:nvGraphicFramePr>
        <p:xfrm>
          <a:off x="2513013" y="3797300"/>
          <a:ext cx="2605087" cy="503238"/>
        </p:xfrm>
        <a:graphic>
          <a:graphicData uri="http://schemas.openxmlformats.org/presentationml/2006/ole">
            <mc:AlternateContent xmlns:mc="http://schemas.openxmlformats.org/markup-compatibility/2006">
              <mc:Choice xmlns:v="urn:schemas-microsoft-com:vml" Requires="v">
                <p:oleObj spid="_x0000_s3103" name="" r:id="rId24" imgW="1308100" imgH="254000" progId="Equation.3">
                  <p:embed/>
                </p:oleObj>
              </mc:Choice>
              <mc:Fallback>
                <p:oleObj name="" r:id="rId24" imgW="1308100" imgH="254000" progId="Equation.3">
                  <p:embed/>
                  <p:pic>
                    <p:nvPicPr>
                      <p:cNvPr id="0" name="图片 3102"/>
                      <p:cNvPicPr/>
                      <p:nvPr/>
                    </p:nvPicPr>
                    <p:blipFill>
                      <a:blip r:embed="rId25"/>
                      <a:stretch>
                        <a:fillRect/>
                      </a:stretch>
                    </p:blipFill>
                    <p:spPr>
                      <a:xfrm>
                        <a:off x="2513013" y="3797300"/>
                        <a:ext cx="2605087" cy="503238"/>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16" name="对象 -2147482346"/>
          <p:cNvGraphicFramePr>
            <a:graphicFrameLocks noChangeAspect="1"/>
          </p:cNvGraphicFramePr>
          <p:nvPr/>
        </p:nvGraphicFramePr>
        <p:xfrm>
          <a:off x="76200" y="2832100"/>
          <a:ext cx="4503738" cy="830263"/>
        </p:xfrm>
        <a:graphic>
          <a:graphicData uri="http://schemas.openxmlformats.org/presentationml/2006/ole">
            <mc:AlternateContent xmlns:mc="http://schemas.openxmlformats.org/markup-compatibility/2006">
              <mc:Choice xmlns:v="urn:schemas-microsoft-com:vml" Requires="v">
                <p:oleObj spid="_x0000_s3104" name="" r:id="rId26" imgW="2260600" imgH="419100" progId="Equation.3">
                  <p:embed/>
                </p:oleObj>
              </mc:Choice>
              <mc:Fallback>
                <p:oleObj name="" r:id="rId26" imgW="2260600" imgH="419100" progId="Equation.3">
                  <p:embed/>
                  <p:pic>
                    <p:nvPicPr>
                      <p:cNvPr id="0" name="图片 3103"/>
                      <p:cNvPicPr/>
                      <p:nvPr/>
                    </p:nvPicPr>
                    <p:blipFill>
                      <a:blip r:embed="rId27"/>
                      <a:stretch>
                        <a:fillRect/>
                      </a:stretch>
                    </p:blipFill>
                    <p:spPr>
                      <a:xfrm>
                        <a:off x="76200" y="2832100"/>
                        <a:ext cx="4503738" cy="830263"/>
                      </a:xfrm>
                      <a:prstGeom prst="rect">
                        <a:avLst/>
                      </a:prstGeom>
                      <a:noFill/>
                      <a:ln w="38100">
                        <a:noFill/>
                        <a:miter/>
                      </a:ln>
                    </p:spPr>
                  </p:pic>
                </p:oleObj>
              </mc:Fallback>
            </mc:AlternateContent>
          </a:graphicData>
        </a:graphic>
      </p:graphicFrame>
      <p:sp>
        <p:nvSpPr>
          <p:cNvPr id="15403" name="文本框 17"/>
          <p:cNvSpPr txBox="1"/>
          <p:nvPr/>
        </p:nvSpPr>
        <p:spPr>
          <a:xfrm>
            <a:off x="76200" y="495300"/>
            <a:ext cx="1098550" cy="460375"/>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质心法</a:t>
            </a:r>
            <a:endParaRPr lang="zh-CN" altLang="en-US">
              <a:latin typeface="Times New Roman" panose="02020603050405020304" pitchFamily="18" charset="0"/>
              <a:ea typeface="宋体" panose="02010600030101010101" pitchFamily="2" charset="-122"/>
            </a:endParaRPr>
          </a:p>
        </p:txBody>
      </p:sp>
      <p:sp>
        <p:nvSpPr>
          <p:cNvPr id="19" name="文本框 18"/>
          <p:cNvSpPr txBox="1"/>
          <p:nvPr/>
        </p:nvSpPr>
        <p:spPr>
          <a:xfrm>
            <a:off x="3175" y="1651000"/>
            <a:ext cx="1993900" cy="460375"/>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速度瞬心法</a:t>
            </a:r>
            <a:endParaRPr lang="zh-CN" altLang="en-US">
              <a:latin typeface="Times New Roman" panose="02020603050405020304" pitchFamily="18" charset="0"/>
              <a:ea typeface="宋体" panose="02010600030101010101" pitchFamily="2" charset="-122"/>
            </a:endParaRPr>
          </a:p>
        </p:txBody>
      </p:sp>
      <p:sp>
        <p:nvSpPr>
          <p:cNvPr id="20" name="文本框 19"/>
          <p:cNvSpPr txBox="1"/>
          <p:nvPr/>
        </p:nvSpPr>
        <p:spPr>
          <a:xfrm>
            <a:off x="6382385" y="34925"/>
            <a:ext cx="2762250" cy="460375"/>
          </a:xfrm>
          <a:prstGeom prst="rect">
            <a:avLst/>
          </a:prstGeom>
          <a:noFill/>
        </p:spPr>
        <p:txBody>
          <a:bodyPr wrap="square" rtlCol="0" anchor="t">
            <a:spAutoFit/>
            <a:scene3d>
              <a:camera prst="orthographicFront"/>
              <a:lightRig rig="threePt" dir="t"/>
            </a:scene3d>
          </a:bodyPr>
          <a:p>
            <a:r>
              <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质心速度方向任意</a:t>
            </a:r>
            <a:endPar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pic>
        <p:nvPicPr>
          <p:cNvPr id="15406" name="图片 11272">
            <a:hlinkClick r:id="rId28"/>
          </p:cNvPr>
          <p:cNvPicPr>
            <a:picLocks noChangeAspect="1"/>
          </p:cNvPicPr>
          <p:nvPr/>
        </p:nvPicPr>
        <p:blipFill>
          <a:blip r:embed="rId29"/>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blinds(horizontal)">
                                      <p:cBhvr>
                                        <p:cTn id="7" dur="500"/>
                                        <p:tgtEl>
                                          <p:spTgt spid="296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22"/>
                                        </p:tgtEl>
                                        <p:attrNameLst>
                                          <p:attrName>style.visibility</p:attrName>
                                        </p:attrNameLst>
                                      </p:cBhvr>
                                      <p:to>
                                        <p:strVal val="visible"/>
                                      </p:to>
                                    </p:set>
                                    <p:animEffect transition="in" filter="blinds(horizontal)">
                                      <p:cBhvr>
                                        <p:cTn id="17" dur="500"/>
                                        <p:tgtEl>
                                          <p:spTgt spid="297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723"/>
                                        </p:tgtEl>
                                        <p:attrNameLst>
                                          <p:attrName>style.visibility</p:attrName>
                                        </p:attrNameLst>
                                      </p:cBhvr>
                                      <p:to>
                                        <p:strVal val="visible"/>
                                      </p:to>
                                    </p:set>
                                    <p:animEffect transition="in" filter="blinds(horizontal)">
                                      <p:cBhvr>
                                        <p:cTn id="42" dur="500"/>
                                        <p:tgtEl>
                                          <p:spTgt spid="297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726"/>
                                        </p:tgtEl>
                                        <p:attrNameLst>
                                          <p:attrName>style.visibility</p:attrName>
                                        </p:attrNameLst>
                                      </p:cBhvr>
                                      <p:to>
                                        <p:strVal val="visible"/>
                                      </p:to>
                                    </p:set>
                                    <p:animEffect transition="in" filter="blinds(horizontal)">
                                      <p:cBhvr>
                                        <p:cTn id="52" dur="500"/>
                                        <p:tgtEl>
                                          <p:spTgt spid="297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4279"/>
                                        </p:tgtEl>
                                        <p:attrNameLst>
                                          <p:attrName>style.visibility</p:attrName>
                                        </p:attrNameLst>
                                      </p:cBhvr>
                                      <p:to>
                                        <p:strVal val="visible"/>
                                      </p:to>
                                    </p:set>
                                    <p:animEffect transition="in" filter="blinds(horizontal)">
                                      <p:cBhvr>
                                        <p:cTn id="60" dur="500"/>
                                        <p:tgtEl>
                                          <p:spTgt spid="22427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9724"/>
                                        </p:tgtEl>
                                        <p:attrNameLst>
                                          <p:attrName>style.visibility</p:attrName>
                                        </p:attrNameLst>
                                      </p:cBhvr>
                                      <p:to>
                                        <p:strVal val="visible"/>
                                      </p:to>
                                    </p:set>
                                    <p:animEffect transition="in" filter="blinds(horizontal)">
                                      <p:cBhvr>
                                        <p:cTn id="70" dur="500"/>
                                        <p:tgtEl>
                                          <p:spTgt spid="2972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24278"/>
                                        </p:tgtEl>
                                        <p:attrNameLst>
                                          <p:attrName>style.visibility</p:attrName>
                                        </p:attrNameLst>
                                      </p:cBhvr>
                                      <p:to>
                                        <p:strVal val="visible"/>
                                      </p:to>
                                    </p:set>
                                    <p:animEffect transition="in" filter="blinds(horizontal)">
                                      <p:cBhvr>
                                        <p:cTn id="76" dur="500"/>
                                        <p:tgtEl>
                                          <p:spTgt spid="22427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9725"/>
                                        </p:tgtEl>
                                        <p:attrNameLst>
                                          <p:attrName>style.visibility</p:attrName>
                                        </p:attrNameLst>
                                      </p:cBhvr>
                                      <p:to>
                                        <p:strVal val="visible"/>
                                      </p:to>
                                    </p:set>
                                    <p:animEffect transition="in" filter="blinds(horizontal)">
                                      <p:cBhvr>
                                        <p:cTn id="81" dur="500"/>
                                        <p:tgtEl>
                                          <p:spTgt spid="2972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24280"/>
                                        </p:tgtEl>
                                        <p:attrNameLst>
                                          <p:attrName>style.visibility</p:attrName>
                                        </p:attrNameLst>
                                      </p:cBhvr>
                                      <p:to>
                                        <p:strVal val="visible"/>
                                      </p:to>
                                    </p:set>
                                    <p:animEffect transition="in" filter="blinds(horizontal)">
                                      <p:cBhvr>
                                        <p:cTn id="84" dur="500"/>
                                        <p:tgtEl>
                                          <p:spTgt spid="22428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linds(horizontal)">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4273"/>
                                        </p:tgtEl>
                                        <p:attrNameLst>
                                          <p:attrName>style.visibility</p:attrName>
                                        </p:attrNameLst>
                                      </p:cBhvr>
                                      <p:to>
                                        <p:strVal val="visible"/>
                                      </p:to>
                                    </p:set>
                                    <p:animEffect transition="in" filter="blinds(horizontal)">
                                      <p:cBhvr>
                                        <p:cTn id="92" dur="500"/>
                                        <p:tgtEl>
                                          <p:spTgt spid="224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9" grpId="0"/>
      <p:bldP spid="224280" grpId="0"/>
      <p:bldP spid="224278" grpId="0"/>
      <p:bldP spid="224273" grpId="0"/>
      <p:bldP spid="7" grpId="0" bldLvl="0" animBg="1"/>
      <p:bldP spid="8" grpId="0" bldLvl="0" animBg="1"/>
      <p:bldP spid="9" grpId="0" bldLvl="0" animBg="1"/>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76802"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7462" y="844550"/>
            <a:ext cx="8869363" cy="3846513"/>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32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32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06 </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速度  </a:t>
            </a:r>
            <a:r>
              <a:rPr lang="zh-CN" altLang="en-US" b="1" strike="noStrike"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不都</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具有比例或具有直角三角函数系问题</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示例</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瞬时平动</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22</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76804"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411" name="" r:id="rId1" imgW="2314575" imgH="2867025" progId="Paint.Picture">
                  <p:embed/>
                </p:oleObj>
              </mc:Choice>
              <mc:Fallback>
                <p:oleObj name="" r:id="rId1" imgW="2314575" imgH="2867025" progId="Paint.Picture">
                  <p:embed/>
                  <p:pic>
                    <p:nvPicPr>
                      <p:cNvPr id="0" name="图片 3410"/>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76805" name="对象 2"/>
          <p:cNvGraphicFramePr/>
          <p:nvPr/>
        </p:nvGraphicFramePr>
        <p:xfrm>
          <a:off x="98425" y="4683125"/>
          <a:ext cx="1722438" cy="2151063"/>
        </p:xfrm>
        <a:graphic>
          <a:graphicData uri="http://schemas.openxmlformats.org/presentationml/2006/ole">
            <mc:AlternateContent xmlns:mc="http://schemas.openxmlformats.org/markup-compatibility/2006">
              <mc:Choice xmlns:v="urn:schemas-microsoft-com:vml" Requires="v">
                <p:oleObj spid="_x0000_s3412" name="" r:id="rId3" imgW="3076575" imgH="4276725" progId="Paint.Picture">
                  <p:embed/>
                </p:oleObj>
              </mc:Choice>
              <mc:Fallback>
                <p:oleObj name="" r:id="rId3" imgW="3076575" imgH="4276725" progId="Paint.Picture">
                  <p:embed/>
                  <p:pic>
                    <p:nvPicPr>
                      <p:cNvPr id="0" name="图片 3411"/>
                      <p:cNvPicPr/>
                      <p:nvPr/>
                    </p:nvPicPr>
                    <p:blipFill>
                      <a:blip r:embed="rId4"/>
                      <a:stretch>
                        <a:fillRect/>
                      </a:stretch>
                    </p:blipFill>
                    <p:spPr>
                      <a:xfrm>
                        <a:off x="98425" y="4683125"/>
                        <a:ext cx="1722438" cy="2151063"/>
                      </a:xfrm>
                      <a:prstGeom prst="rect">
                        <a:avLst/>
                      </a:prstGeom>
                      <a:noFill/>
                      <a:ln w="38100">
                        <a:noFill/>
                        <a:miter/>
                      </a:ln>
                    </p:spPr>
                  </p:pic>
                </p:oleObj>
              </mc:Fallback>
            </mc:AlternateContent>
          </a:graphicData>
        </a:graphic>
      </p:graphicFrame>
      <p:grpSp>
        <p:nvGrpSpPr>
          <p:cNvPr id="76806" name="组合 20"/>
          <p:cNvGrpSpPr/>
          <p:nvPr/>
        </p:nvGrpSpPr>
        <p:grpSpPr>
          <a:xfrm>
            <a:off x="3068638" y="5003800"/>
            <a:ext cx="2770187" cy="1219200"/>
            <a:chOff x="8259" y="3861"/>
            <a:chExt cx="6271" cy="3245"/>
          </a:xfrm>
        </p:grpSpPr>
        <p:grpSp>
          <p:nvGrpSpPr>
            <p:cNvPr id="76807" name="组合 3"/>
            <p:cNvGrpSpPr/>
            <p:nvPr/>
          </p:nvGrpSpPr>
          <p:grpSpPr>
            <a:xfrm>
              <a:off x="8259" y="4586"/>
              <a:ext cx="6271" cy="2520"/>
              <a:chOff x="8129" y="6571"/>
              <a:chExt cx="6271" cy="2520"/>
            </a:xfrm>
          </p:grpSpPr>
          <p:pic>
            <p:nvPicPr>
              <p:cNvPr id="76808" name="图片 16454"/>
              <p:cNvPicPr>
                <a:picLocks noChangeAspect="1"/>
              </p:cNvPicPr>
              <p:nvPr/>
            </p:nvPicPr>
            <p:blipFill>
              <a:blip r:embed="rId5"/>
              <a:stretch>
                <a:fillRect/>
              </a:stretch>
            </p:blipFill>
            <p:spPr>
              <a:xfrm>
                <a:off x="8430" y="6571"/>
                <a:ext cx="5970" cy="2520"/>
              </a:xfrm>
              <a:prstGeom prst="rect">
                <a:avLst/>
              </a:prstGeom>
              <a:noFill/>
              <a:ln w="9525">
                <a:noFill/>
              </a:ln>
            </p:spPr>
          </p:pic>
          <p:sp>
            <p:nvSpPr>
              <p:cNvPr id="2" name="任意多边形 1"/>
              <p:cNvSpPr/>
              <p:nvPr/>
            </p:nvSpPr>
            <p:spPr>
              <a:xfrm>
                <a:off x="8633" y="7276"/>
                <a:ext cx="989" cy="269"/>
              </a:xfrm>
              <a:custGeom>
                <a:avLst/>
                <a:gdLst>
                  <a:gd name="connisteX0" fmla="*/ 0 w 628030"/>
                  <a:gd name="connsiteY0" fmla="*/ 170784 h 170784"/>
                  <a:gd name="connisteX1" fmla="*/ 290195 w 628030"/>
                  <a:gd name="connsiteY1" fmla="*/ 3144 h 170784"/>
                  <a:gd name="connisteX2" fmla="*/ 580390 w 628030"/>
                  <a:gd name="connsiteY2" fmla="*/ 79344 h 170784"/>
                  <a:gd name="connisteX3" fmla="*/ 626110 w 628030"/>
                  <a:gd name="connsiteY3" fmla="*/ 140304 h 170784"/>
                </a:gdLst>
                <a:ahLst/>
                <a:cxnLst>
                  <a:cxn ang="0">
                    <a:pos x="connisteX0" y="connsiteY0"/>
                  </a:cxn>
                  <a:cxn ang="0">
                    <a:pos x="connisteX1" y="connsiteY1"/>
                  </a:cxn>
                  <a:cxn ang="0">
                    <a:pos x="connisteX2" y="connsiteY2"/>
                  </a:cxn>
                  <a:cxn ang="0">
                    <a:pos x="connisteX3" y="connsiteY3"/>
                  </a:cxn>
                </a:cxnLst>
                <a:rect l="l" t="t" r="r" b="b"/>
                <a:pathLst>
                  <a:path w="628030" h="170785">
                    <a:moveTo>
                      <a:pt x="0" y="170785"/>
                    </a:moveTo>
                    <a:cubicBezTo>
                      <a:pt x="52070" y="135860"/>
                      <a:pt x="173990" y="21560"/>
                      <a:pt x="290195" y="3145"/>
                    </a:cubicBezTo>
                    <a:cubicBezTo>
                      <a:pt x="406400" y="-15270"/>
                      <a:pt x="513080" y="52040"/>
                      <a:pt x="580390" y="79345"/>
                    </a:cubicBezTo>
                    <a:cubicBezTo>
                      <a:pt x="647700" y="106650"/>
                      <a:pt x="622935" y="129510"/>
                      <a:pt x="626110" y="140305"/>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76810" name="对象 2">
                <a:hlinkClick r:id="" action="ppaction://ole?verb="/>
              </p:cNvPr>
              <p:cNvGraphicFramePr>
                <a:graphicFrameLocks noChangeAspect="1"/>
              </p:cNvGraphicFramePr>
              <p:nvPr/>
            </p:nvGraphicFramePr>
            <p:xfrm>
              <a:off x="8129" y="6793"/>
              <a:ext cx="923" cy="752"/>
            </p:xfrm>
            <a:graphic>
              <a:graphicData uri="http://schemas.openxmlformats.org/presentationml/2006/ole">
                <mc:AlternateContent xmlns:mc="http://schemas.openxmlformats.org/markup-compatibility/2006">
                  <mc:Choice xmlns:v="urn:schemas-microsoft-com:vml" Requires="v">
                    <p:oleObj spid="_x0000_s3413" name="" r:id="rId6" imgW="203200" imgH="165100" progId="Equation.KSEE3">
                      <p:embed/>
                    </p:oleObj>
                  </mc:Choice>
                  <mc:Fallback>
                    <p:oleObj name="" r:id="rId6" imgW="203200" imgH="165100" progId="Equation.KSEE3">
                      <p:embed/>
                      <p:pic>
                        <p:nvPicPr>
                          <p:cNvPr id="0" name="图片 3412"/>
                          <p:cNvPicPr/>
                          <p:nvPr/>
                        </p:nvPicPr>
                        <p:blipFill>
                          <a:blip r:embed="rId7"/>
                          <a:stretch>
                            <a:fillRect/>
                          </a:stretch>
                        </p:blipFill>
                        <p:spPr>
                          <a:xfrm>
                            <a:off x="8129" y="6793"/>
                            <a:ext cx="923" cy="752"/>
                          </a:xfrm>
                          <a:prstGeom prst="rect">
                            <a:avLst/>
                          </a:prstGeom>
                          <a:noFill/>
                          <a:ln w="38100">
                            <a:noFill/>
                            <a:miter/>
                          </a:ln>
                        </p:spPr>
                      </p:pic>
                    </p:oleObj>
                  </mc:Fallback>
                </mc:AlternateContent>
              </a:graphicData>
            </a:graphic>
          </p:graphicFrame>
        </p:grpSp>
        <p:sp>
          <p:nvSpPr>
            <p:cNvPr id="9" name="椭圆 8"/>
            <p:cNvSpPr/>
            <p:nvPr/>
          </p:nvSpPr>
          <p:spPr>
            <a:xfrm>
              <a:off x="10602" y="5400"/>
              <a:ext cx="340" cy="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任意多边形 10"/>
            <p:cNvSpPr/>
            <p:nvPr/>
          </p:nvSpPr>
          <p:spPr>
            <a:xfrm>
              <a:off x="9302" y="4514"/>
              <a:ext cx="1619" cy="916"/>
            </a:xfrm>
            <a:custGeom>
              <a:avLst/>
              <a:gdLst>
                <a:gd name="connisteX0" fmla="*/ 858144 w 1028019"/>
                <a:gd name="connsiteY0" fmla="*/ 581683 h 581683"/>
                <a:gd name="connisteX1" fmla="*/ 980699 w 1028019"/>
                <a:gd name="connsiteY1" fmla="*/ 306728 h 581683"/>
                <a:gd name="connisteX2" fmla="*/ 140594 w 1028019"/>
                <a:gd name="connsiteY2" fmla="*/ 1293 h 581683"/>
                <a:gd name="connisteX3" fmla="*/ 3434 w 1028019"/>
                <a:gd name="connsiteY3" fmla="*/ 215288 h 581683"/>
              </a:gdLst>
              <a:ahLst/>
              <a:cxnLst>
                <a:cxn ang="0">
                  <a:pos x="connisteX0" y="connsiteY0"/>
                </a:cxn>
                <a:cxn ang="0">
                  <a:pos x="connisteX1" y="connsiteY1"/>
                </a:cxn>
                <a:cxn ang="0">
                  <a:pos x="connisteX2" y="connsiteY2"/>
                </a:cxn>
                <a:cxn ang="0">
                  <a:pos x="connisteX3" y="connsiteY3"/>
                </a:cxn>
              </a:cxnLst>
              <a:rect l="l" t="t" r="r" b="b"/>
              <a:pathLst>
                <a:path w="1028020" h="581683">
                  <a:moveTo>
                    <a:pt x="858145" y="581683"/>
                  </a:moveTo>
                  <a:cubicBezTo>
                    <a:pt x="899420" y="532788"/>
                    <a:pt x="1124210" y="422933"/>
                    <a:pt x="980700" y="306728"/>
                  </a:cubicBezTo>
                  <a:cubicBezTo>
                    <a:pt x="837190" y="190523"/>
                    <a:pt x="336175" y="19708"/>
                    <a:pt x="140595" y="1293"/>
                  </a:cubicBezTo>
                  <a:cubicBezTo>
                    <a:pt x="-54985" y="-17122"/>
                    <a:pt x="14230" y="166393"/>
                    <a:pt x="3435" y="21528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任意多边形 11"/>
            <p:cNvSpPr/>
            <p:nvPr/>
          </p:nvSpPr>
          <p:spPr>
            <a:xfrm>
              <a:off x="10842" y="5186"/>
              <a:ext cx="1831" cy="1302"/>
            </a:xfrm>
            <a:custGeom>
              <a:avLst/>
              <a:gdLst>
                <a:gd name="connisteX0" fmla="*/ 2591 w 1162736"/>
                <a:gd name="connsiteY0" fmla="*/ 215730 h 826600"/>
                <a:gd name="connisteX1" fmla="*/ 139751 w 1162736"/>
                <a:gd name="connsiteY1" fmla="*/ 1735 h 826600"/>
                <a:gd name="connisteX2" fmla="*/ 963981 w 1162736"/>
                <a:gd name="connsiteY2" fmla="*/ 322410 h 826600"/>
                <a:gd name="connisteX3" fmla="*/ 1162736 w 1162736"/>
                <a:gd name="connsiteY3" fmla="*/ 826600 h 826600"/>
              </a:gdLst>
              <a:ahLst/>
              <a:cxnLst>
                <a:cxn ang="0">
                  <a:pos x="connisteX0" y="connsiteY0"/>
                </a:cxn>
                <a:cxn ang="0">
                  <a:pos x="connisteX1" y="connsiteY1"/>
                </a:cxn>
                <a:cxn ang="0">
                  <a:pos x="connisteX2" y="connsiteY2"/>
                </a:cxn>
                <a:cxn ang="0">
                  <a:pos x="connisteX3" y="connsiteY3"/>
                </a:cxn>
              </a:cxnLst>
              <a:rect l="l" t="t" r="r" b="b"/>
              <a:pathLst>
                <a:path w="1162736" h="826600">
                  <a:moveTo>
                    <a:pt x="2591" y="215730"/>
                  </a:moveTo>
                  <a:cubicBezTo>
                    <a:pt x="13386" y="166200"/>
                    <a:pt x="-52654" y="-19855"/>
                    <a:pt x="139751" y="1735"/>
                  </a:cubicBezTo>
                  <a:cubicBezTo>
                    <a:pt x="332156" y="23325"/>
                    <a:pt x="759511" y="157310"/>
                    <a:pt x="963981" y="322410"/>
                  </a:cubicBezTo>
                  <a:cubicBezTo>
                    <a:pt x="1168451" y="487510"/>
                    <a:pt x="1139241" y="731985"/>
                    <a:pt x="1162736" y="826600"/>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任意多边形 12"/>
            <p:cNvSpPr/>
            <p:nvPr/>
          </p:nvSpPr>
          <p:spPr>
            <a:xfrm>
              <a:off x="9027" y="4126"/>
              <a:ext cx="5035" cy="2548"/>
            </a:xfrm>
            <a:custGeom>
              <a:avLst/>
              <a:gdLst>
                <a:gd name="connisteX0" fmla="*/ 286386 w 3197132"/>
                <a:gd name="connsiteY0" fmla="*/ 489646 h 1617894"/>
                <a:gd name="connisteX1" fmla="*/ 255906 w 3197132"/>
                <a:gd name="connsiteY1" fmla="*/ 16571 h 1617894"/>
                <a:gd name="connisteX2" fmla="*/ 3094991 w 3197132"/>
                <a:gd name="connsiteY2" fmla="*/ 1038921 h 1617894"/>
                <a:gd name="connisteX3" fmla="*/ 2362201 w 3197132"/>
                <a:gd name="connsiteY3" fmla="*/ 1558351 h 1617894"/>
                <a:gd name="connisteX4" fmla="*/ 2362201 w 3197132"/>
                <a:gd name="connsiteY4" fmla="*/ 1588831 h 1617894"/>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197132" h="1617895">
                  <a:moveTo>
                    <a:pt x="286387" y="489647"/>
                  </a:moveTo>
                  <a:cubicBezTo>
                    <a:pt x="223522" y="374712"/>
                    <a:pt x="-306068" y="-93283"/>
                    <a:pt x="255907" y="16572"/>
                  </a:cubicBezTo>
                  <a:cubicBezTo>
                    <a:pt x="817882" y="126427"/>
                    <a:pt x="2673987" y="730312"/>
                    <a:pt x="3094992" y="1038922"/>
                  </a:cubicBezTo>
                  <a:cubicBezTo>
                    <a:pt x="3515997" y="1347532"/>
                    <a:pt x="2508887" y="1448497"/>
                    <a:pt x="2362202" y="1558352"/>
                  </a:cubicBezTo>
                  <a:cubicBezTo>
                    <a:pt x="2215517" y="1668207"/>
                    <a:pt x="2347597" y="1593277"/>
                    <a:pt x="2362202" y="158883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6815" name="文本框 13"/>
            <p:cNvSpPr txBox="1"/>
            <p:nvPr/>
          </p:nvSpPr>
          <p:spPr>
            <a:xfrm>
              <a:off x="9820" y="4461"/>
              <a:ext cx="584" cy="1226"/>
            </a:xfrm>
            <a:prstGeom prst="rect">
              <a:avLst/>
            </a:prstGeom>
            <a:noFill/>
            <a:ln w="9525">
              <a:noFill/>
            </a:ln>
          </p:spPr>
          <p:txBody>
            <a:bodyPr wrap="square" anchor="t" anchorCtr="0">
              <a:spAutoFit/>
            </a:bodyPr>
            <a:p>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en-US">
                <a:latin typeface="Times New Roman" panose="02020603050405020304" pitchFamily="18" charset="0"/>
                <a:ea typeface="宋体" panose="02010600030101010101" pitchFamily="2" charset="-122"/>
              </a:endParaRPr>
            </a:p>
          </p:txBody>
        </p:sp>
        <p:sp>
          <p:nvSpPr>
            <p:cNvPr id="76816" name="文本框 14"/>
            <p:cNvSpPr txBox="1"/>
            <p:nvPr/>
          </p:nvSpPr>
          <p:spPr>
            <a:xfrm>
              <a:off x="11655" y="5291"/>
              <a:ext cx="584" cy="1226"/>
            </a:xfrm>
            <a:prstGeom prst="rect">
              <a:avLst/>
            </a:prstGeom>
            <a:noFill/>
            <a:ln w="9525">
              <a:noFill/>
            </a:ln>
          </p:spPr>
          <p:txBody>
            <a:bodyPr wrap="square" anchor="t" anchorCtr="0">
              <a:spAutoFit/>
            </a:bodyPr>
            <a:p>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2</a:t>
              </a:r>
              <a:endParaRPr lang="zh-CN" altLang="en-US">
                <a:latin typeface="Times New Roman" panose="02020603050405020304" pitchFamily="18" charset="0"/>
                <a:ea typeface="宋体" panose="02010600030101010101" pitchFamily="2" charset="-122"/>
              </a:endParaRPr>
            </a:p>
          </p:txBody>
        </p:sp>
        <p:sp>
          <p:nvSpPr>
            <p:cNvPr id="76817" name="文本框 15"/>
            <p:cNvSpPr txBox="1"/>
            <p:nvPr/>
          </p:nvSpPr>
          <p:spPr>
            <a:xfrm>
              <a:off x="10404" y="3861"/>
              <a:ext cx="584" cy="1226"/>
            </a:xfrm>
            <a:prstGeom prst="rect">
              <a:avLst/>
            </a:prstGeom>
            <a:noFill/>
            <a:ln w="9525">
              <a:noFill/>
            </a:ln>
          </p:spPr>
          <p:txBody>
            <a:bodyPr wrap="square" anchor="t" anchorCtr="0">
              <a:spAutoFit/>
            </a:bodyPr>
            <a:p>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3</a:t>
              </a:r>
              <a:endParaRPr lang="zh-CN" altLang="en-US">
                <a:latin typeface="Times New Roman" panose="02020603050405020304" pitchFamily="18" charset="0"/>
                <a:ea typeface="宋体" panose="02010600030101010101" pitchFamily="2" charset="-122"/>
              </a:endParaRPr>
            </a:p>
          </p:txBody>
        </p:sp>
        <p:sp>
          <p:nvSpPr>
            <p:cNvPr id="76818" name="文本框 19"/>
            <p:cNvSpPr txBox="1"/>
            <p:nvPr/>
          </p:nvSpPr>
          <p:spPr>
            <a:xfrm>
              <a:off x="10337" y="5740"/>
              <a:ext cx="611" cy="1226"/>
            </a:xfrm>
            <a:prstGeom prst="rect">
              <a:avLst/>
            </a:prstGeom>
            <a:noFill/>
            <a:ln w="9525">
              <a:noFill/>
            </a:ln>
          </p:spPr>
          <p:txBody>
            <a:bodyPr wrap="square" anchor="t" anchorCtr="0">
              <a:spAutoFit/>
            </a:bodyPr>
            <a:p>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C</a:t>
              </a:r>
              <a:endParaRPr lang="en-US" altLang="zh-CN">
                <a:latin typeface="Times New Roman" panose="02020603050405020304" pitchFamily="18" charset="0"/>
                <a:ea typeface="宋体" panose="02010600030101010101" pitchFamily="2" charset="-122"/>
              </a:endParaRPr>
            </a:p>
          </p:txBody>
        </p:sp>
      </p:grpSp>
      <p:pic>
        <p:nvPicPr>
          <p:cNvPr id="76819" name="图片 11272">
            <a:hlinkClick r:id="rId8"/>
          </p:cNvPr>
          <p:cNvPicPr>
            <a:picLocks noChangeAspect="1"/>
          </p:cNvPicPr>
          <p:nvPr/>
        </p:nvPicPr>
        <p:blipFill>
          <a:blip r:embed="rId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262145"/>
          <p:cNvSpPr txBox="1"/>
          <p:nvPr/>
        </p:nvSpPr>
        <p:spPr>
          <a:xfrm>
            <a:off x="20638" y="22225"/>
            <a:ext cx="7200900" cy="1190625"/>
          </a:xfrm>
          <a:prstGeom prst="rect">
            <a:avLst/>
          </a:prstGeom>
          <a:noFill/>
          <a:ln w="9525">
            <a:noFill/>
          </a:ln>
        </p:spPr>
        <p:txBody>
          <a:bodyPr anchor="t" anchorCtr="0">
            <a:spAutoFit/>
          </a:bodyPr>
          <a:p>
            <a:r>
              <a:rPr lang="en-US" altLang="zh-CN" sz="1800" b="1">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例</a:t>
            </a:r>
            <a:r>
              <a:rPr lang="en-US" altLang="zh-CN" sz="1800" b="1">
                <a:solidFill>
                  <a:srgbClr val="FF0000"/>
                </a:solidFill>
                <a:latin typeface="微软雅黑" panose="020B0503020204020204" pitchFamily="34" charset="-122"/>
                <a:ea typeface="微软雅黑" panose="020B0503020204020204" pitchFamily="34" charset="-122"/>
              </a:rPr>
              <a:t>9.10]</a:t>
            </a:r>
            <a:r>
              <a:rPr lang="en-US" altLang="zh-CN" sz="1800" b="1">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如图曲柄滑块机构在铅垂面内，均质曲柄</a:t>
            </a:r>
            <a:r>
              <a:rPr lang="en-US" altLang="zh-CN" sz="1800" b="1" i="1">
                <a:latin typeface="微软雅黑" panose="020B0503020204020204" pitchFamily="34" charset="-122"/>
                <a:ea typeface="微软雅黑" panose="020B0503020204020204" pitchFamily="34" charset="-122"/>
              </a:rPr>
              <a:t>OA</a:t>
            </a:r>
            <a:r>
              <a:rPr lang="zh-CN" altLang="en-US" sz="1800" b="1" dirty="0">
                <a:latin typeface="微软雅黑" panose="020B0503020204020204" pitchFamily="34" charset="-122"/>
                <a:ea typeface="微软雅黑" panose="020B0503020204020204" pitchFamily="34" charset="-122"/>
              </a:rPr>
              <a:t>长度为</a:t>
            </a:r>
            <a:r>
              <a:rPr lang="en-US" altLang="zh-CN" sz="1800" b="1" i="1">
                <a:latin typeface="微软雅黑" panose="020B0503020204020204" pitchFamily="34" charset="-122"/>
                <a:ea typeface="微软雅黑" panose="020B0503020204020204" pitchFamily="34" charset="-122"/>
              </a:rPr>
              <a:t>r</a:t>
            </a:r>
            <a:r>
              <a:rPr lang="zh-CN" altLang="en-US" sz="1800" b="1" dirty="0">
                <a:latin typeface="微软雅黑" panose="020B0503020204020204" pitchFamily="34" charset="-122"/>
                <a:ea typeface="微软雅黑" panose="020B0503020204020204" pitchFamily="34" charset="-122"/>
              </a:rPr>
              <a:t>，质量为</a:t>
            </a:r>
            <a:r>
              <a:rPr lang="en-US" altLang="zh-CN" sz="1800" b="1" i="1">
                <a:latin typeface="微软雅黑" panose="020B0503020204020204" pitchFamily="34" charset="-122"/>
                <a:ea typeface="微软雅黑" panose="020B0503020204020204" pitchFamily="34" charset="-122"/>
              </a:rPr>
              <a:t>m</a:t>
            </a:r>
            <a:r>
              <a:rPr lang="zh-CN" altLang="en-US" sz="1800" b="1" i="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在未知变化的力偶矩</a:t>
            </a:r>
            <a:r>
              <a:rPr lang="en-US" altLang="zh-CN" sz="1800" b="1">
                <a:latin typeface="微软雅黑" panose="020B0503020204020204" pitchFamily="34" charset="-122"/>
                <a:ea typeface="微软雅黑" panose="020B0503020204020204" pitchFamily="34" charset="-122"/>
              </a:rPr>
              <a:t>M</a:t>
            </a:r>
            <a:r>
              <a:rPr lang="zh-CN" altLang="en-US" sz="1800" b="1" dirty="0">
                <a:latin typeface="微软雅黑" panose="020B0503020204020204" pitchFamily="34" charset="-122"/>
                <a:ea typeface="微软雅黑" panose="020B0503020204020204" pitchFamily="34" charset="-122"/>
              </a:rPr>
              <a:t>作用下，以匀角速度          转动；均质连杆</a:t>
            </a:r>
            <a:r>
              <a:rPr lang="en-US" altLang="zh-CN" sz="1800" b="1" i="1">
                <a:latin typeface="微软雅黑" panose="020B0503020204020204" pitchFamily="34" charset="-122"/>
                <a:ea typeface="微软雅黑" panose="020B0503020204020204" pitchFamily="34" charset="-122"/>
              </a:rPr>
              <a:t>AB</a:t>
            </a:r>
            <a:r>
              <a:rPr lang="zh-CN" altLang="en-US" sz="1800" b="1" dirty="0">
                <a:latin typeface="微软雅黑" panose="020B0503020204020204" pitchFamily="34" charset="-122"/>
                <a:ea typeface="微软雅黑" panose="020B0503020204020204" pitchFamily="34" charset="-122"/>
              </a:rPr>
              <a:t>长度为</a:t>
            </a:r>
            <a:r>
              <a:rPr lang="en-US" altLang="zh-CN" sz="1800" b="1">
                <a:latin typeface="微软雅黑" panose="020B0503020204020204" pitchFamily="34" charset="-122"/>
                <a:ea typeface="微软雅黑" panose="020B0503020204020204" pitchFamily="34" charset="-122"/>
              </a:rPr>
              <a:t>2r</a:t>
            </a:r>
            <a:r>
              <a:rPr lang="zh-CN" altLang="en-US" sz="1800" b="1" dirty="0">
                <a:latin typeface="微软雅黑" panose="020B0503020204020204" pitchFamily="34" charset="-122"/>
                <a:ea typeface="微软雅黑" panose="020B0503020204020204" pitchFamily="34" charset="-122"/>
              </a:rPr>
              <a:t>，质量为</a:t>
            </a:r>
            <a:r>
              <a:rPr lang="en-US" altLang="zh-CN" sz="1800" b="1" i="1">
                <a:latin typeface="微软雅黑" panose="020B0503020204020204" pitchFamily="34" charset="-122"/>
                <a:ea typeface="微软雅黑" panose="020B0503020204020204" pitchFamily="34" charset="-122"/>
              </a:rPr>
              <a:t>m</a:t>
            </a:r>
            <a:r>
              <a:rPr lang="zh-CN" altLang="en-US" sz="1800" b="1" dirty="0">
                <a:latin typeface="微软雅黑" panose="020B0503020204020204" pitchFamily="34" charset="-122"/>
                <a:ea typeface="微软雅黑" panose="020B0503020204020204" pitchFamily="34" charset="-122"/>
              </a:rPr>
              <a:t>。已知滑块的工作阻力为</a:t>
            </a:r>
            <a:r>
              <a:rPr lang="en-US" altLang="zh-CN" sz="1800" b="1" i="1">
                <a:latin typeface="微软雅黑" panose="020B0503020204020204" pitchFamily="34" charset="-122"/>
                <a:ea typeface="微软雅黑" panose="020B0503020204020204" pitchFamily="34" charset="-122"/>
              </a:rPr>
              <a:t>F</a:t>
            </a:r>
            <a:r>
              <a:rPr lang="zh-CN" altLang="en-US" sz="1800" b="1" dirty="0">
                <a:latin typeface="微软雅黑" panose="020B0503020204020204" pitchFamily="34" charset="-122"/>
                <a:ea typeface="微软雅黑" panose="020B0503020204020204" pitchFamily="34" charset="-122"/>
              </a:rPr>
              <a:t>，不计滑块</a:t>
            </a:r>
            <a:r>
              <a:rPr lang="en-US" altLang="zh-CN" sz="1800" b="1" i="1">
                <a:latin typeface="微软雅黑" panose="020B0503020204020204" pitchFamily="34" charset="-122"/>
                <a:ea typeface="微软雅黑" panose="020B0503020204020204" pitchFamily="34" charset="-122"/>
              </a:rPr>
              <a:t>B</a:t>
            </a:r>
            <a:r>
              <a:rPr lang="zh-CN" altLang="en-US" sz="1800" b="1" dirty="0">
                <a:latin typeface="微软雅黑" panose="020B0503020204020204" pitchFamily="34" charset="-122"/>
                <a:ea typeface="微软雅黑" panose="020B0503020204020204" pitchFamily="34" charset="-122"/>
              </a:rPr>
              <a:t>的质量，忽略所有阻碍运动的摩擦。求图示瞬时</a:t>
            </a:r>
            <a:r>
              <a:rPr lang="en-US" altLang="zh-CN" sz="1800" b="1">
                <a:latin typeface="微软雅黑" panose="020B0503020204020204" pitchFamily="34" charset="-122"/>
                <a:ea typeface="微软雅黑" panose="020B0503020204020204" pitchFamily="34" charset="-122"/>
              </a:rPr>
              <a:t>M</a:t>
            </a:r>
            <a:r>
              <a:rPr lang="zh-CN" altLang="en-US"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78850" name="文本框 262147"/>
          <p:cNvSpPr txBox="1"/>
          <p:nvPr/>
        </p:nvSpPr>
        <p:spPr>
          <a:xfrm>
            <a:off x="0" y="1412875"/>
            <a:ext cx="555625" cy="706438"/>
          </a:xfrm>
          <a:prstGeom prst="rect">
            <a:avLst/>
          </a:prstGeom>
          <a:noFill/>
          <a:ln w="9525">
            <a:noFill/>
          </a:ln>
        </p:spPr>
        <p:txBody>
          <a:bodyPr anchor="t" anchorCtr="0">
            <a:spAutoFit/>
          </a:bodyPr>
          <a:p>
            <a:r>
              <a:rPr lang="zh-CN" altLang="en-US" sz="2000" b="1" dirty="0">
                <a:latin typeface="Times New Roman" panose="02020603050405020304" pitchFamily="18" charset="0"/>
                <a:ea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解法</a:t>
            </a:r>
            <a:r>
              <a:rPr lang="en-US" altLang="zh-CN" sz="2000" b="1">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grpSp>
        <p:nvGrpSpPr>
          <p:cNvPr id="78851" name="组合 262149"/>
          <p:cNvGrpSpPr>
            <a:grpSpLocks noChangeAspect="1"/>
          </p:cNvGrpSpPr>
          <p:nvPr/>
        </p:nvGrpSpPr>
        <p:grpSpPr>
          <a:xfrm>
            <a:off x="5684838" y="982663"/>
            <a:ext cx="3556000" cy="1787525"/>
            <a:chOff x="2359" y="5928"/>
            <a:chExt cx="2564" cy="1289"/>
          </a:xfrm>
        </p:grpSpPr>
        <p:sp>
          <p:nvSpPr>
            <p:cNvPr id="78852" name="矩形 262150"/>
            <p:cNvSpPr>
              <a:spLocks noChangeAspect="1"/>
            </p:cNvSpPr>
            <p:nvPr/>
          </p:nvSpPr>
          <p:spPr>
            <a:xfrm>
              <a:off x="2359" y="5928"/>
              <a:ext cx="2564" cy="1289"/>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78853" name="组合 262151"/>
            <p:cNvGrpSpPr/>
            <p:nvPr/>
          </p:nvGrpSpPr>
          <p:grpSpPr>
            <a:xfrm>
              <a:off x="2359" y="5928"/>
              <a:ext cx="2564" cy="1289"/>
              <a:chOff x="703" y="2403"/>
              <a:chExt cx="1231" cy="619"/>
            </a:xfrm>
          </p:grpSpPr>
          <p:grpSp>
            <p:nvGrpSpPr>
              <p:cNvPr id="78854" name="组合 262152"/>
              <p:cNvGrpSpPr/>
              <p:nvPr/>
            </p:nvGrpSpPr>
            <p:grpSpPr>
              <a:xfrm>
                <a:off x="754" y="2403"/>
                <a:ext cx="1180" cy="619"/>
                <a:chOff x="2804" y="7413"/>
                <a:chExt cx="2950" cy="1548"/>
              </a:xfrm>
            </p:grpSpPr>
            <p:sp>
              <p:nvSpPr>
                <p:cNvPr id="78855" name="文本框 262153"/>
                <p:cNvSpPr txBox="1"/>
                <p:nvPr/>
              </p:nvSpPr>
              <p:spPr>
                <a:xfrm>
                  <a:off x="2804" y="7434"/>
                  <a:ext cx="2940" cy="1527"/>
                </a:xfrm>
                <a:prstGeom prst="rect">
                  <a:avLst/>
                </a:prstGeom>
                <a:noFill/>
                <a:ln w="9525">
                  <a:noFill/>
                </a:ln>
              </p:spPr>
              <p:txBody>
                <a:bodyPr lIns="18000" tIns="0" rIns="0" bIns="0" anchor="t" anchorCtr="0"/>
                <a:p>
                  <a:pPr algn="just"/>
                  <a:endParaRPr lang="zh-CN" altLang="en-US" sz="1000" dirty="0">
                    <a:solidFill>
                      <a:srgbClr val="000000"/>
                    </a:solidFill>
                    <a:latin typeface="Times New Roman" panose="02020603050405020304" pitchFamily="18" charset="0"/>
                    <a:ea typeface="宋体" panose="02010600030101010101" pitchFamily="2" charset="-122"/>
                  </a:endParaRPr>
                </a:p>
                <a:p>
                  <a:pPr algn="just"/>
                  <a:r>
                    <a:rPr lang="en-US" altLang="zh-CN" sz="2000" b="1">
                      <a:solidFill>
                        <a:srgbClr val="FF0066"/>
                      </a:solidFill>
                      <a:latin typeface="Times New Roman" panose="02020603050405020304" pitchFamily="18" charset="0"/>
                      <a:ea typeface="宋体" panose="02010600030101010101" pitchFamily="2" charset="-122"/>
                    </a:rPr>
                    <a:t>M</a:t>
                  </a:r>
                  <a:endParaRPr lang="en-US" altLang="zh-CN" sz="2000" b="1">
                    <a:solidFill>
                      <a:srgbClr val="FF0066"/>
                    </a:solidFill>
                    <a:latin typeface="Times New Roman" panose="02020603050405020304" pitchFamily="18" charset="0"/>
                    <a:ea typeface="宋体" panose="02010600030101010101" pitchFamily="2" charset="-122"/>
                  </a:endParaRPr>
                </a:p>
                <a:p>
                  <a:pPr algn="just"/>
                  <a:endParaRPr lang="en-US" altLang="zh-CN" sz="1000">
                    <a:solidFill>
                      <a:srgbClr val="000000"/>
                    </a:solidFill>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p:txBody>
            </p:sp>
            <p:grpSp>
              <p:nvGrpSpPr>
                <p:cNvPr id="78856" name="组合 262154"/>
                <p:cNvGrpSpPr/>
                <p:nvPr/>
              </p:nvGrpSpPr>
              <p:grpSpPr>
                <a:xfrm>
                  <a:off x="2834" y="7413"/>
                  <a:ext cx="2920" cy="1173"/>
                  <a:chOff x="2834" y="7413"/>
                  <a:chExt cx="2920" cy="1173"/>
                </a:xfrm>
              </p:grpSpPr>
              <p:sp>
                <p:nvSpPr>
                  <p:cNvPr id="78857" name="矩形 262155"/>
                  <p:cNvSpPr/>
                  <p:nvPr/>
                </p:nvSpPr>
                <p:spPr>
                  <a:xfrm>
                    <a:off x="3206" y="8226"/>
                    <a:ext cx="120" cy="132"/>
                  </a:xfrm>
                  <a:prstGeom prst="rect">
                    <a:avLst/>
                  </a:prstGeom>
                  <a:noFill/>
                  <a:ln w="9525"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78858" name="组合 262156"/>
                  <p:cNvGrpSpPr/>
                  <p:nvPr/>
                </p:nvGrpSpPr>
                <p:grpSpPr>
                  <a:xfrm>
                    <a:off x="2834" y="7413"/>
                    <a:ext cx="2920" cy="1173"/>
                    <a:chOff x="2864" y="7404"/>
                    <a:chExt cx="2920" cy="1173"/>
                  </a:xfrm>
                </p:grpSpPr>
                <p:sp>
                  <p:nvSpPr>
                    <p:cNvPr id="78859" name="直接连接符 262157"/>
                    <p:cNvSpPr/>
                    <p:nvPr/>
                  </p:nvSpPr>
                  <p:spPr>
                    <a:xfrm>
                      <a:off x="3060" y="8349"/>
                      <a:ext cx="1670" cy="9"/>
                    </a:xfrm>
                    <a:prstGeom prst="line">
                      <a:avLst/>
                    </a:prstGeom>
                    <a:ln w="9525" cap="flat" cmpd="sng">
                      <a:solidFill>
                        <a:srgbClr val="000000"/>
                      </a:solidFill>
                      <a:prstDash val="lgDashDot"/>
                      <a:round/>
                      <a:headEnd type="none" w="med" len="med"/>
                      <a:tailEnd type="none" w="med" len="med"/>
                    </a:ln>
                  </p:spPr>
                </p:sp>
                <p:grpSp>
                  <p:nvGrpSpPr>
                    <p:cNvPr id="78860" name="组合 262158"/>
                    <p:cNvGrpSpPr/>
                    <p:nvPr/>
                  </p:nvGrpSpPr>
                  <p:grpSpPr>
                    <a:xfrm>
                      <a:off x="2864" y="7404"/>
                      <a:ext cx="2920" cy="1173"/>
                      <a:chOff x="2864" y="7404"/>
                      <a:chExt cx="2920" cy="1173"/>
                    </a:xfrm>
                  </p:grpSpPr>
                  <p:grpSp>
                    <p:nvGrpSpPr>
                      <p:cNvPr id="78861" name="组合 262159"/>
                      <p:cNvGrpSpPr/>
                      <p:nvPr/>
                    </p:nvGrpSpPr>
                    <p:grpSpPr>
                      <a:xfrm>
                        <a:off x="3118" y="7555"/>
                        <a:ext cx="2166" cy="1013"/>
                        <a:chOff x="3118" y="7555"/>
                        <a:chExt cx="2166" cy="1013"/>
                      </a:xfrm>
                    </p:grpSpPr>
                    <p:grpSp>
                      <p:nvGrpSpPr>
                        <p:cNvPr id="78862" name="组合 262160"/>
                        <p:cNvGrpSpPr/>
                        <p:nvPr/>
                      </p:nvGrpSpPr>
                      <p:grpSpPr>
                        <a:xfrm>
                          <a:off x="4444" y="8139"/>
                          <a:ext cx="840" cy="429"/>
                          <a:chOff x="4094" y="8490"/>
                          <a:chExt cx="840" cy="429"/>
                        </a:xfrm>
                      </p:grpSpPr>
                      <p:grpSp>
                        <p:nvGrpSpPr>
                          <p:cNvPr id="78863" name="组合 262161"/>
                          <p:cNvGrpSpPr/>
                          <p:nvPr/>
                        </p:nvGrpSpPr>
                        <p:grpSpPr>
                          <a:xfrm>
                            <a:off x="4094" y="8811"/>
                            <a:ext cx="840" cy="108"/>
                            <a:chOff x="4104" y="8811"/>
                            <a:chExt cx="840" cy="108"/>
                          </a:xfrm>
                        </p:grpSpPr>
                        <p:sp>
                          <p:nvSpPr>
                            <p:cNvPr id="78864" name="矩形 262162"/>
                            <p:cNvSpPr/>
                            <p:nvPr/>
                          </p:nvSpPr>
                          <p:spPr>
                            <a:xfrm>
                              <a:off x="4130" y="8811"/>
                              <a:ext cx="790" cy="108"/>
                            </a:xfrm>
                            <a:prstGeom prst="rect">
                              <a:avLst/>
                            </a:prstGeom>
                            <a:pattFill prst="horz">
                              <a:fgClr>
                                <a:srgbClr val="000000"/>
                              </a:fgClr>
                              <a:bgClr>
                                <a:srgbClr val="FFFFFF"/>
                              </a:bgClr>
                            </a:patt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65" name="直接连接符 262163"/>
                            <p:cNvSpPr/>
                            <p:nvPr/>
                          </p:nvSpPr>
                          <p:spPr>
                            <a:xfrm>
                              <a:off x="4104" y="8811"/>
                              <a:ext cx="840" cy="0"/>
                            </a:xfrm>
                            <a:prstGeom prst="line">
                              <a:avLst/>
                            </a:prstGeom>
                            <a:ln w="12700" cap="flat" cmpd="sng">
                              <a:solidFill>
                                <a:srgbClr val="000000"/>
                              </a:solidFill>
                              <a:prstDash val="solid"/>
                              <a:round/>
                              <a:headEnd type="none" w="med" len="med"/>
                              <a:tailEnd type="none" w="med" len="med"/>
                            </a:ln>
                          </p:spPr>
                        </p:sp>
                      </p:grpSp>
                      <p:grpSp>
                        <p:nvGrpSpPr>
                          <p:cNvPr id="78866" name="组合 262164"/>
                          <p:cNvGrpSpPr/>
                          <p:nvPr/>
                        </p:nvGrpSpPr>
                        <p:grpSpPr>
                          <a:xfrm flipV="1">
                            <a:off x="4094" y="8490"/>
                            <a:ext cx="840" cy="108"/>
                            <a:chOff x="4104" y="8811"/>
                            <a:chExt cx="840" cy="108"/>
                          </a:xfrm>
                        </p:grpSpPr>
                        <p:sp>
                          <p:nvSpPr>
                            <p:cNvPr id="78867" name="矩形 262165"/>
                            <p:cNvSpPr/>
                            <p:nvPr/>
                          </p:nvSpPr>
                          <p:spPr>
                            <a:xfrm>
                              <a:off x="4130" y="8811"/>
                              <a:ext cx="790" cy="108"/>
                            </a:xfrm>
                            <a:prstGeom prst="rect">
                              <a:avLst/>
                            </a:prstGeom>
                            <a:pattFill prst="horz">
                              <a:fgClr>
                                <a:srgbClr val="000000"/>
                              </a:fgClr>
                              <a:bgClr>
                                <a:srgbClr val="FFFFFF"/>
                              </a:bgClr>
                            </a:pattFill>
                            <a:ln w="9525">
                              <a:noFill/>
                            </a:ln>
                          </p:spPr>
                          <p:txBody>
                            <a:bodyPr rot="10800000" anchor="t" anchorCtr="0"/>
                            <a:p>
                              <a:endParaRPr lang="zh-CN" altLang="en-US" dirty="0">
                                <a:latin typeface="Times New Roman" panose="02020603050405020304" pitchFamily="18" charset="0"/>
                                <a:ea typeface="宋体" panose="02010600030101010101" pitchFamily="2" charset="-122"/>
                              </a:endParaRPr>
                            </a:p>
                          </p:txBody>
                        </p:sp>
                        <p:sp>
                          <p:nvSpPr>
                            <p:cNvPr id="78868" name="直接连接符 262166"/>
                            <p:cNvSpPr/>
                            <p:nvPr/>
                          </p:nvSpPr>
                          <p:spPr>
                            <a:xfrm>
                              <a:off x="4104" y="8811"/>
                              <a:ext cx="840" cy="0"/>
                            </a:xfrm>
                            <a:prstGeom prst="line">
                              <a:avLst/>
                            </a:prstGeom>
                            <a:ln w="12700" cap="flat" cmpd="sng">
                              <a:solidFill>
                                <a:srgbClr val="000000"/>
                              </a:solidFill>
                              <a:prstDash val="solid"/>
                              <a:round/>
                              <a:headEnd type="none" w="med" len="med"/>
                              <a:tailEnd type="none" w="med" len="med"/>
                            </a:ln>
                          </p:spPr>
                        </p:sp>
                      </p:grpSp>
                    </p:grpSp>
                    <p:grpSp>
                      <p:nvGrpSpPr>
                        <p:cNvPr id="78869" name="组合 262167"/>
                        <p:cNvGrpSpPr/>
                        <p:nvPr/>
                      </p:nvGrpSpPr>
                      <p:grpSpPr>
                        <a:xfrm>
                          <a:off x="3118" y="7555"/>
                          <a:ext cx="1760" cy="875"/>
                          <a:chOff x="3118" y="7555"/>
                          <a:chExt cx="1760" cy="875"/>
                        </a:xfrm>
                      </p:grpSpPr>
                      <p:sp>
                        <p:nvSpPr>
                          <p:cNvPr id="78870" name="矩形 262168"/>
                          <p:cNvSpPr/>
                          <p:nvPr/>
                        </p:nvSpPr>
                        <p:spPr>
                          <a:xfrm>
                            <a:off x="4688" y="8280"/>
                            <a:ext cx="180" cy="150"/>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78871" name="组合 262169"/>
                          <p:cNvGrpSpPr/>
                          <p:nvPr/>
                        </p:nvGrpSpPr>
                        <p:grpSpPr>
                          <a:xfrm>
                            <a:off x="3118" y="7555"/>
                            <a:ext cx="1760" cy="839"/>
                            <a:chOff x="3118" y="7555"/>
                            <a:chExt cx="1760" cy="839"/>
                          </a:xfrm>
                        </p:grpSpPr>
                        <p:grpSp>
                          <p:nvGrpSpPr>
                            <p:cNvPr id="78872" name="组合 262170"/>
                            <p:cNvGrpSpPr/>
                            <p:nvPr/>
                          </p:nvGrpSpPr>
                          <p:grpSpPr>
                            <a:xfrm>
                              <a:off x="3118" y="7555"/>
                              <a:ext cx="1760" cy="792"/>
                              <a:chOff x="3118" y="7555"/>
                              <a:chExt cx="1760" cy="792"/>
                            </a:xfrm>
                          </p:grpSpPr>
                          <p:sp>
                            <p:nvSpPr>
                              <p:cNvPr id="78873" name="矩形 262171"/>
                              <p:cNvSpPr/>
                              <p:nvPr/>
                            </p:nvSpPr>
                            <p:spPr>
                              <a:xfrm rot="1590611">
                                <a:off x="3118" y="7942"/>
                                <a:ext cx="1760" cy="57"/>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74" name="矩形 262172"/>
                              <p:cNvSpPr/>
                              <p:nvPr/>
                            </p:nvSpPr>
                            <p:spPr>
                              <a:xfrm rot="-5400000">
                                <a:off x="2828" y="7933"/>
                                <a:ext cx="778" cy="5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endParaRPr lang="zh-CN" altLang="en-US" dirty="0">
                                  <a:latin typeface="Times New Roman" panose="02020603050405020304" pitchFamily="18" charset="0"/>
                                  <a:ea typeface="宋体" panose="02010600030101010101" pitchFamily="2" charset="-122"/>
                                </a:endParaRPr>
                              </a:p>
                            </p:txBody>
                          </p:sp>
                          <p:sp>
                            <p:nvSpPr>
                              <p:cNvPr id="78875" name="椭圆 262173"/>
                              <p:cNvSpPr/>
                              <p:nvPr/>
                            </p:nvSpPr>
                            <p:spPr>
                              <a:xfrm rot="1590611">
                                <a:off x="3185" y="7555"/>
                                <a:ext cx="70" cy="69"/>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78876" name="椭圆 262174"/>
                            <p:cNvSpPr/>
                            <p:nvPr/>
                          </p:nvSpPr>
                          <p:spPr>
                            <a:xfrm>
                              <a:off x="4740" y="8325"/>
                              <a:ext cx="70" cy="69"/>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pSp>
                  <p:grpSp>
                    <p:nvGrpSpPr>
                      <p:cNvPr id="78877" name="组合 262175"/>
                      <p:cNvGrpSpPr/>
                      <p:nvPr/>
                    </p:nvGrpSpPr>
                    <p:grpSpPr>
                      <a:xfrm>
                        <a:off x="3038" y="8316"/>
                        <a:ext cx="340" cy="261"/>
                        <a:chOff x="2668" y="8316"/>
                        <a:chExt cx="340" cy="261"/>
                      </a:xfrm>
                    </p:grpSpPr>
                    <p:sp>
                      <p:nvSpPr>
                        <p:cNvPr id="78878" name="等腰三角形 262176"/>
                        <p:cNvSpPr/>
                        <p:nvPr/>
                      </p:nvSpPr>
                      <p:spPr>
                        <a:xfrm>
                          <a:off x="2773" y="8340"/>
                          <a:ext cx="130" cy="150"/>
                        </a:xfrm>
                        <a:prstGeom prst="triangle">
                          <a:avLst>
                            <a:gd name="adj" fmla="val 50000"/>
                          </a:avLst>
                        </a:prstGeom>
                        <a:noFill/>
                        <a:ln w="12700"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79" name="椭圆 262177"/>
                        <p:cNvSpPr/>
                        <p:nvPr/>
                      </p:nvSpPr>
                      <p:spPr>
                        <a:xfrm>
                          <a:off x="2798" y="8316"/>
                          <a:ext cx="80" cy="81"/>
                        </a:xfrm>
                        <a:prstGeom prst="ellipse">
                          <a:avLst/>
                        </a:prstGeom>
                        <a:solidFill>
                          <a:srgbClr val="FFFFFF"/>
                        </a:solidFill>
                        <a:ln w="12700"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80" name="矩形 262178"/>
                        <p:cNvSpPr/>
                        <p:nvPr/>
                      </p:nvSpPr>
                      <p:spPr>
                        <a:xfrm>
                          <a:off x="2688" y="8487"/>
                          <a:ext cx="300" cy="90"/>
                        </a:xfrm>
                        <a:prstGeom prst="rect">
                          <a:avLst/>
                        </a:prstGeom>
                        <a:pattFill prst="horz">
                          <a:fgClr>
                            <a:srgbClr val="000000"/>
                          </a:fgClr>
                          <a:bgClr>
                            <a:srgbClr val="FFFFFF"/>
                          </a:bgClr>
                        </a:patt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81" name="直接连接符 262179"/>
                        <p:cNvSpPr/>
                        <p:nvPr/>
                      </p:nvSpPr>
                      <p:spPr>
                        <a:xfrm>
                          <a:off x="2668" y="8487"/>
                          <a:ext cx="340" cy="0"/>
                        </a:xfrm>
                        <a:prstGeom prst="line">
                          <a:avLst/>
                        </a:prstGeom>
                        <a:ln w="12700" cap="flat" cmpd="sng">
                          <a:solidFill>
                            <a:srgbClr val="000000"/>
                          </a:solidFill>
                          <a:prstDash val="solid"/>
                          <a:round/>
                          <a:headEnd type="none" w="med" len="med"/>
                          <a:tailEnd type="none" w="med" len="med"/>
                        </a:ln>
                      </p:spPr>
                    </p:sp>
                  </p:grpSp>
                  <p:sp>
                    <p:nvSpPr>
                      <p:cNvPr id="78882" name="直接连接符 262180"/>
                      <p:cNvSpPr/>
                      <p:nvPr/>
                    </p:nvSpPr>
                    <p:spPr>
                      <a:xfrm flipH="1">
                        <a:off x="4877" y="8349"/>
                        <a:ext cx="580" cy="0"/>
                      </a:xfrm>
                      <a:prstGeom prst="line">
                        <a:avLst/>
                      </a:prstGeom>
                      <a:ln w="9525" cap="flat" cmpd="sng">
                        <a:solidFill>
                          <a:srgbClr val="000000"/>
                        </a:solidFill>
                        <a:prstDash val="solid"/>
                        <a:round/>
                        <a:headEnd type="none" w="med" len="med"/>
                        <a:tailEnd type="triangle" w="sm" len="med"/>
                      </a:ln>
                    </p:spPr>
                  </p:sp>
                  <p:sp>
                    <p:nvSpPr>
                      <p:cNvPr id="78883" name="任意多边形 262181"/>
                      <p:cNvSpPr/>
                      <p:nvPr/>
                    </p:nvSpPr>
                    <p:spPr>
                      <a:xfrm rot="-2323919">
                        <a:off x="3050" y="7941"/>
                        <a:ext cx="350" cy="309"/>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sp>
                    <p:nvSpPr>
                      <p:cNvPr id="78884" name="文本框 262182"/>
                      <p:cNvSpPr txBox="1"/>
                      <p:nvPr/>
                    </p:nvSpPr>
                    <p:spPr>
                      <a:xfrm>
                        <a:off x="2864" y="8181"/>
                        <a:ext cx="300" cy="306"/>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O</a:t>
                        </a:r>
                        <a:endParaRPr lang="en-US" altLang="zh-CN">
                          <a:latin typeface="Times New Roman" panose="02020603050405020304" pitchFamily="18" charset="0"/>
                          <a:ea typeface="宋体" panose="02010600030101010101" pitchFamily="2" charset="-122"/>
                        </a:endParaRPr>
                      </a:p>
                    </p:txBody>
                  </p:sp>
                  <p:sp>
                    <p:nvSpPr>
                      <p:cNvPr id="78885" name="文本框 262183"/>
                      <p:cNvSpPr txBox="1"/>
                      <p:nvPr/>
                    </p:nvSpPr>
                    <p:spPr>
                      <a:xfrm>
                        <a:off x="2984" y="7404"/>
                        <a:ext cx="300" cy="306"/>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sp>
                    <p:nvSpPr>
                      <p:cNvPr id="78886" name="文本框 262184"/>
                      <p:cNvSpPr txBox="1"/>
                      <p:nvPr/>
                    </p:nvSpPr>
                    <p:spPr>
                      <a:xfrm>
                        <a:off x="4694" y="7884"/>
                        <a:ext cx="300" cy="306"/>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B</a:t>
                        </a:r>
                        <a:endParaRPr lang="en-US" altLang="zh-CN">
                          <a:latin typeface="Times New Roman" panose="02020603050405020304" pitchFamily="18" charset="0"/>
                          <a:ea typeface="宋体" panose="02010600030101010101" pitchFamily="2" charset="-122"/>
                        </a:endParaRPr>
                      </a:p>
                    </p:txBody>
                  </p:sp>
                  <p:sp>
                    <p:nvSpPr>
                      <p:cNvPr id="78887" name="文本框 262185"/>
                      <p:cNvSpPr txBox="1"/>
                      <p:nvPr/>
                    </p:nvSpPr>
                    <p:spPr>
                      <a:xfrm>
                        <a:off x="5484" y="8196"/>
                        <a:ext cx="300" cy="306"/>
                      </a:xfrm>
                      <a:prstGeom prst="rect">
                        <a:avLst/>
                      </a:prstGeom>
                      <a:noFill/>
                      <a:ln w="9525">
                        <a:noFill/>
                      </a:ln>
                    </p:spPr>
                    <p:txBody>
                      <a:bodyPr lIns="18000" tIns="0" rIns="0" bIns="0" anchor="t" anchorCtr="0"/>
                      <a:p>
                        <a:pPr algn="just"/>
                        <a:r>
                          <a:rPr lang="en-US" altLang="zh-CN" sz="800" b="1">
                            <a:solidFill>
                              <a:srgbClr val="000000"/>
                            </a:solidFill>
                            <a:latin typeface="Times New Roman" panose="02020603050405020304" pitchFamily="18" charset="0"/>
                            <a:ea typeface="宋体" panose="02010600030101010101" pitchFamily="2" charset="-122"/>
                          </a:rPr>
                          <a:t>F</a:t>
                        </a:r>
                        <a:endParaRPr lang="en-US" altLang="zh-CN">
                          <a:latin typeface="Times New Roman" panose="02020603050405020304" pitchFamily="18" charset="0"/>
                          <a:ea typeface="宋体" panose="02010600030101010101" pitchFamily="2" charset="-122"/>
                        </a:endParaRPr>
                      </a:p>
                    </p:txBody>
                  </p:sp>
                  <p:sp>
                    <p:nvSpPr>
                      <p:cNvPr id="78888" name="文本框 262186"/>
                      <p:cNvSpPr txBox="1"/>
                      <p:nvPr/>
                    </p:nvSpPr>
                    <p:spPr>
                      <a:xfrm>
                        <a:off x="3448" y="7992"/>
                        <a:ext cx="258" cy="276"/>
                      </a:xfrm>
                      <a:prstGeom prst="rect">
                        <a:avLst/>
                      </a:prstGeom>
                      <a:noFill/>
                      <a:ln w="9525">
                        <a:noFill/>
                      </a:ln>
                    </p:spPr>
                    <p:txBody>
                      <a:bodyPr lIns="18000" tIns="0" rIns="0" bIns="0" anchor="t" anchorCtr="0"/>
                      <a:p>
                        <a:pPr algn="just"/>
                        <a:r>
                          <a:rPr lang="en-US" altLang="zh-CN" sz="1000" i="1">
                            <a:solidFill>
                              <a:srgbClr val="000000"/>
                            </a:solidFill>
                            <a:latin typeface="Symbol" panose="05050102010706020507" pitchFamily="18" charset="2"/>
                            <a:ea typeface="宋体" panose="02010600030101010101" pitchFamily="2" charset="-122"/>
                          </a:rPr>
                          <a:t>w</a:t>
                        </a:r>
                        <a:endParaRPr lang="en-US" altLang="zh-CN">
                          <a:latin typeface="Times New Roman" panose="02020603050405020304" pitchFamily="18" charset="0"/>
                          <a:ea typeface="宋体" panose="02010600030101010101" pitchFamily="2" charset="-122"/>
                        </a:endParaRPr>
                      </a:p>
                    </p:txBody>
                  </p:sp>
                </p:grpSp>
              </p:grpSp>
            </p:grpSp>
          </p:grpSp>
          <p:sp>
            <p:nvSpPr>
              <p:cNvPr id="78889" name="直接连接符 262187"/>
              <p:cNvSpPr/>
              <p:nvPr/>
            </p:nvSpPr>
            <p:spPr>
              <a:xfrm>
                <a:off x="1202" y="2614"/>
                <a:ext cx="0" cy="226"/>
              </a:xfrm>
              <a:prstGeom prst="line">
                <a:avLst/>
              </a:prstGeom>
              <a:ln w="9525">
                <a:noFill/>
              </a:ln>
            </p:spPr>
          </p:sp>
          <p:sp>
            <p:nvSpPr>
              <p:cNvPr id="78890" name="直接连接符 262188"/>
              <p:cNvSpPr/>
              <p:nvPr/>
            </p:nvSpPr>
            <p:spPr>
              <a:xfrm>
                <a:off x="1202" y="2614"/>
                <a:ext cx="0" cy="226"/>
              </a:xfrm>
              <a:prstGeom prst="line">
                <a:avLst/>
              </a:prstGeom>
              <a:ln w="9525" cap="flat" cmpd="sng">
                <a:solidFill>
                  <a:srgbClr val="000000"/>
                </a:solidFill>
                <a:prstDash val="solid"/>
                <a:round/>
                <a:headEnd type="none" w="med" len="med"/>
                <a:tailEnd type="arrow" w="med" len="med"/>
              </a:ln>
            </p:spPr>
          </p:sp>
          <p:sp>
            <p:nvSpPr>
              <p:cNvPr id="78891" name="直接连接符 262189"/>
              <p:cNvSpPr/>
              <p:nvPr/>
            </p:nvSpPr>
            <p:spPr>
              <a:xfrm>
                <a:off x="1202" y="2614"/>
                <a:ext cx="181" cy="0"/>
              </a:xfrm>
              <a:prstGeom prst="line">
                <a:avLst/>
              </a:prstGeom>
              <a:ln w="9525" cap="flat" cmpd="sng">
                <a:solidFill>
                  <a:srgbClr val="000000"/>
                </a:solidFill>
                <a:prstDash val="solid"/>
                <a:round/>
                <a:headEnd type="none" w="med" len="med"/>
                <a:tailEnd type="arrow" w="med" len="med"/>
              </a:ln>
            </p:spPr>
          </p:sp>
          <p:sp>
            <p:nvSpPr>
              <p:cNvPr id="78892" name="直接连接符 262190"/>
              <p:cNvSpPr/>
              <p:nvPr/>
            </p:nvSpPr>
            <p:spPr>
              <a:xfrm flipV="1">
                <a:off x="1202" y="2478"/>
                <a:ext cx="0" cy="136"/>
              </a:xfrm>
              <a:prstGeom prst="line">
                <a:avLst/>
              </a:prstGeom>
              <a:ln w="9525" cap="flat" cmpd="sng">
                <a:solidFill>
                  <a:srgbClr val="000000"/>
                </a:solidFill>
                <a:prstDash val="solid"/>
                <a:round/>
                <a:headEnd type="none" w="med" len="med"/>
                <a:tailEnd type="arrow" w="med" len="med"/>
              </a:ln>
            </p:spPr>
          </p:sp>
          <p:sp>
            <p:nvSpPr>
              <p:cNvPr id="78893" name="直接连接符 262191"/>
              <p:cNvSpPr/>
              <p:nvPr/>
            </p:nvSpPr>
            <p:spPr>
              <a:xfrm>
                <a:off x="884" y="2614"/>
                <a:ext cx="0" cy="90"/>
              </a:xfrm>
              <a:prstGeom prst="line">
                <a:avLst/>
              </a:prstGeom>
              <a:ln w="9525" cap="flat" cmpd="sng">
                <a:solidFill>
                  <a:srgbClr val="000000"/>
                </a:solidFill>
                <a:prstDash val="solid"/>
                <a:round/>
                <a:headEnd type="none" w="med" len="med"/>
                <a:tailEnd type="arrow" w="med" len="med"/>
              </a:ln>
            </p:spPr>
          </p:sp>
          <p:sp>
            <p:nvSpPr>
              <p:cNvPr id="78894" name="直接连接符 262192"/>
              <p:cNvSpPr/>
              <p:nvPr/>
            </p:nvSpPr>
            <p:spPr>
              <a:xfrm>
                <a:off x="884" y="2614"/>
                <a:ext cx="136" cy="0"/>
              </a:xfrm>
              <a:prstGeom prst="line">
                <a:avLst/>
              </a:prstGeom>
              <a:ln w="9525" cap="flat" cmpd="sng">
                <a:solidFill>
                  <a:srgbClr val="000000"/>
                </a:solidFill>
                <a:prstDash val="solid"/>
                <a:round/>
                <a:headEnd type="none" w="med" len="med"/>
                <a:tailEnd type="arrow" w="med" len="med"/>
              </a:ln>
            </p:spPr>
          </p:sp>
          <p:graphicFrame>
            <p:nvGraphicFramePr>
              <p:cNvPr id="78895" name="对象 262193"/>
              <p:cNvGraphicFramePr/>
              <p:nvPr/>
            </p:nvGraphicFramePr>
            <p:xfrm>
              <a:off x="1156" y="2650"/>
              <a:ext cx="96" cy="112"/>
            </p:xfrm>
            <a:graphic>
              <a:graphicData uri="http://schemas.openxmlformats.org/presentationml/2006/ole">
                <mc:AlternateContent xmlns:mc="http://schemas.openxmlformats.org/markup-compatibility/2006">
                  <mc:Choice xmlns:v="urn:schemas-microsoft-com:vml" Requires="v">
                    <p:oleObj spid="_x0000_s3414" name="" r:id="rId1" imgW="152400" imgH="177800" progId="Equation.3">
                      <p:embed/>
                    </p:oleObj>
                  </mc:Choice>
                  <mc:Fallback>
                    <p:oleObj name="" r:id="rId1" imgW="152400" imgH="177800" progId="Equation.3">
                      <p:embed/>
                      <p:pic>
                        <p:nvPicPr>
                          <p:cNvPr id="0" name="图片 3413"/>
                          <p:cNvPicPr/>
                          <p:nvPr/>
                        </p:nvPicPr>
                        <p:blipFill>
                          <a:blip r:embed="rId2"/>
                          <a:stretch>
                            <a:fillRect/>
                          </a:stretch>
                        </p:blipFill>
                        <p:spPr>
                          <a:xfrm>
                            <a:off x="1156" y="2650"/>
                            <a:ext cx="96" cy="112"/>
                          </a:xfrm>
                          <a:prstGeom prst="rect">
                            <a:avLst/>
                          </a:prstGeom>
                          <a:noFill/>
                          <a:ln w="38100">
                            <a:noFill/>
                            <a:miter/>
                          </a:ln>
                        </p:spPr>
                      </p:pic>
                    </p:oleObj>
                  </mc:Fallback>
                </mc:AlternateContent>
              </a:graphicData>
            </a:graphic>
          </p:graphicFrame>
          <p:graphicFrame>
            <p:nvGraphicFramePr>
              <p:cNvPr id="78896" name="对象 262194"/>
              <p:cNvGraphicFramePr/>
              <p:nvPr/>
            </p:nvGraphicFramePr>
            <p:xfrm>
              <a:off x="884" y="2523"/>
              <a:ext cx="104" cy="104"/>
            </p:xfrm>
            <a:graphic>
              <a:graphicData uri="http://schemas.openxmlformats.org/presentationml/2006/ole">
                <mc:AlternateContent xmlns:mc="http://schemas.openxmlformats.org/markup-compatibility/2006">
                  <mc:Choice xmlns:v="urn:schemas-microsoft-com:vml" Requires="v">
                    <p:oleObj spid="_x0000_s3415" name="" r:id="rId3" imgW="165100" imgH="165100" progId="Equation.3">
                      <p:embed/>
                    </p:oleObj>
                  </mc:Choice>
                  <mc:Fallback>
                    <p:oleObj name="" r:id="rId3" imgW="165100" imgH="165100" progId="Equation.3">
                      <p:embed/>
                      <p:pic>
                        <p:nvPicPr>
                          <p:cNvPr id="0" name="图片 3414"/>
                          <p:cNvPicPr/>
                          <p:nvPr/>
                        </p:nvPicPr>
                        <p:blipFill>
                          <a:blip r:embed="rId4"/>
                          <a:stretch>
                            <a:fillRect/>
                          </a:stretch>
                        </p:blipFill>
                        <p:spPr>
                          <a:xfrm>
                            <a:off x="884" y="2523"/>
                            <a:ext cx="104" cy="104"/>
                          </a:xfrm>
                          <a:prstGeom prst="rect">
                            <a:avLst/>
                          </a:prstGeom>
                          <a:noFill/>
                          <a:ln w="38100">
                            <a:noFill/>
                            <a:miter/>
                          </a:ln>
                        </p:spPr>
                      </p:pic>
                    </p:oleObj>
                  </mc:Fallback>
                </mc:AlternateContent>
              </a:graphicData>
            </a:graphic>
          </p:graphicFrame>
          <p:graphicFrame>
            <p:nvGraphicFramePr>
              <p:cNvPr id="78897" name="对象 262195"/>
              <p:cNvGraphicFramePr/>
              <p:nvPr/>
            </p:nvGraphicFramePr>
            <p:xfrm>
              <a:off x="1020" y="2523"/>
              <a:ext cx="120" cy="136"/>
            </p:xfrm>
            <a:graphic>
              <a:graphicData uri="http://schemas.openxmlformats.org/presentationml/2006/ole">
                <mc:AlternateContent xmlns:mc="http://schemas.openxmlformats.org/markup-compatibility/2006">
                  <mc:Choice xmlns:v="urn:schemas-microsoft-com:vml" Requires="v">
                    <p:oleObj spid="_x0000_s3416" name="" r:id="rId5" imgW="190500" imgH="215900" progId="Equation.3">
                      <p:embed/>
                    </p:oleObj>
                  </mc:Choice>
                  <mc:Fallback>
                    <p:oleObj name="" r:id="rId5" imgW="190500" imgH="215900" progId="Equation.3">
                      <p:embed/>
                      <p:pic>
                        <p:nvPicPr>
                          <p:cNvPr id="0" name="图片 3415"/>
                          <p:cNvPicPr/>
                          <p:nvPr/>
                        </p:nvPicPr>
                        <p:blipFill>
                          <a:blip r:embed="rId6"/>
                          <a:stretch>
                            <a:fillRect/>
                          </a:stretch>
                        </p:blipFill>
                        <p:spPr>
                          <a:xfrm>
                            <a:off x="1020" y="2523"/>
                            <a:ext cx="120" cy="136"/>
                          </a:xfrm>
                          <a:prstGeom prst="rect">
                            <a:avLst/>
                          </a:prstGeom>
                          <a:noFill/>
                          <a:ln w="38100">
                            <a:noFill/>
                            <a:miter/>
                          </a:ln>
                        </p:spPr>
                      </p:pic>
                    </p:oleObj>
                  </mc:Fallback>
                </mc:AlternateContent>
              </a:graphicData>
            </a:graphic>
          </p:graphicFrame>
          <p:graphicFrame>
            <p:nvGraphicFramePr>
              <p:cNvPr id="78898" name="对象 262196"/>
              <p:cNvGraphicFramePr/>
              <p:nvPr/>
            </p:nvGraphicFramePr>
            <p:xfrm>
              <a:off x="1338" y="2478"/>
              <a:ext cx="152" cy="144"/>
            </p:xfrm>
            <a:graphic>
              <a:graphicData uri="http://schemas.openxmlformats.org/presentationml/2006/ole">
                <mc:AlternateContent xmlns:mc="http://schemas.openxmlformats.org/markup-compatibility/2006">
                  <mc:Choice xmlns:v="urn:schemas-microsoft-com:vml" Requires="v">
                    <p:oleObj spid="_x0000_s3417" name="" r:id="rId7" imgW="241300" imgH="228600" progId="Equation.3">
                      <p:embed/>
                    </p:oleObj>
                  </mc:Choice>
                  <mc:Fallback>
                    <p:oleObj name="" r:id="rId7" imgW="241300" imgH="228600" progId="Equation.3">
                      <p:embed/>
                      <p:pic>
                        <p:nvPicPr>
                          <p:cNvPr id="0" name="图片 3416"/>
                          <p:cNvPicPr/>
                          <p:nvPr/>
                        </p:nvPicPr>
                        <p:blipFill>
                          <a:blip r:embed="rId8"/>
                          <a:stretch>
                            <a:fillRect/>
                          </a:stretch>
                        </p:blipFill>
                        <p:spPr>
                          <a:xfrm>
                            <a:off x="1338" y="2478"/>
                            <a:ext cx="152" cy="144"/>
                          </a:xfrm>
                          <a:prstGeom prst="rect">
                            <a:avLst/>
                          </a:prstGeom>
                          <a:noFill/>
                          <a:ln w="38100">
                            <a:noFill/>
                            <a:miter/>
                          </a:ln>
                        </p:spPr>
                      </p:pic>
                    </p:oleObj>
                  </mc:Fallback>
                </mc:AlternateContent>
              </a:graphicData>
            </a:graphic>
          </p:graphicFrame>
          <p:graphicFrame>
            <p:nvGraphicFramePr>
              <p:cNvPr id="78899" name="对象 262197"/>
              <p:cNvGraphicFramePr/>
              <p:nvPr/>
            </p:nvGraphicFramePr>
            <p:xfrm>
              <a:off x="1156" y="2795"/>
              <a:ext cx="152" cy="104"/>
            </p:xfrm>
            <a:graphic>
              <a:graphicData uri="http://schemas.openxmlformats.org/presentationml/2006/ole">
                <mc:AlternateContent xmlns:mc="http://schemas.openxmlformats.org/markup-compatibility/2006">
                  <mc:Choice xmlns:v="urn:schemas-microsoft-com:vml" Requires="v">
                    <p:oleObj spid="_x0000_s3418" name="" r:id="rId9" imgW="241300" imgH="165100" progId="Equation.3">
                      <p:embed/>
                    </p:oleObj>
                  </mc:Choice>
                  <mc:Fallback>
                    <p:oleObj name="" r:id="rId9" imgW="241300" imgH="165100" progId="Equation.3">
                      <p:embed/>
                      <p:pic>
                        <p:nvPicPr>
                          <p:cNvPr id="0" name="图片 3417"/>
                          <p:cNvPicPr/>
                          <p:nvPr/>
                        </p:nvPicPr>
                        <p:blipFill>
                          <a:blip r:embed="rId10"/>
                          <a:stretch>
                            <a:fillRect/>
                          </a:stretch>
                        </p:blipFill>
                        <p:spPr>
                          <a:xfrm>
                            <a:off x="1156" y="2795"/>
                            <a:ext cx="152" cy="104"/>
                          </a:xfrm>
                          <a:prstGeom prst="rect">
                            <a:avLst/>
                          </a:prstGeom>
                          <a:noFill/>
                          <a:ln w="38100">
                            <a:noFill/>
                            <a:miter/>
                          </a:ln>
                        </p:spPr>
                      </p:pic>
                    </p:oleObj>
                  </mc:Fallback>
                </mc:AlternateContent>
              </a:graphicData>
            </a:graphic>
          </p:graphicFrame>
          <p:graphicFrame>
            <p:nvGraphicFramePr>
              <p:cNvPr id="78900" name="对象 262198"/>
              <p:cNvGraphicFramePr/>
              <p:nvPr/>
            </p:nvGraphicFramePr>
            <p:xfrm>
              <a:off x="1202" y="2432"/>
              <a:ext cx="144" cy="144"/>
            </p:xfrm>
            <a:graphic>
              <a:graphicData uri="http://schemas.openxmlformats.org/presentationml/2006/ole">
                <mc:AlternateContent xmlns:mc="http://schemas.openxmlformats.org/markup-compatibility/2006">
                  <mc:Choice xmlns:v="urn:schemas-microsoft-com:vml" Requires="v">
                    <p:oleObj spid="_x0000_s3419" name="" r:id="rId11" imgW="228600" imgH="228600" progId="Equation.3">
                      <p:embed/>
                    </p:oleObj>
                  </mc:Choice>
                  <mc:Fallback>
                    <p:oleObj name="" r:id="rId11" imgW="228600" imgH="228600" progId="Equation.3">
                      <p:embed/>
                      <p:pic>
                        <p:nvPicPr>
                          <p:cNvPr id="0" name="图片 3418"/>
                          <p:cNvPicPr/>
                          <p:nvPr/>
                        </p:nvPicPr>
                        <p:blipFill>
                          <a:blip r:embed="rId12"/>
                          <a:stretch>
                            <a:fillRect/>
                          </a:stretch>
                        </p:blipFill>
                        <p:spPr>
                          <a:xfrm>
                            <a:off x="1202" y="2432"/>
                            <a:ext cx="144" cy="144"/>
                          </a:xfrm>
                          <a:prstGeom prst="rect">
                            <a:avLst/>
                          </a:prstGeom>
                          <a:noFill/>
                          <a:ln w="38100">
                            <a:noFill/>
                            <a:miter/>
                          </a:ln>
                        </p:spPr>
                      </p:pic>
                    </p:oleObj>
                  </mc:Fallback>
                </mc:AlternateContent>
              </a:graphicData>
            </a:graphic>
          </p:graphicFrame>
          <p:graphicFrame>
            <p:nvGraphicFramePr>
              <p:cNvPr id="78901" name="对象 262199"/>
              <p:cNvGraphicFramePr/>
              <p:nvPr/>
            </p:nvGraphicFramePr>
            <p:xfrm>
              <a:off x="703" y="2614"/>
              <a:ext cx="141" cy="97"/>
            </p:xfrm>
            <a:graphic>
              <a:graphicData uri="http://schemas.openxmlformats.org/presentationml/2006/ole">
                <mc:AlternateContent xmlns:mc="http://schemas.openxmlformats.org/markup-compatibility/2006">
                  <mc:Choice xmlns:v="urn:schemas-microsoft-com:vml" Requires="v">
                    <p:oleObj spid="_x0000_s3420" name="" r:id="rId13" imgW="241300" imgH="165100" progId="Equation.3">
                      <p:embed/>
                    </p:oleObj>
                  </mc:Choice>
                  <mc:Fallback>
                    <p:oleObj name="" r:id="rId13" imgW="241300" imgH="165100" progId="Equation.3">
                      <p:embed/>
                      <p:pic>
                        <p:nvPicPr>
                          <p:cNvPr id="0" name="图片 3419"/>
                          <p:cNvPicPr/>
                          <p:nvPr/>
                        </p:nvPicPr>
                        <p:blipFill>
                          <a:blip r:embed="rId14"/>
                          <a:stretch>
                            <a:fillRect/>
                          </a:stretch>
                        </p:blipFill>
                        <p:spPr>
                          <a:xfrm>
                            <a:off x="703" y="2614"/>
                            <a:ext cx="141" cy="97"/>
                          </a:xfrm>
                          <a:prstGeom prst="rect">
                            <a:avLst/>
                          </a:prstGeom>
                          <a:noFill/>
                          <a:ln w="38100">
                            <a:noFill/>
                            <a:miter/>
                          </a:ln>
                        </p:spPr>
                      </p:pic>
                    </p:oleObj>
                  </mc:Fallback>
                </mc:AlternateContent>
              </a:graphicData>
            </a:graphic>
          </p:graphicFrame>
        </p:grpSp>
        <p:graphicFrame>
          <p:nvGraphicFramePr>
            <p:cNvPr id="78902" name="对象 262200"/>
            <p:cNvGraphicFramePr/>
            <p:nvPr/>
          </p:nvGraphicFramePr>
          <p:xfrm>
            <a:off x="4626" y="6745"/>
            <a:ext cx="233" cy="283"/>
          </p:xfrm>
          <a:graphic>
            <a:graphicData uri="http://schemas.openxmlformats.org/presentationml/2006/ole">
              <mc:AlternateContent xmlns:mc="http://schemas.openxmlformats.org/markup-compatibility/2006">
                <mc:Choice xmlns:v="urn:schemas-microsoft-com:vml" Requires="v">
                  <p:oleObj spid="_x0000_s3421" name="" r:id="rId15" imgW="177800" imgH="215265" progId="Equation.3">
                    <p:embed/>
                  </p:oleObj>
                </mc:Choice>
                <mc:Fallback>
                  <p:oleObj name="" r:id="rId15" imgW="177800" imgH="215265" progId="Equation.3">
                    <p:embed/>
                    <p:pic>
                      <p:nvPicPr>
                        <p:cNvPr id="0" name="图片 3420"/>
                        <p:cNvPicPr/>
                        <p:nvPr/>
                      </p:nvPicPr>
                      <p:blipFill>
                        <a:blip r:embed="rId16"/>
                        <a:stretch>
                          <a:fillRect/>
                        </a:stretch>
                      </p:blipFill>
                      <p:spPr>
                        <a:xfrm>
                          <a:off x="4626" y="6745"/>
                          <a:ext cx="233" cy="283"/>
                        </a:xfrm>
                        <a:prstGeom prst="rect">
                          <a:avLst/>
                        </a:prstGeom>
                        <a:noFill/>
                        <a:ln w="38100">
                          <a:noFill/>
                          <a:miter/>
                        </a:ln>
                      </p:spPr>
                    </p:pic>
                  </p:oleObj>
                </mc:Fallback>
              </mc:AlternateContent>
            </a:graphicData>
          </a:graphic>
        </p:graphicFrame>
        <p:sp>
          <p:nvSpPr>
            <p:cNvPr id="78903" name="直接连接符 262201"/>
            <p:cNvSpPr/>
            <p:nvPr/>
          </p:nvSpPr>
          <p:spPr>
            <a:xfrm>
              <a:off x="4155" y="6745"/>
              <a:ext cx="754" cy="0"/>
            </a:xfrm>
            <a:prstGeom prst="line">
              <a:avLst/>
            </a:prstGeom>
            <a:ln w="9525" cap="flat" cmpd="sng">
              <a:solidFill>
                <a:srgbClr val="000000"/>
              </a:solidFill>
              <a:prstDash val="solid"/>
              <a:round/>
              <a:headEnd type="none" w="med" len="med"/>
              <a:tailEnd type="triangle" w="med" len="med"/>
            </a:ln>
          </p:spPr>
        </p:sp>
      </p:grpSp>
      <p:sp>
        <p:nvSpPr>
          <p:cNvPr id="78904" name="矩形 262202"/>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04" name="对象 262203"/>
          <p:cNvGraphicFramePr/>
          <p:nvPr/>
        </p:nvGraphicFramePr>
        <p:xfrm>
          <a:off x="649288" y="1522413"/>
          <a:ext cx="4608512" cy="714375"/>
        </p:xfrm>
        <a:graphic>
          <a:graphicData uri="http://schemas.openxmlformats.org/presentationml/2006/ole">
            <mc:AlternateContent xmlns:mc="http://schemas.openxmlformats.org/markup-compatibility/2006">
              <mc:Choice xmlns:v="urn:schemas-microsoft-com:vml" Requires="v">
                <p:oleObj spid="_x0000_s3422" name="" r:id="rId17" imgW="2514600" imgH="393700" progId="Equation.3">
                  <p:embed/>
                </p:oleObj>
              </mc:Choice>
              <mc:Fallback>
                <p:oleObj name="" r:id="rId17" imgW="2514600" imgH="393700" progId="Equation.3">
                  <p:embed/>
                  <p:pic>
                    <p:nvPicPr>
                      <p:cNvPr id="0" name="图片 3421"/>
                      <p:cNvPicPr/>
                      <p:nvPr/>
                    </p:nvPicPr>
                    <p:blipFill>
                      <a:blip r:embed="rId18"/>
                      <a:stretch>
                        <a:fillRect/>
                      </a:stretch>
                    </p:blipFill>
                    <p:spPr>
                      <a:xfrm>
                        <a:off x="649288" y="1522413"/>
                        <a:ext cx="4608512" cy="714375"/>
                      </a:xfrm>
                      <a:prstGeom prst="rect">
                        <a:avLst/>
                      </a:prstGeom>
                      <a:noFill/>
                      <a:ln w="38100">
                        <a:noFill/>
                        <a:miter/>
                      </a:ln>
                    </p:spPr>
                  </p:pic>
                </p:oleObj>
              </mc:Fallback>
            </mc:AlternateContent>
          </a:graphicData>
        </a:graphic>
      </p:graphicFrame>
      <p:sp>
        <p:nvSpPr>
          <p:cNvPr id="78906" name="矩形 262204"/>
          <p:cNvSpPr/>
          <p:nvPr/>
        </p:nvSpPr>
        <p:spPr>
          <a:xfrm>
            <a:off x="0" y="32337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06" name="对象 262205"/>
          <p:cNvGraphicFramePr/>
          <p:nvPr/>
        </p:nvGraphicFramePr>
        <p:xfrm>
          <a:off x="107950" y="2184400"/>
          <a:ext cx="4765675" cy="655638"/>
        </p:xfrm>
        <a:graphic>
          <a:graphicData uri="http://schemas.openxmlformats.org/presentationml/2006/ole">
            <mc:AlternateContent xmlns:mc="http://schemas.openxmlformats.org/markup-compatibility/2006">
              <mc:Choice xmlns:v="urn:schemas-microsoft-com:vml" Requires="v">
                <p:oleObj spid="_x0000_s3423" name="" r:id="rId19" imgW="2425700" imgH="393700" progId="Equation.3">
                  <p:embed/>
                </p:oleObj>
              </mc:Choice>
              <mc:Fallback>
                <p:oleObj name="" r:id="rId19" imgW="2425700" imgH="393700" progId="Equation.3">
                  <p:embed/>
                  <p:pic>
                    <p:nvPicPr>
                      <p:cNvPr id="0" name="图片 3422"/>
                      <p:cNvPicPr/>
                      <p:nvPr/>
                    </p:nvPicPr>
                    <p:blipFill>
                      <a:blip r:embed="rId20"/>
                      <a:stretch>
                        <a:fillRect/>
                      </a:stretch>
                    </p:blipFill>
                    <p:spPr>
                      <a:xfrm>
                        <a:off x="107950" y="2184400"/>
                        <a:ext cx="4765675" cy="655638"/>
                      </a:xfrm>
                      <a:prstGeom prst="rect">
                        <a:avLst/>
                      </a:prstGeom>
                      <a:noFill/>
                      <a:ln w="38100">
                        <a:noFill/>
                        <a:miter/>
                      </a:ln>
                    </p:spPr>
                  </p:pic>
                </p:oleObj>
              </mc:Fallback>
            </mc:AlternateContent>
          </a:graphicData>
        </a:graphic>
      </p:graphicFrame>
      <p:sp>
        <p:nvSpPr>
          <p:cNvPr id="78908" name="矩形 262206"/>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08" name="对象 262207"/>
          <p:cNvGraphicFramePr/>
          <p:nvPr/>
        </p:nvGraphicFramePr>
        <p:xfrm>
          <a:off x="0" y="2708275"/>
          <a:ext cx="8101013" cy="501650"/>
        </p:xfrm>
        <a:graphic>
          <a:graphicData uri="http://schemas.openxmlformats.org/presentationml/2006/ole">
            <mc:AlternateContent xmlns:mc="http://schemas.openxmlformats.org/markup-compatibility/2006">
              <mc:Choice xmlns:v="urn:schemas-microsoft-com:vml" Requires="v">
                <p:oleObj spid="_x0000_s3424" name="" r:id="rId21" imgW="3848100" imgH="241300" progId="Equation.3">
                  <p:embed/>
                </p:oleObj>
              </mc:Choice>
              <mc:Fallback>
                <p:oleObj name="" r:id="rId21" imgW="3848100" imgH="241300" progId="Equation.3">
                  <p:embed/>
                  <p:pic>
                    <p:nvPicPr>
                      <p:cNvPr id="0" name="图片 3423"/>
                      <p:cNvPicPr/>
                      <p:nvPr/>
                    </p:nvPicPr>
                    <p:blipFill>
                      <a:blip r:embed="rId22"/>
                      <a:stretch>
                        <a:fillRect/>
                      </a:stretch>
                    </p:blipFill>
                    <p:spPr>
                      <a:xfrm>
                        <a:off x="0" y="2708275"/>
                        <a:ext cx="8101013" cy="501650"/>
                      </a:xfrm>
                      <a:prstGeom prst="rect">
                        <a:avLst/>
                      </a:prstGeom>
                      <a:noFill/>
                      <a:ln w="38100">
                        <a:noFill/>
                        <a:miter/>
                      </a:ln>
                    </p:spPr>
                  </p:pic>
                </p:oleObj>
              </mc:Fallback>
            </mc:AlternateContent>
          </a:graphicData>
        </a:graphic>
      </p:graphicFrame>
      <p:graphicFrame>
        <p:nvGraphicFramePr>
          <p:cNvPr id="262209" name="对象 262208"/>
          <p:cNvGraphicFramePr/>
          <p:nvPr/>
        </p:nvGraphicFramePr>
        <p:xfrm>
          <a:off x="323850" y="3571875"/>
          <a:ext cx="360363" cy="338138"/>
        </p:xfrm>
        <a:graphic>
          <a:graphicData uri="http://schemas.openxmlformats.org/presentationml/2006/ole">
            <mc:AlternateContent xmlns:mc="http://schemas.openxmlformats.org/markup-compatibility/2006">
              <mc:Choice xmlns:v="urn:schemas-microsoft-com:vml" Requires="v">
                <p:oleObj spid="_x0000_s3425" name="" r:id="rId23" imgW="152400" imgH="139700" progId="Equation.3">
                  <p:embed/>
                </p:oleObj>
              </mc:Choice>
              <mc:Fallback>
                <p:oleObj name="" r:id="rId23" imgW="152400" imgH="139700" progId="Equation.3">
                  <p:embed/>
                  <p:pic>
                    <p:nvPicPr>
                      <p:cNvPr id="0" name="图片 3424"/>
                      <p:cNvPicPr/>
                      <p:nvPr/>
                    </p:nvPicPr>
                    <p:blipFill>
                      <a:blip r:embed="rId24"/>
                      <a:stretch>
                        <a:fillRect/>
                      </a:stretch>
                    </p:blipFill>
                    <p:spPr>
                      <a:xfrm>
                        <a:off x="323850" y="3571875"/>
                        <a:ext cx="360363" cy="338138"/>
                      </a:xfrm>
                      <a:prstGeom prst="rect">
                        <a:avLst/>
                      </a:prstGeom>
                      <a:noFill/>
                      <a:ln w="38100">
                        <a:noFill/>
                        <a:miter/>
                      </a:ln>
                    </p:spPr>
                  </p:pic>
                </p:oleObj>
              </mc:Fallback>
            </mc:AlternateContent>
          </a:graphicData>
        </a:graphic>
      </p:graphicFrame>
      <p:sp>
        <p:nvSpPr>
          <p:cNvPr id="262210" name="矩形 262209"/>
          <p:cNvSpPr/>
          <p:nvPr/>
        </p:nvSpPr>
        <p:spPr>
          <a:xfrm>
            <a:off x="34925" y="3500438"/>
            <a:ext cx="1778000" cy="396875"/>
          </a:xfrm>
          <a:prstGeom prst="rect">
            <a:avLst/>
          </a:prstGeom>
          <a:noFill/>
          <a:ln w="9525">
            <a:noFill/>
          </a:ln>
        </p:spPr>
        <p:txBody>
          <a:bodyPr wrap="none" anchor="ctr" anchorCtr="0">
            <a:spAutoFit/>
          </a:bodyPr>
          <a:p>
            <a:r>
              <a:rPr lang="zh-CN" altLang="en-US" sz="2000" dirty="0">
                <a:solidFill>
                  <a:srgbClr val="FF0000"/>
                </a:solidFill>
                <a:latin typeface="微软雅黑" panose="020B0503020204020204" pitchFamily="34" charset="-122"/>
                <a:ea typeface="微软雅黑" panose="020B0503020204020204" pitchFamily="34" charset="-122"/>
              </a:rPr>
              <a:t>取    为自变量</a:t>
            </a:r>
            <a:r>
              <a:rPr lang="zh-CN" altLang="en-US" sz="800" dirty="0">
                <a:latin typeface="Times New Roman" panose="02020603050405020304" pitchFamily="18" charset="0"/>
                <a:ea typeface="宋体" panose="02010600030101010101" pitchFamily="2" charset="-122"/>
              </a:rPr>
              <a:t> </a:t>
            </a:r>
            <a:endParaRPr lang="zh-CN" altLang="en-US" sz="800" dirty="0">
              <a:latin typeface="Times New Roman" panose="02020603050405020304" pitchFamily="18" charset="0"/>
              <a:ea typeface="宋体" panose="02010600030101010101" pitchFamily="2" charset="-122"/>
            </a:endParaRPr>
          </a:p>
        </p:txBody>
      </p:sp>
      <p:sp>
        <p:nvSpPr>
          <p:cNvPr id="78912" name="矩形 262210"/>
          <p:cNvSpPr/>
          <p:nvPr/>
        </p:nvSpPr>
        <p:spPr>
          <a:xfrm>
            <a:off x="0" y="33147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12" name="对象 262211"/>
          <p:cNvGraphicFramePr/>
          <p:nvPr/>
        </p:nvGraphicFramePr>
        <p:xfrm>
          <a:off x="1763713" y="3357563"/>
          <a:ext cx="4968875" cy="525462"/>
        </p:xfrm>
        <a:graphic>
          <a:graphicData uri="http://schemas.openxmlformats.org/presentationml/2006/ole">
            <mc:AlternateContent xmlns:mc="http://schemas.openxmlformats.org/markup-compatibility/2006">
              <mc:Choice xmlns:v="urn:schemas-microsoft-com:vml" Requires="v">
                <p:oleObj spid="_x0000_s3426" name="" r:id="rId25" imgW="2159000" imgH="228600" progId="Equation.3">
                  <p:embed/>
                </p:oleObj>
              </mc:Choice>
              <mc:Fallback>
                <p:oleObj name="" r:id="rId25" imgW="2159000" imgH="228600" progId="Equation.3">
                  <p:embed/>
                  <p:pic>
                    <p:nvPicPr>
                      <p:cNvPr id="0" name="图片 3425"/>
                      <p:cNvPicPr/>
                      <p:nvPr/>
                    </p:nvPicPr>
                    <p:blipFill>
                      <a:blip r:embed="rId26"/>
                      <a:stretch>
                        <a:fillRect/>
                      </a:stretch>
                    </p:blipFill>
                    <p:spPr>
                      <a:xfrm>
                        <a:off x="1763713" y="3357563"/>
                        <a:ext cx="4968875" cy="525462"/>
                      </a:xfrm>
                      <a:prstGeom prst="rect">
                        <a:avLst/>
                      </a:prstGeom>
                      <a:noFill/>
                      <a:ln w="38100">
                        <a:noFill/>
                        <a:miter/>
                      </a:ln>
                    </p:spPr>
                  </p:pic>
                </p:oleObj>
              </mc:Fallback>
            </mc:AlternateContent>
          </a:graphicData>
        </a:graphic>
      </p:graphicFrame>
      <p:sp>
        <p:nvSpPr>
          <p:cNvPr id="78914" name="矩形 262212"/>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14" name="对象 262213"/>
          <p:cNvGraphicFramePr/>
          <p:nvPr/>
        </p:nvGraphicFramePr>
        <p:xfrm>
          <a:off x="107950" y="4005263"/>
          <a:ext cx="3844925" cy="442912"/>
        </p:xfrm>
        <a:graphic>
          <a:graphicData uri="http://schemas.openxmlformats.org/presentationml/2006/ole">
            <mc:AlternateContent xmlns:mc="http://schemas.openxmlformats.org/markup-compatibility/2006">
              <mc:Choice xmlns:v="urn:schemas-microsoft-com:vml" Requires="v">
                <p:oleObj spid="_x0000_s3427" name="" r:id="rId27" imgW="2056765" imgH="241300" progId="Equation.3">
                  <p:embed/>
                </p:oleObj>
              </mc:Choice>
              <mc:Fallback>
                <p:oleObj name="" r:id="rId27" imgW="2056765" imgH="241300" progId="Equation.3">
                  <p:embed/>
                  <p:pic>
                    <p:nvPicPr>
                      <p:cNvPr id="0" name="图片 3426"/>
                      <p:cNvPicPr/>
                      <p:nvPr/>
                    </p:nvPicPr>
                    <p:blipFill>
                      <a:blip r:embed="rId28"/>
                      <a:stretch>
                        <a:fillRect/>
                      </a:stretch>
                    </p:blipFill>
                    <p:spPr>
                      <a:xfrm>
                        <a:off x="107950" y="4005263"/>
                        <a:ext cx="3844925" cy="442912"/>
                      </a:xfrm>
                      <a:prstGeom prst="rect">
                        <a:avLst/>
                      </a:prstGeom>
                      <a:noFill/>
                      <a:ln w="38100">
                        <a:noFill/>
                        <a:miter/>
                      </a:ln>
                    </p:spPr>
                  </p:pic>
                </p:oleObj>
              </mc:Fallback>
            </mc:AlternateContent>
          </a:graphicData>
        </a:graphic>
      </p:graphicFrame>
      <p:sp>
        <p:nvSpPr>
          <p:cNvPr id="78916" name="矩形 262214"/>
          <p:cNvSpPr/>
          <p:nvPr/>
        </p:nvSpPr>
        <p:spPr>
          <a:xfrm>
            <a:off x="0" y="33099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917" name="矩形 262216"/>
          <p:cNvSpPr/>
          <p:nvPr/>
        </p:nvSpPr>
        <p:spPr>
          <a:xfrm>
            <a:off x="0" y="33004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262219" name="对象 262218"/>
          <p:cNvGraphicFramePr/>
          <p:nvPr/>
        </p:nvGraphicFramePr>
        <p:xfrm>
          <a:off x="319088" y="4448175"/>
          <a:ext cx="436562" cy="384175"/>
        </p:xfrm>
        <a:graphic>
          <a:graphicData uri="http://schemas.openxmlformats.org/presentationml/2006/ole">
            <mc:AlternateContent xmlns:mc="http://schemas.openxmlformats.org/markup-compatibility/2006">
              <mc:Choice xmlns:v="urn:schemas-microsoft-com:vml" Requires="v">
                <p:oleObj spid="_x0000_s3428" name="" r:id="rId29" imgW="266065" imgH="228600" progId="Equation.3">
                  <p:embed/>
                </p:oleObj>
              </mc:Choice>
              <mc:Fallback>
                <p:oleObj name="" r:id="rId29" imgW="266065" imgH="228600" progId="Equation.3">
                  <p:embed/>
                  <p:pic>
                    <p:nvPicPr>
                      <p:cNvPr id="0" name="图片 3427"/>
                      <p:cNvPicPr/>
                      <p:nvPr/>
                    </p:nvPicPr>
                    <p:blipFill>
                      <a:blip r:embed="rId30"/>
                      <a:stretch>
                        <a:fillRect/>
                      </a:stretch>
                    </p:blipFill>
                    <p:spPr>
                      <a:xfrm>
                        <a:off x="319088" y="4448175"/>
                        <a:ext cx="436562" cy="384175"/>
                      </a:xfrm>
                      <a:prstGeom prst="rect">
                        <a:avLst/>
                      </a:prstGeom>
                      <a:noFill/>
                      <a:ln w="38100">
                        <a:noFill/>
                        <a:miter/>
                      </a:ln>
                    </p:spPr>
                  </p:pic>
                </p:oleObj>
              </mc:Fallback>
            </mc:AlternateContent>
          </a:graphicData>
        </a:graphic>
      </p:graphicFrame>
      <p:sp>
        <p:nvSpPr>
          <p:cNvPr id="32843" name="矩形 262219"/>
          <p:cNvSpPr/>
          <p:nvPr/>
        </p:nvSpPr>
        <p:spPr>
          <a:xfrm>
            <a:off x="-36512" y="4437063"/>
            <a:ext cx="2376487" cy="396875"/>
          </a:xfrm>
          <a:prstGeom prst="rect">
            <a:avLst/>
          </a:prstGeom>
          <a:noFill/>
          <a:ln w="9525">
            <a:noFill/>
          </a:ln>
        </p:spPr>
        <p:txBody>
          <a:bodyPr anchor="ctr" anchorCtr="0">
            <a:spAutoFit/>
          </a:bodyPr>
          <a:p>
            <a:r>
              <a:rPr lang="zh-CN" altLang="en-US" sz="2000" dirty="0">
                <a:solidFill>
                  <a:srgbClr val="FF0000"/>
                </a:solidFill>
                <a:latin typeface="微软雅黑" panose="020B0503020204020204" pitchFamily="34" charset="-122"/>
                <a:ea typeface="微软雅黑" panose="020B0503020204020204" pitchFamily="34" charset="-122"/>
              </a:rPr>
              <a:t>取      为自变量</a:t>
            </a:r>
            <a:r>
              <a:rPr lang="zh-CN" altLang="en-US" sz="800" dirty="0">
                <a:latin typeface="Times New Roman" panose="02020603050405020304" pitchFamily="18" charset="0"/>
                <a:ea typeface="宋体" panose="02010600030101010101" pitchFamily="2" charset="-122"/>
              </a:rPr>
              <a:t> </a:t>
            </a:r>
            <a:endParaRPr lang="zh-CN" altLang="en-US" sz="800" dirty="0">
              <a:latin typeface="Times New Roman" panose="02020603050405020304" pitchFamily="18" charset="0"/>
              <a:ea typeface="宋体" panose="02010600030101010101" pitchFamily="2" charset="-122"/>
            </a:endParaRPr>
          </a:p>
        </p:txBody>
      </p:sp>
      <p:graphicFrame>
        <p:nvGraphicFramePr>
          <p:cNvPr id="262230" name="对象 262229"/>
          <p:cNvGraphicFramePr/>
          <p:nvPr/>
        </p:nvGraphicFramePr>
        <p:xfrm>
          <a:off x="107950" y="6223000"/>
          <a:ext cx="1898650" cy="593725"/>
        </p:xfrm>
        <a:graphic>
          <a:graphicData uri="http://schemas.openxmlformats.org/presentationml/2006/ole">
            <mc:AlternateContent xmlns:mc="http://schemas.openxmlformats.org/markup-compatibility/2006">
              <mc:Choice xmlns:v="urn:schemas-microsoft-com:vml" Requires="v">
                <p:oleObj spid="_x0000_s3429" name="" r:id="rId31" imgW="1206500" imgH="444500" progId="Equation.3">
                  <p:embed/>
                </p:oleObj>
              </mc:Choice>
              <mc:Fallback>
                <p:oleObj name="" r:id="rId31" imgW="1206500" imgH="444500" progId="Equation.3">
                  <p:embed/>
                  <p:pic>
                    <p:nvPicPr>
                      <p:cNvPr id="0" name="图片 3428"/>
                      <p:cNvPicPr/>
                      <p:nvPr/>
                    </p:nvPicPr>
                    <p:blipFill>
                      <a:blip r:embed="rId32"/>
                      <a:stretch>
                        <a:fillRect/>
                      </a:stretch>
                    </p:blipFill>
                    <p:spPr>
                      <a:xfrm>
                        <a:off x="107950" y="6223000"/>
                        <a:ext cx="1898650" cy="593725"/>
                      </a:xfrm>
                      <a:prstGeom prst="rect">
                        <a:avLst/>
                      </a:prstGeom>
                      <a:noFill/>
                      <a:ln w="38100">
                        <a:noFill/>
                        <a:miter/>
                      </a:ln>
                    </p:spPr>
                  </p:pic>
                </p:oleObj>
              </mc:Fallback>
            </mc:AlternateContent>
          </a:graphicData>
        </a:graphic>
      </p:graphicFrame>
      <p:sp>
        <p:nvSpPr>
          <p:cNvPr id="262231" name="矩形 262230"/>
          <p:cNvSpPr/>
          <p:nvPr/>
        </p:nvSpPr>
        <p:spPr>
          <a:xfrm>
            <a:off x="4435475" y="3967163"/>
            <a:ext cx="2593975" cy="1198562"/>
          </a:xfrm>
          <a:prstGeom prst="rect">
            <a:avLst/>
          </a:prstGeom>
          <a:noFill/>
          <a:ln w="9525">
            <a:noFill/>
          </a:ln>
        </p:spPr>
        <p:txBody>
          <a:bodyPr anchor="ctr" anchorCtr="0">
            <a:spAutoFit/>
          </a:bodyPr>
          <a:p>
            <a:pPr>
              <a:buClr>
                <a:srgbClr val="FF0000"/>
              </a:buClr>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作瞬时平动的杆</a:t>
            </a:r>
            <a:r>
              <a:rPr lang="en-US" altLang="zh-CN" b="1">
                <a:solidFill>
                  <a:srgbClr val="FF0000"/>
                </a:solidFill>
                <a:latin typeface="微软雅黑" panose="020B0503020204020204" pitchFamily="34" charset="-122"/>
                <a:ea typeface="微软雅黑" panose="020B0503020204020204" pitchFamily="34" charset="-122"/>
              </a:rPr>
              <a:t>AB</a:t>
            </a:r>
            <a:r>
              <a:rPr lang="zh-CN" altLang="en-US" b="1" dirty="0">
                <a:solidFill>
                  <a:srgbClr val="FF0000"/>
                </a:solidFill>
                <a:latin typeface="微软雅黑" panose="020B0503020204020204" pitchFamily="34" charset="-122"/>
                <a:ea typeface="微软雅黑" panose="020B0503020204020204" pitchFamily="34" charset="-122"/>
              </a:rPr>
              <a:t>的动能可直接表示为</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graphicFrame>
        <p:nvGraphicFramePr>
          <p:cNvPr id="262233" name="对象 262232"/>
          <p:cNvGraphicFramePr/>
          <p:nvPr/>
        </p:nvGraphicFramePr>
        <p:xfrm>
          <a:off x="6149975" y="5032375"/>
          <a:ext cx="1295400" cy="720725"/>
        </p:xfrm>
        <a:graphic>
          <a:graphicData uri="http://schemas.openxmlformats.org/presentationml/2006/ole">
            <mc:AlternateContent xmlns:mc="http://schemas.openxmlformats.org/markup-compatibility/2006">
              <mc:Choice xmlns:v="urn:schemas-microsoft-com:vml" Requires="v">
                <p:oleObj spid="_x0000_s3430" name="" r:id="rId33" imgW="660400" imgH="393700" progId="Equation.3">
                  <p:embed/>
                </p:oleObj>
              </mc:Choice>
              <mc:Fallback>
                <p:oleObj name="" r:id="rId33" imgW="660400" imgH="393700" progId="Equation.3">
                  <p:embed/>
                  <p:pic>
                    <p:nvPicPr>
                      <p:cNvPr id="0" name="图片 3429"/>
                      <p:cNvPicPr/>
                      <p:nvPr/>
                    </p:nvPicPr>
                    <p:blipFill>
                      <a:blip r:embed="rId34"/>
                      <a:stretch>
                        <a:fillRect/>
                      </a:stretch>
                    </p:blipFill>
                    <p:spPr>
                      <a:xfrm>
                        <a:off x="6149975" y="5032375"/>
                        <a:ext cx="1295400" cy="720725"/>
                      </a:xfrm>
                      <a:prstGeom prst="rect">
                        <a:avLst/>
                      </a:prstGeom>
                      <a:noFill/>
                      <a:ln w="38100">
                        <a:noFill/>
                        <a:miter/>
                      </a:ln>
                    </p:spPr>
                  </p:pic>
                </p:oleObj>
              </mc:Fallback>
            </mc:AlternateContent>
          </a:graphicData>
        </a:graphic>
      </p:graphicFrame>
      <p:graphicFrame>
        <p:nvGraphicFramePr>
          <p:cNvPr id="262235" name="对象 262234"/>
          <p:cNvGraphicFramePr/>
          <p:nvPr/>
        </p:nvGraphicFramePr>
        <p:xfrm>
          <a:off x="7607300" y="4929188"/>
          <a:ext cx="1223963" cy="841375"/>
        </p:xfrm>
        <a:graphic>
          <a:graphicData uri="http://schemas.openxmlformats.org/presentationml/2006/ole">
            <mc:AlternateContent xmlns:mc="http://schemas.openxmlformats.org/markup-compatibility/2006">
              <mc:Choice xmlns:v="urn:schemas-microsoft-com:vml" Requires="v">
                <p:oleObj spid="_x0000_s3431" name="" r:id="rId35" imgW="609600" imgH="419100" progId="Equation.3">
                  <p:embed/>
                </p:oleObj>
              </mc:Choice>
              <mc:Fallback>
                <p:oleObj name="" r:id="rId35" imgW="609600" imgH="419100" progId="Equation.3">
                  <p:embed/>
                  <p:pic>
                    <p:nvPicPr>
                      <p:cNvPr id="0" name="图片 3430"/>
                      <p:cNvPicPr/>
                      <p:nvPr/>
                    </p:nvPicPr>
                    <p:blipFill>
                      <a:blip r:embed="rId36"/>
                      <a:stretch>
                        <a:fillRect/>
                      </a:stretch>
                    </p:blipFill>
                    <p:spPr>
                      <a:xfrm>
                        <a:off x="7607300" y="4929188"/>
                        <a:ext cx="1223963" cy="841375"/>
                      </a:xfrm>
                      <a:prstGeom prst="rect">
                        <a:avLst/>
                      </a:prstGeom>
                      <a:noFill/>
                      <a:ln w="38100">
                        <a:noFill/>
                        <a:miter/>
                      </a:ln>
                    </p:spPr>
                  </p:pic>
                </p:oleObj>
              </mc:Fallback>
            </mc:AlternateContent>
          </a:graphicData>
        </a:graphic>
      </p:graphicFrame>
      <p:grpSp>
        <p:nvGrpSpPr>
          <p:cNvPr id="262236" name="组合 262235"/>
          <p:cNvGrpSpPr>
            <a:grpSpLocks noChangeAspect="1"/>
          </p:cNvGrpSpPr>
          <p:nvPr/>
        </p:nvGrpSpPr>
        <p:grpSpPr>
          <a:xfrm>
            <a:off x="7312025" y="3644900"/>
            <a:ext cx="1831975" cy="1208088"/>
            <a:chOff x="2359" y="11366"/>
            <a:chExt cx="2404" cy="1585"/>
          </a:xfrm>
        </p:grpSpPr>
        <p:sp>
          <p:nvSpPr>
            <p:cNvPr id="78925" name="矩形 262236"/>
            <p:cNvSpPr>
              <a:spLocks noChangeAspect="1"/>
            </p:cNvSpPr>
            <p:nvPr/>
          </p:nvSpPr>
          <p:spPr>
            <a:xfrm>
              <a:off x="2359" y="11366"/>
              <a:ext cx="2404" cy="1585"/>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pSp>
          <p:nvGrpSpPr>
            <p:cNvPr id="78926" name="组合 262237"/>
            <p:cNvGrpSpPr/>
            <p:nvPr/>
          </p:nvGrpSpPr>
          <p:grpSpPr>
            <a:xfrm>
              <a:off x="2599" y="11554"/>
              <a:ext cx="1793" cy="1199"/>
              <a:chOff x="6102" y="5220"/>
              <a:chExt cx="2154" cy="1440"/>
            </a:xfrm>
          </p:grpSpPr>
          <p:grpSp>
            <p:nvGrpSpPr>
              <p:cNvPr id="78927" name="组合 262238"/>
              <p:cNvGrpSpPr/>
              <p:nvPr/>
            </p:nvGrpSpPr>
            <p:grpSpPr>
              <a:xfrm>
                <a:off x="6102" y="5220"/>
                <a:ext cx="1836" cy="1440"/>
                <a:chOff x="6102" y="5220"/>
                <a:chExt cx="1836" cy="1440"/>
              </a:xfrm>
            </p:grpSpPr>
            <p:sp>
              <p:nvSpPr>
                <p:cNvPr id="78928" name="直接连接符 262239"/>
                <p:cNvSpPr/>
                <p:nvPr/>
              </p:nvSpPr>
              <p:spPr>
                <a:xfrm>
                  <a:off x="7902" y="5310"/>
                  <a:ext cx="0" cy="450"/>
                </a:xfrm>
                <a:prstGeom prst="line">
                  <a:avLst/>
                </a:prstGeom>
                <a:ln w="9525" cap="flat" cmpd="sng">
                  <a:solidFill>
                    <a:srgbClr val="000000"/>
                  </a:solidFill>
                  <a:prstDash val="solid"/>
                  <a:round/>
                  <a:headEnd type="none" w="med" len="med"/>
                  <a:tailEnd type="triangle" w="sm" len="med"/>
                </a:ln>
              </p:spPr>
            </p:sp>
            <p:sp>
              <p:nvSpPr>
                <p:cNvPr id="78929" name="直接连接符 262240"/>
                <p:cNvSpPr/>
                <p:nvPr/>
              </p:nvSpPr>
              <p:spPr>
                <a:xfrm>
                  <a:off x="6570" y="5292"/>
                  <a:ext cx="660" cy="660"/>
                </a:xfrm>
                <a:prstGeom prst="line">
                  <a:avLst/>
                </a:prstGeom>
                <a:ln w="9525" cap="flat" cmpd="sng">
                  <a:solidFill>
                    <a:srgbClr val="000000"/>
                  </a:solidFill>
                  <a:prstDash val="dash"/>
                  <a:round/>
                  <a:headEnd type="none" w="med" len="med"/>
                  <a:tailEnd type="none" w="med" len="med"/>
                </a:ln>
              </p:spPr>
            </p:sp>
            <p:grpSp>
              <p:nvGrpSpPr>
                <p:cNvPr id="78930" name="组合 262241"/>
                <p:cNvGrpSpPr/>
                <p:nvPr/>
              </p:nvGrpSpPr>
              <p:grpSpPr>
                <a:xfrm>
                  <a:off x="6546" y="5262"/>
                  <a:ext cx="1392" cy="1398"/>
                  <a:chOff x="6546" y="5262"/>
                  <a:chExt cx="1392" cy="1398"/>
                </a:xfrm>
              </p:grpSpPr>
              <p:grpSp>
                <p:nvGrpSpPr>
                  <p:cNvPr id="78931" name="组合 262242"/>
                  <p:cNvGrpSpPr/>
                  <p:nvPr/>
                </p:nvGrpSpPr>
                <p:grpSpPr>
                  <a:xfrm>
                    <a:off x="6546" y="5262"/>
                    <a:ext cx="1362" cy="1380"/>
                    <a:chOff x="6546" y="5262"/>
                    <a:chExt cx="1362" cy="1380"/>
                  </a:xfrm>
                </p:grpSpPr>
                <p:grpSp>
                  <p:nvGrpSpPr>
                    <p:cNvPr id="78932" name="组合 262243"/>
                    <p:cNvGrpSpPr/>
                    <p:nvPr/>
                  </p:nvGrpSpPr>
                  <p:grpSpPr>
                    <a:xfrm>
                      <a:off x="6570" y="5262"/>
                      <a:ext cx="1338" cy="1380"/>
                      <a:chOff x="6570" y="5262"/>
                      <a:chExt cx="1338" cy="1380"/>
                    </a:xfrm>
                  </p:grpSpPr>
                  <p:sp>
                    <p:nvSpPr>
                      <p:cNvPr id="78933" name="直接连接符 262244"/>
                      <p:cNvSpPr/>
                      <p:nvPr/>
                    </p:nvSpPr>
                    <p:spPr>
                      <a:xfrm flipH="1">
                        <a:off x="6576" y="5304"/>
                        <a:ext cx="1332" cy="1332"/>
                      </a:xfrm>
                      <a:prstGeom prst="line">
                        <a:avLst/>
                      </a:prstGeom>
                      <a:ln w="12700" cap="flat" cmpd="sng">
                        <a:solidFill>
                          <a:srgbClr val="000000"/>
                        </a:solidFill>
                        <a:prstDash val="solid"/>
                        <a:round/>
                        <a:headEnd type="none" w="med" len="med"/>
                        <a:tailEnd type="none" w="med" len="med"/>
                      </a:ln>
                    </p:spPr>
                  </p:sp>
                  <p:sp>
                    <p:nvSpPr>
                      <p:cNvPr id="78934" name="直接连接符 262245"/>
                      <p:cNvSpPr/>
                      <p:nvPr/>
                    </p:nvSpPr>
                    <p:spPr>
                      <a:xfrm flipV="1">
                        <a:off x="6570" y="5262"/>
                        <a:ext cx="0" cy="1380"/>
                      </a:xfrm>
                      <a:prstGeom prst="line">
                        <a:avLst/>
                      </a:prstGeom>
                      <a:ln w="9525" cap="flat" cmpd="sng">
                        <a:solidFill>
                          <a:srgbClr val="000000"/>
                        </a:solidFill>
                        <a:prstDash val="dash"/>
                        <a:round/>
                        <a:headEnd type="none" w="med" len="med"/>
                        <a:tailEnd type="none" w="med" len="med"/>
                      </a:ln>
                    </p:spPr>
                  </p:sp>
                  <p:sp>
                    <p:nvSpPr>
                      <p:cNvPr id="78935" name="直接连接符 262246"/>
                      <p:cNvSpPr/>
                      <p:nvPr/>
                    </p:nvSpPr>
                    <p:spPr>
                      <a:xfrm flipH="1">
                        <a:off x="6570" y="5298"/>
                        <a:ext cx="1332" cy="0"/>
                      </a:xfrm>
                      <a:prstGeom prst="line">
                        <a:avLst/>
                      </a:prstGeom>
                      <a:ln w="9525" cap="flat" cmpd="sng">
                        <a:solidFill>
                          <a:srgbClr val="000000"/>
                        </a:solidFill>
                        <a:prstDash val="dash"/>
                        <a:round/>
                        <a:headEnd type="none" w="med" len="med"/>
                        <a:tailEnd type="none" w="med" len="med"/>
                      </a:ln>
                    </p:spPr>
                  </p:sp>
                </p:grpSp>
                <p:sp>
                  <p:nvSpPr>
                    <p:cNvPr id="78936" name="椭圆 262247"/>
                    <p:cNvSpPr/>
                    <p:nvPr/>
                  </p:nvSpPr>
                  <p:spPr>
                    <a:xfrm>
                      <a:off x="6546" y="5262"/>
                      <a:ext cx="60" cy="60"/>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78937" name="椭圆 262248"/>
                  <p:cNvSpPr/>
                  <p:nvPr/>
                </p:nvSpPr>
                <p:spPr>
                  <a:xfrm>
                    <a:off x="7878" y="5268"/>
                    <a:ext cx="60" cy="60"/>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938" name="椭圆 262249"/>
                  <p:cNvSpPr/>
                  <p:nvPr/>
                </p:nvSpPr>
                <p:spPr>
                  <a:xfrm>
                    <a:off x="6546" y="6600"/>
                    <a:ext cx="60" cy="60"/>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939" name="椭圆 262250"/>
                  <p:cNvSpPr/>
                  <p:nvPr/>
                </p:nvSpPr>
                <p:spPr>
                  <a:xfrm>
                    <a:off x="7218" y="5934"/>
                    <a:ext cx="60" cy="60"/>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78940" name="直接连接符 262251"/>
                <p:cNvSpPr/>
                <p:nvPr/>
              </p:nvSpPr>
              <p:spPr>
                <a:xfrm flipH="1">
                  <a:off x="6912" y="5994"/>
                  <a:ext cx="300" cy="300"/>
                </a:xfrm>
                <a:prstGeom prst="line">
                  <a:avLst/>
                </a:prstGeom>
                <a:ln w="15875" cap="flat" cmpd="sng">
                  <a:solidFill>
                    <a:srgbClr val="000000"/>
                  </a:solidFill>
                  <a:prstDash val="solid"/>
                  <a:round/>
                  <a:headEnd type="none" w="med" len="med"/>
                  <a:tailEnd type="triangle" w="sm" len="med"/>
                </a:ln>
              </p:spPr>
            </p:sp>
            <p:sp>
              <p:nvSpPr>
                <p:cNvPr id="78941" name="直接连接符 262252"/>
                <p:cNvSpPr/>
                <p:nvPr/>
              </p:nvSpPr>
              <p:spPr>
                <a:xfrm rot="5400000">
                  <a:off x="6327" y="6399"/>
                  <a:ext cx="0" cy="450"/>
                </a:xfrm>
                <a:prstGeom prst="line">
                  <a:avLst/>
                </a:prstGeom>
                <a:ln w="9525" cap="flat" cmpd="sng">
                  <a:solidFill>
                    <a:srgbClr val="000000"/>
                  </a:solidFill>
                  <a:prstDash val="solid"/>
                  <a:round/>
                  <a:headEnd type="none" w="med" len="med"/>
                  <a:tailEnd type="triangle" w="sm" len="med"/>
                </a:ln>
              </p:spPr>
            </p:sp>
            <p:sp>
              <p:nvSpPr>
                <p:cNvPr id="78942" name="任意多边形 262253"/>
                <p:cNvSpPr/>
                <p:nvPr/>
              </p:nvSpPr>
              <p:spPr>
                <a:xfrm rot="5217313">
                  <a:off x="6426" y="5214"/>
                  <a:ext cx="366" cy="37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rgbClr val="000000"/>
                  </a:solidFill>
                  <a:prstDash val="solid"/>
                  <a:round/>
                  <a:headEnd type="none" w="med" len="med"/>
                  <a:tailEnd type="triangle" w="sm" len="med"/>
                </a:ln>
              </p:spPr>
              <p:txBody>
                <a:bodyPr/>
                <a:p>
                  <a:endParaRPr lang="zh-CN" altLang="en-US"/>
                </a:p>
              </p:txBody>
            </p:sp>
          </p:grpSp>
          <p:sp>
            <p:nvSpPr>
              <p:cNvPr id="78943" name="直接连接符 262254"/>
              <p:cNvSpPr/>
              <p:nvPr/>
            </p:nvSpPr>
            <p:spPr>
              <a:xfrm>
                <a:off x="7926" y="5322"/>
                <a:ext cx="330" cy="330"/>
              </a:xfrm>
              <a:prstGeom prst="line">
                <a:avLst/>
              </a:prstGeom>
              <a:ln w="9525" cap="flat" cmpd="sng">
                <a:solidFill>
                  <a:srgbClr val="000000"/>
                </a:solidFill>
                <a:prstDash val="solid"/>
                <a:round/>
                <a:headEnd type="none" w="med" len="med"/>
                <a:tailEnd type="triangle" w="sm" len="med"/>
              </a:ln>
            </p:spPr>
          </p:sp>
        </p:grpSp>
        <p:sp>
          <p:nvSpPr>
            <p:cNvPr id="78944" name="文本框 262255"/>
            <p:cNvSpPr txBox="1"/>
            <p:nvPr/>
          </p:nvSpPr>
          <p:spPr>
            <a:xfrm>
              <a:off x="4063" y="11366"/>
              <a:ext cx="225" cy="229"/>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B</a:t>
              </a:r>
              <a:endParaRPr lang="en-US" altLang="zh-CN">
                <a:latin typeface="Times New Roman" panose="02020603050405020304" pitchFamily="18" charset="0"/>
                <a:ea typeface="宋体" panose="02010600030101010101" pitchFamily="2" charset="-122"/>
              </a:endParaRPr>
            </a:p>
          </p:txBody>
        </p:sp>
        <p:sp>
          <p:nvSpPr>
            <p:cNvPr id="78945" name="文本框 262256"/>
            <p:cNvSpPr txBox="1"/>
            <p:nvPr/>
          </p:nvSpPr>
          <p:spPr>
            <a:xfrm>
              <a:off x="2924" y="12722"/>
              <a:ext cx="225" cy="229"/>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sp>
          <p:nvSpPr>
            <p:cNvPr id="78946" name="文本框 262257"/>
            <p:cNvSpPr txBox="1"/>
            <p:nvPr/>
          </p:nvSpPr>
          <p:spPr>
            <a:xfrm>
              <a:off x="2359" y="12576"/>
              <a:ext cx="225" cy="229"/>
            </a:xfrm>
            <a:prstGeom prst="rect">
              <a:avLst/>
            </a:prstGeom>
            <a:noFill/>
            <a:ln w="9525">
              <a:noFill/>
            </a:ln>
          </p:spPr>
          <p:txBody>
            <a:bodyPr lIns="18000" tIns="0" rIns="0" bIns="0" anchor="t" anchorCtr="0"/>
            <a:p>
              <a:pPr algn="just"/>
              <a:r>
                <a:rPr lang="en-US" altLang="zh-CN" sz="1000" b="1" err="1">
                  <a:solidFill>
                    <a:srgbClr val="000000"/>
                  </a:solidFill>
                  <a:latin typeface="Times New Roman" panose="02020603050405020304" pitchFamily="18" charset="0"/>
                  <a:ea typeface="宋体" panose="02010600030101010101" pitchFamily="2" charset="-122"/>
                </a:rPr>
                <a:t>a</a:t>
              </a:r>
              <a:r>
                <a:rPr lang="en-US" altLang="zh-CN" sz="1000" i="1" baseline="-25000" err="1">
                  <a:solidFill>
                    <a:srgbClr val="000000"/>
                  </a:solidFill>
                  <a:latin typeface="Times New Roman" panose="02020603050405020304" pitchFamily="18" charset="0"/>
                  <a:ea typeface="宋体" panose="02010600030101010101" pitchFamily="2" charset="-122"/>
                </a:rPr>
                <a:t>A</a:t>
              </a:r>
              <a:endParaRPr lang="en-US" altLang="zh-CN" sz="1000" i="1" baseline="-25000">
                <a:solidFill>
                  <a:srgbClr val="000000"/>
                </a:solidFill>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p:txBody>
        </p:sp>
        <p:sp>
          <p:nvSpPr>
            <p:cNvPr id="78947" name="文本框 262258"/>
            <p:cNvSpPr txBox="1"/>
            <p:nvPr/>
          </p:nvSpPr>
          <p:spPr>
            <a:xfrm>
              <a:off x="4009" y="11966"/>
              <a:ext cx="225" cy="231"/>
            </a:xfrm>
            <a:prstGeom prst="rect">
              <a:avLst/>
            </a:prstGeom>
            <a:noFill/>
            <a:ln w="9525">
              <a:noFill/>
            </a:ln>
          </p:spPr>
          <p:txBody>
            <a:bodyPr lIns="18000" tIns="0" rIns="0" bIns="0" anchor="t" anchorCtr="0"/>
            <a:p>
              <a:pPr algn="just"/>
              <a:r>
                <a:rPr lang="en-US" altLang="zh-CN" sz="1000" b="1" err="1">
                  <a:solidFill>
                    <a:srgbClr val="000000"/>
                  </a:solidFill>
                  <a:latin typeface="Times New Roman" panose="02020603050405020304" pitchFamily="18" charset="0"/>
                  <a:ea typeface="宋体" panose="02010600030101010101" pitchFamily="2" charset="-122"/>
                </a:rPr>
                <a:t>a</a:t>
              </a:r>
              <a:r>
                <a:rPr lang="en-US" altLang="zh-CN" sz="1000" i="1" baseline="-25000" err="1">
                  <a:solidFill>
                    <a:srgbClr val="000000"/>
                  </a:solidFill>
                  <a:latin typeface="Times New Roman" panose="02020603050405020304" pitchFamily="18" charset="0"/>
                  <a:ea typeface="宋体" panose="02010600030101010101" pitchFamily="2" charset="-122"/>
                </a:rPr>
                <a:t>B</a:t>
              </a:r>
              <a:endParaRPr lang="en-US" altLang="zh-CN" sz="1000" i="1" baseline="-25000">
                <a:solidFill>
                  <a:srgbClr val="000000"/>
                </a:solidFill>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p:txBody>
        </p:sp>
        <p:sp>
          <p:nvSpPr>
            <p:cNvPr id="78948" name="文本框 262259"/>
            <p:cNvSpPr txBox="1"/>
            <p:nvPr/>
          </p:nvSpPr>
          <p:spPr>
            <a:xfrm>
              <a:off x="4363" y="11687"/>
              <a:ext cx="400" cy="404"/>
            </a:xfrm>
            <a:prstGeom prst="rect">
              <a:avLst/>
            </a:prstGeom>
            <a:noFill/>
            <a:ln w="9525">
              <a:noFill/>
            </a:ln>
          </p:spPr>
          <p:txBody>
            <a:bodyPr lIns="18000" tIns="0" rIns="0" bIns="0" anchor="t" anchorCtr="0"/>
            <a:p>
              <a:endParaRPr lang="zh-CN" altLang="en-US" dirty="0">
                <a:latin typeface="Times New Roman" panose="02020603050405020304" pitchFamily="18" charset="0"/>
                <a:ea typeface="宋体" panose="02010600030101010101" pitchFamily="2" charset="-122"/>
              </a:endParaRPr>
            </a:p>
          </p:txBody>
        </p:sp>
        <p:sp>
          <p:nvSpPr>
            <p:cNvPr id="78949" name="文本框 262260"/>
            <p:cNvSpPr txBox="1"/>
            <p:nvPr/>
          </p:nvSpPr>
          <p:spPr>
            <a:xfrm>
              <a:off x="2559" y="11741"/>
              <a:ext cx="371" cy="229"/>
            </a:xfrm>
            <a:prstGeom prst="rect">
              <a:avLst/>
            </a:prstGeom>
            <a:noFill/>
            <a:ln w="9525">
              <a:noFill/>
            </a:ln>
          </p:spPr>
          <p:txBody>
            <a:bodyPr lIns="18000" tIns="0" rIns="0" bIns="0" anchor="t" anchorCtr="0"/>
            <a:p>
              <a:pPr algn="just"/>
              <a:r>
                <a:rPr lang="en-US" altLang="zh-CN" sz="1000" i="1" err="1">
                  <a:solidFill>
                    <a:srgbClr val="000000"/>
                  </a:solidFill>
                  <a:latin typeface="Symbol" panose="05050102010706020507" pitchFamily="18" charset="2"/>
                  <a:ea typeface="宋体" panose="02010600030101010101" pitchFamily="2" charset="-122"/>
                </a:rPr>
                <a:t>a</a:t>
              </a:r>
              <a:r>
                <a:rPr lang="en-US" altLang="zh-CN" sz="1000" i="1" baseline="-25000" err="1">
                  <a:solidFill>
                    <a:srgbClr val="000000"/>
                  </a:solidFill>
                  <a:latin typeface="Times New Roman" panose="02020603050405020304" pitchFamily="18" charset="0"/>
                  <a:ea typeface="宋体" panose="02010600030101010101" pitchFamily="2" charset="-122"/>
                </a:rPr>
                <a:t>AB</a:t>
              </a:r>
              <a:endParaRPr lang="en-US" altLang="zh-CN" sz="1000" i="1" baseline="-25000">
                <a:solidFill>
                  <a:srgbClr val="000000"/>
                </a:solidFill>
                <a:latin typeface="Times New Roman" panose="02020603050405020304" pitchFamily="18" charset="0"/>
                <a:ea typeface="宋体" panose="02010600030101010101" pitchFamily="2" charset="-122"/>
              </a:endParaRPr>
            </a:p>
            <a:p>
              <a:pPr algn="just"/>
              <a:r>
                <a:rPr lang="en-US" altLang="zh-CN" sz="1000" i="1">
                  <a:solidFill>
                    <a:srgbClr val="000000"/>
                  </a:solidFill>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sp>
          <p:nvSpPr>
            <p:cNvPr id="78950" name="文本框 262261"/>
            <p:cNvSpPr txBox="1"/>
            <p:nvPr/>
          </p:nvSpPr>
          <p:spPr>
            <a:xfrm>
              <a:off x="2813" y="11416"/>
              <a:ext cx="225" cy="229"/>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D</a:t>
              </a:r>
              <a:endParaRPr lang="en-US" altLang="zh-CN">
                <a:latin typeface="Times New Roman" panose="02020603050405020304" pitchFamily="18" charset="0"/>
                <a:ea typeface="宋体" panose="02010600030101010101" pitchFamily="2" charset="-122"/>
              </a:endParaRPr>
            </a:p>
          </p:txBody>
        </p:sp>
        <p:sp>
          <p:nvSpPr>
            <p:cNvPr id="78951" name="文本框 262262"/>
            <p:cNvSpPr txBox="1"/>
            <p:nvPr/>
          </p:nvSpPr>
          <p:spPr>
            <a:xfrm>
              <a:off x="3313" y="12362"/>
              <a:ext cx="225" cy="229"/>
            </a:xfrm>
            <a:prstGeom prst="rect">
              <a:avLst/>
            </a:prstGeom>
            <a:noFill/>
            <a:ln w="9525">
              <a:noFill/>
            </a:ln>
          </p:spPr>
          <p:txBody>
            <a:bodyPr lIns="18000" tIns="0" rIns="0" bIns="0" anchor="t" anchorCtr="0"/>
            <a:p>
              <a:pPr algn="just"/>
              <a:r>
                <a:rPr lang="en-US" altLang="zh-CN" sz="1000" b="1" err="1">
                  <a:solidFill>
                    <a:srgbClr val="000000"/>
                  </a:solidFill>
                  <a:latin typeface="Times New Roman" panose="02020603050405020304" pitchFamily="18" charset="0"/>
                  <a:ea typeface="宋体" panose="02010600030101010101" pitchFamily="2" charset="-122"/>
                </a:rPr>
                <a:t>a</a:t>
              </a:r>
              <a:r>
                <a:rPr lang="en-US" altLang="zh-CN" sz="1000" i="1" baseline="-25000" err="1">
                  <a:solidFill>
                    <a:srgbClr val="000000"/>
                  </a:solidFill>
                  <a:latin typeface="Times New Roman" panose="02020603050405020304" pitchFamily="18" charset="0"/>
                  <a:ea typeface="宋体" panose="02010600030101010101" pitchFamily="2" charset="-122"/>
                </a:rPr>
                <a:t>C</a:t>
              </a:r>
              <a:endParaRPr lang="en-US" altLang="zh-CN" sz="1000" i="1" baseline="-25000">
                <a:solidFill>
                  <a:srgbClr val="000000"/>
                </a:solidFill>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p:txBody>
        </p:sp>
        <p:sp>
          <p:nvSpPr>
            <p:cNvPr id="78952" name="文本框 262263"/>
            <p:cNvSpPr txBox="1"/>
            <p:nvPr/>
          </p:nvSpPr>
          <p:spPr>
            <a:xfrm>
              <a:off x="3574" y="12101"/>
              <a:ext cx="225" cy="229"/>
            </a:xfrm>
            <a:prstGeom prst="rect">
              <a:avLst/>
            </a:prstGeom>
            <a:noFill/>
            <a:ln w="9525">
              <a:noFill/>
            </a:ln>
          </p:spPr>
          <p:txBody>
            <a:bodyPr lIns="18000" tIns="0" rIns="0" bIns="0" anchor="t" anchorCtr="0"/>
            <a:p>
              <a:pPr algn="just"/>
              <a:r>
                <a:rPr lang="en-US" altLang="zh-CN" sz="1000" i="1">
                  <a:solidFill>
                    <a:srgbClr val="000000"/>
                  </a:solidFill>
                  <a:latin typeface="Times New Roman" panose="02020603050405020304" pitchFamily="18" charset="0"/>
                  <a:ea typeface="宋体" panose="02010600030101010101" pitchFamily="2" charset="-122"/>
                </a:rPr>
                <a:t>C</a:t>
              </a:r>
              <a:endParaRPr lang="en-US" altLang="zh-CN">
                <a:latin typeface="Times New Roman" panose="02020603050405020304" pitchFamily="18" charset="0"/>
                <a:ea typeface="宋体" panose="02010600030101010101" pitchFamily="2" charset="-122"/>
              </a:endParaRPr>
            </a:p>
          </p:txBody>
        </p:sp>
        <p:graphicFrame>
          <p:nvGraphicFramePr>
            <p:cNvPr id="78953" name="对象 262264"/>
            <p:cNvGraphicFramePr>
              <a:graphicFrameLocks noChangeAspect="1"/>
            </p:cNvGraphicFramePr>
            <p:nvPr/>
          </p:nvGraphicFramePr>
          <p:xfrm>
            <a:off x="4386" y="11789"/>
            <a:ext cx="317" cy="299"/>
          </p:xfrm>
          <a:graphic>
            <a:graphicData uri="http://schemas.openxmlformats.org/presentationml/2006/ole">
              <mc:AlternateContent xmlns:mc="http://schemas.openxmlformats.org/markup-compatibility/2006">
                <mc:Choice xmlns:v="urn:schemas-microsoft-com:vml" Requires="v">
                  <p:oleObj spid="_x0000_s3432" name="" r:id="rId37" imgW="241300" imgH="228600" progId="Equation.3">
                    <p:embed/>
                  </p:oleObj>
                </mc:Choice>
                <mc:Fallback>
                  <p:oleObj name="" r:id="rId37" imgW="241300" imgH="228600" progId="Equation.3">
                    <p:embed/>
                    <p:pic>
                      <p:nvPicPr>
                        <p:cNvPr id="0" name="图片 3431"/>
                        <p:cNvPicPr/>
                        <p:nvPr/>
                      </p:nvPicPr>
                      <p:blipFill>
                        <a:blip r:embed="rId38"/>
                        <a:stretch>
                          <a:fillRect/>
                        </a:stretch>
                      </p:blipFill>
                      <p:spPr>
                        <a:xfrm>
                          <a:off x="4386" y="11789"/>
                          <a:ext cx="317" cy="299"/>
                        </a:xfrm>
                        <a:prstGeom prst="rect">
                          <a:avLst/>
                        </a:prstGeom>
                        <a:noFill/>
                        <a:ln w="38100">
                          <a:noFill/>
                          <a:miter/>
                        </a:ln>
                      </p:spPr>
                    </p:pic>
                  </p:oleObj>
                </mc:Fallback>
              </mc:AlternateContent>
            </a:graphicData>
          </a:graphic>
        </p:graphicFrame>
      </p:grpSp>
      <p:graphicFrame>
        <p:nvGraphicFramePr>
          <p:cNvPr id="78954" name="对象 1"/>
          <p:cNvGraphicFramePr/>
          <p:nvPr/>
        </p:nvGraphicFramePr>
        <p:xfrm>
          <a:off x="5257800" y="187325"/>
          <a:ext cx="466725" cy="554038"/>
        </p:xfrm>
        <a:graphic>
          <a:graphicData uri="http://schemas.openxmlformats.org/presentationml/2006/ole">
            <mc:AlternateContent xmlns:mc="http://schemas.openxmlformats.org/markup-compatibility/2006">
              <mc:Choice xmlns:v="urn:schemas-microsoft-com:vml" Requires="v">
                <p:oleObj spid="_x0000_s3433" name="" r:id="rId39" imgW="254000" imgH="304800" progId="Equation.3">
                  <p:embed/>
                </p:oleObj>
              </mc:Choice>
              <mc:Fallback>
                <p:oleObj name="" r:id="rId39" imgW="254000" imgH="304800" progId="Equation.3">
                  <p:embed/>
                  <p:pic>
                    <p:nvPicPr>
                      <p:cNvPr id="0" name="图片 3432"/>
                      <p:cNvPicPr/>
                      <p:nvPr/>
                    </p:nvPicPr>
                    <p:blipFill>
                      <a:blip r:embed="rId40"/>
                      <a:stretch>
                        <a:fillRect/>
                      </a:stretch>
                    </p:blipFill>
                    <p:spPr>
                      <a:xfrm>
                        <a:off x="5257800" y="187325"/>
                        <a:ext cx="466725" cy="554038"/>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 name="任意多边形 2"/>
          <p:cNvSpPr/>
          <p:nvPr/>
        </p:nvSpPr>
        <p:spPr>
          <a:xfrm>
            <a:off x="5935663" y="1417638"/>
            <a:ext cx="587375" cy="73025"/>
          </a:xfrm>
          <a:custGeom>
            <a:avLst/>
            <a:gdLst>
              <a:gd name="connisteX0" fmla="*/ 0 w 587053"/>
              <a:gd name="connsiteY0" fmla="*/ 72798 h 72798"/>
              <a:gd name="connisteX1" fmla="*/ 240665 w 587053"/>
              <a:gd name="connsiteY1" fmla="*/ 408 h 72798"/>
              <a:gd name="connisteX2" fmla="*/ 553720 w 587053"/>
              <a:gd name="connsiteY2" fmla="*/ 48668 h 72798"/>
              <a:gd name="connisteX3" fmla="*/ 565785 w 587053"/>
              <a:gd name="connsiteY3" fmla="*/ 48668 h 72798"/>
            </a:gdLst>
            <a:ahLst/>
            <a:cxnLst>
              <a:cxn ang="0">
                <a:pos x="connisteX0" y="connsiteY0"/>
              </a:cxn>
              <a:cxn ang="0">
                <a:pos x="connisteX1" y="connsiteY1"/>
              </a:cxn>
              <a:cxn ang="0">
                <a:pos x="connisteX2" y="connsiteY2"/>
              </a:cxn>
              <a:cxn ang="0">
                <a:pos x="connisteX3" y="connsiteY3"/>
              </a:cxn>
            </a:cxnLst>
            <a:rect l="l" t="t" r="r" b="b"/>
            <a:pathLst>
              <a:path w="587053" h="72798">
                <a:moveTo>
                  <a:pt x="0" y="72798"/>
                </a:moveTo>
                <a:cubicBezTo>
                  <a:pt x="41910" y="57558"/>
                  <a:pt x="130175" y="5488"/>
                  <a:pt x="240665" y="408"/>
                </a:cubicBezTo>
                <a:cubicBezTo>
                  <a:pt x="351155" y="-4672"/>
                  <a:pt x="488950" y="39143"/>
                  <a:pt x="553720" y="48668"/>
                </a:cubicBezTo>
                <a:cubicBezTo>
                  <a:pt x="618490" y="58193"/>
                  <a:pt x="569595" y="49938"/>
                  <a:pt x="565785" y="48668"/>
                </a:cubicBezTo>
              </a:path>
            </a:pathLst>
          </a:custGeom>
          <a:noFill/>
          <a:ln w="57150">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226" name="Rectangle 110"/>
          <p:cNvSpPr/>
          <p:nvPr/>
        </p:nvSpPr>
        <p:spPr>
          <a:xfrm>
            <a:off x="-6350" y="4929188"/>
            <a:ext cx="687388" cy="368300"/>
          </a:xfrm>
          <a:prstGeom prst="rect">
            <a:avLst/>
          </a:prstGeom>
          <a:noFill/>
          <a:ln w="9525">
            <a:noFill/>
          </a:ln>
        </p:spPr>
        <p:txBody>
          <a:bodyPr wrap="none" anchor="t">
            <a:spAutoFit/>
          </a:bodyPr>
          <a:p>
            <a:pPr fontAlgn="base"/>
            <a:r>
              <a:rPr lang="en-US" altLang="zh-CN" sz="1800" b="1" strike="noStrike" noProof="1">
                <a:solidFill>
                  <a:schemeClr val="accent6"/>
                </a:solidFill>
                <a:latin typeface="微软雅黑" panose="020B0503020204020204" pitchFamily="34" charset="-122"/>
                <a:ea typeface="微软雅黑" panose="020B0503020204020204" pitchFamily="34" charset="-122"/>
                <a:cs typeface="+mn-cs"/>
              </a:rPr>
              <a:t>[CA]</a:t>
            </a:r>
            <a:endParaRPr lang="en-US" altLang="zh-CN" sz="1800" b="1" strike="noStrike" noProof="1">
              <a:solidFill>
                <a:schemeClr val="accent6"/>
              </a:solidFill>
              <a:latin typeface="微软雅黑" panose="020B0503020204020204" pitchFamily="34" charset="-122"/>
              <a:ea typeface="微软雅黑" panose="020B0503020204020204" pitchFamily="34" charset="-122"/>
            </a:endParaRPr>
          </a:p>
        </p:txBody>
      </p:sp>
      <p:graphicFrame>
        <p:nvGraphicFramePr>
          <p:cNvPr id="78957" name="Object 115"/>
          <p:cNvGraphicFramePr>
            <a:graphicFrameLocks noChangeAspect="1"/>
          </p:cNvGraphicFramePr>
          <p:nvPr/>
        </p:nvGraphicFramePr>
        <p:xfrm>
          <a:off x="5834063" y="7646988"/>
          <a:ext cx="192087" cy="301625"/>
        </p:xfrm>
        <a:graphic>
          <a:graphicData uri="http://schemas.openxmlformats.org/presentationml/2006/ole">
            <mc:AlternateContent xmlns:mc="http://schemas.openxmlformats.org/markup-compatibility/2006">
              <mc:Choice xmlns:v="urn:schemas-microsoft-com:vml" Requires="v">
                <p:oleObj spid="_x0000_s3434" name="" r:id="rId41" imgW="152400" imgH="241300" progId="Equation.3">
                  <p:embed/>
                </p:oleObj>
              </mc:Choice>
              <mc:Fallback>
                <p:oleObj name="" r:id="rId41" imgW="152400" imgH="241300" progId="Equation.3">
                  <p:embed/>
                  <p:pic>
                    <p:nvPicPr>
                      <p:cNvPr id="0" name="图片 3433"/>
                      <p:cNvPicPr/>
                      <p:nvPr/>
                    </p:nvPicPr>
                    <p:blipFill>
                      <a:blip r:embed="rId42">
                        <a:clrChange>
                          <a:clrFrom>
                            <a:srgbClr val="000000"/>
                          </a:clrFrom>
                          <a:clrTo>
                            <a:srgbClr val="000000">
                              <a:alpha val="0"/>
                            </a:srgbClr>
                          </a:clrTo>
                        </a:clrChange>
                      </a:blip>
                      <a:stretch>
                        <a:fillRect/>
                      </a:stretch>
                    </p:blipFill>
                    <p:spPr>
                      <a:xfrm>
                        <a:off x="5834063" y="7646988"/>
                        <a:ext cx="192087" cy="301625"/>
                      </a:xfrm>
                      <a:prstGeom prst="rect">
                        <a:avLst/>
                      </a:prstGeom>
                      <a:noFill/>
                      <a:ln w="38100">
                        <a:noFill/>
                        <a:miter/>
                      </a:ln>
                    </p:spPr>
                  </p:pic>
                </p:oleObj>
              </mc:Fallback>
            </mc:AlternateContent>
          </a:graphicData>
        </a:graphic>
      </p:graphicFrame>
      <p:graphicFrame>
        <p:nvGraphicFramePr>
          <p:cNvPr id="89198" name="Object 200"/>
          <p:cNvGraphicFramePr>
            <a:graphicFrameLocks noChangeAspect="1"/>
          </p:cNvGraphicFramePr>
          <p:nvPr/>
        </p:nvGraphicFramePr>
        <p:xfrm>
          <a:off x="706438" y="4832350"/>
          <a:ext cx="2428875" cy="460375"/>
        </p:xfrm>
        <a:graphic>
          <a:graphicData uri="http://schemas.openxmlformats.org/presentationml/2006/ole">
            <mc:AlternateContent xmlns:mc="http://schemas.openxmlformats.org/markup-compatibility/2006">
              <mc:Choice xmlns:v="urn:schemas-microsoft-com:vml" Requires="v">
                <p:oleObj spid="_x0000_s3435" name="" r:id="rId43" imgW="1257300" imgH="241300" progId="Equation.KSEE3">
                  <p:embed/>
                </p:oleObj>
              </mc:Choice>
              <mc:Fallback>
                <p:oleObj name="" r:id="rId43" imgW="1257300" imgH="241300" progId="Equation.KSEE3">
                  <p:embed/>
                  <p:pic>
                    <p:nvPicPr>
                      <p:cNvPr id="0" name="图片 3434"/>
                      <p:cNvPicPr/>
                      <p:nvPr/>
                    </p:nvPicPr>
                    <p:blipFill>
                      <a:blip r:embed="rId44"/>
                      <a:stretch>
                        <a:fillRect/>
                      </a:stretch>
                    </p:blipFill>
                    <p:spPr>
                      <a:xfrm>
                        <a:off x="706438" y="4832350"/>
                        <a:ext cx="2428875" cy="460375"/>
                      </a:xfrm>
                      <a:prstGeom prst="rect">
                        <a:avLst/>
                      </a:prstGeom>
                      <a:noFill/>
                      <a:ln w="38100">
                        <a:noFill/>
                        <a:miter/>
                      </a:ln>
                    </p:spPr>
                  </p:pic>
                </p:oleObj>
              </mc:Fallback>
            </mc:AlternateContent>
          </a:graphicData>
        </a:graphic>
      </p:graphicFrame>
      <p:sp>
        <p:nvSpPr>
          <p:cNvPr id="9310" name="Rectangle 202"/>
          <p:cNvSpPr/>
          <p:nvPr/>
        </p:nvSpPr>
        <p:spPr>
          <a:xfrm>
            <a:off x="-6350" y="5381625"/>
            <a:ext cx="688975" cy="368300"/>
          </a:xfrm>
          <a:prstGeom prst="rect">
            <a:avLst/>
          </a:prstGeom>
          <a:noFill/>
          <a:ln w="9525">
            <a:noFill/>
          </a:ln>
        </p:spPr>
        <p:txBody>
          <a:bodyPr wrap="none" anchor="t">
            <a:spAutoFit/>
          </a:bodyPr>
          <a:p>
            <a:pPr fontAlgn="base"/>
            <a:r>
              <a:rPr lang="en-US" altLang="zh-CN" sz="1800" b="1" strike="noStrike" noProof="1">
                <a:solidFill>
                  <a:schemeClr val="accent6"/>
                </a:solidFill>
                <a:latin typeface="微软雅黑" panose="020B0503020204020204" pitchFamily="34" charset="-122"/>
                <a:ea typeface="微软雅黑" panose="020B0503020204020204" pitchFamily="34" charset="-122"/>
                <a:cs typeface="+mn-cs"/>
              </a:rPr>
              <a:t>[BA]</a:t>
            </a:r>
            <a:endParaRPr lang="en-US" altLang="zh-CN" sz="1800" b="1" strike="noStrike" noProof="1">
              <a:solidFill>
                <a:schemeClr val="accent6"/>
              </a:solidFill>
              <a:latin typeface="微软雅黑" panose="020B0503020204020204" pitchFamily="34" charset="-122"/>
              <a:ea typeface="微软雅黑" panose="020B0503020204020204" pitchFamily="34" charset="-122"/>
            </a:endParaRPr>
          </a:p>
        </p:txBody>
      </p:sp>
      <p:graphicFrame>
        <p:nvGraphicFramePr>
          <p:cNvPr id="89200" name="Object 203"/>
          <p:cNvGraphicFramePr>
            <a:graphicFrameLocks noChangeAspect="1"/>
          </p:cNvGraphicFramePr>
          <p:nvPr/>
        </p:nvGraphicFramePr>
        <p:xfrm>
          <a:off x="706438" y="5286375"/>
          <a:ext cx="1620837" cy="427038"/>
        </p:xfrm>
        <a:graphic>
          <a:graphicData uri="http://schemas.openxmlformats.org/presentationml/2006/ole">
            <mc:AlternateContent xmlns:mc="http://schemas.openxmlformats.org/markup-compatibility/2006">
              <mc:Choice xmlns:v="urn:schemas-microsoft-com:vml" Requires="v">
                <p:oleObj spid="_x0000_s3436" name="" r:id="rId45" imgW="862965" imgH="228600" progId="Equation.KSEE3">
                  <p:embed/>
                </p:oleObj>
              </mc:Choice>
              <mc:Fallback>
                <p:oleObj name="" r:id="rId45" imgW="862965" imgH="228600" progId="Equation.KSEE3">
                  <p:embed/>
                  <p:pic>
                    <p:nvPicPr>
                      <p:cNvPr id="0" name="图片 3435"/>
                      <p:cNvPicPr/>
                      <p:nvPr/>
                    </p:nvPicPr>
                    <p:blipFill>
                      <a:blip r:embed="rId46"/>
                      <a:stretch>
                        <a:fillRect/>
                      </a:stretch>
                    </p:blipFill>
                    <p:spPr>
                      <a:xfrm>
                        <a:off x="706438" y="5286375"/>
                        <a:ext cx="1620837" cy="427038"/>
                      </a:xfrm>
                      <a:prstGeom prst="rect">
                        <a:avLst/>
                      </a:prstGeom>
                      <a:noFill/>
                      <a:ln w="38100">
                        <a:noFill/>
                        <a:miter/>
                      </a:ln>
                    </p:spPr>
                  </p:pic>
                </p:oleObj>
              </mc:Fallback>
            </mc:AlternateContent>
          </a:graphicData>
        </a:graphic>
      </p:graphicFrame>
      <p:graphicFrame>
        <p:nvGraphicFramePr>
          <p:cNvPr id="89201" name="Object 205"/>
          <p:cNvGraphicFramePr>
            <a:graphicFrameLocks noChangeAspect="1"/>
          </p:cNvGraphicFramePr>
          <p:nvPr/>
        </p:nvGraphicFramePr>
        <p:xfrm>
          <a:off x="58738" y="5738813"/>
          <a:ext cx="4860925" cy="484187"/>
        </p:xfrm>
        <a:graphic>
          <a:graphicData uri="http://schemas.openxmlformats.org/presentationml/2006/ole">
            <mc:AlternateContent xmlns:mc="http://schemas.openxmlformats.org/markup-compatibility/2006">
              <mc:Choice xmlns:v="urn:schemas-microsoft-com:vml" Requires="v">
                <p:oleObj spid="_x0000_s3437" name="" r:id="rId47" imgW="2578100" imgH="254000" progId="Equation.KSEE3">
                  <p:embed/>
                </p:oleObj>
              </mc:Choice>
              <mc:Fallback>
                <p:oleObj name="" r:id="rId47" imgW="2578100" imgH="254000" progId="Equation.KSEE3">
                  <p:embed/>
                  <p:pic>
                    <p:nvPicPr>
                      <p:cNvPr id="0" name="图片 3436"/>
                      <p:cNvPicPr/>
                      <p:nvPr/>
                    </p:nvPicPr>
                    <p:blipFill>
                      <a:blip r:embed="rId48"/>
                      <a:stretch>
                        <a:fillRect/>
                      </a:stretch>
                    </p:blipFill>
                    <p:spPr>
                      <a:xfrm>
                        <a:off x="58738" y="5738813"/>
                        <a:ext cx="4860925" cy="484187"/>
                      </a:xfrm>
                      <a:prstGeom prst="rect">
                        <a:avLst/>
                      </a:prstGeom>
                      <a:noFill/>
                      <a:ln w="38100">
                        <a:noFill/>
                        <a:miter/>
                      </a:ln>
                    </p:spPr>
                  </p:pic>
                </p:oleObj>
              </mc:Fallback>
            </mc:AlternateContent>
          </a:graphicData>
        </a:graphic>
      </p:graphicFrame>
      <p:graphicFrame>
        <p:nvGraphicFramePr>
          <p:cNvPr id="89202" name="Object 209"/>
          <p:cNvGraphicFramePr>
            <a:graphicFrameLocks noChangeAspect="1"/>
          </p:cNvGraphicFramePr>
          <p:nvPr/>
        </p:nvGraphicFramePr>
        <p:xfrm>
          <a:off x="787400" y="4767263"/>
          <a:ext cx="192088" cy="301625"/>
        </p:xfrm>
        <a:graphic>
          <a:graphicData uri="http://schemas.openxmlformats.org/presentationml/2006/ole">
            <mc:AlternateContent xmlns:mc="http://schemas.openxmlformats.org/markup-compatibility/2006">
              <mc:Choice xmlns:v="urn:schemas-microsoft-com:vml" Requires="v">
                <p:oleObj spid="_x0000_s3438" name="" r:id="rId49" imgW="152400" imgH="241300" progId="Equation.3">
                  <p:embed/>
                </p:oleObj>
              </mc:Choice>
              <mc:Fallback>
                <p:oleObj name="" r:id="rId49" imgW="152400" imgH="241300" progId="Equation.3">
                  <p:embed/>
                  <p:pic>
                    <p:nvPicPr>
                      <p:cNvPr id="0" name="图片 3437"/>
                      <p:cNvPicPr/>
                      <p:nvPr/>
                    </p:nvPicPr>
                    <p:blipFill>
                      <a:blip r:embed="rId50">
                        <a:clrChange>
                          <a:clrFrom>
                            <a:srgbClr val="000000"/>
                          </a:clrFrom>
                          <a:clrTo>
                            <a:srgbClr val="000000">
                              <a:alpha val="0"/>
                            </a:srgbClr>
                          </a:clrTo>
                        </a:clrChange>
                      </a:blip>
                      <a:stretch>
                        <a:fillRect/>
                      </a:stretch>
                    </p:blipFill>
                    <p:spPr>
                      <a:xfrm>
                        <a:off x="787400" y="4767263"/>
                        <a:ext cx="192088" cy="301625"/>
                      </a:xfrm>
                      <a:prstGeom prst="rect">
                        <a:avLst/>
                      </a:prstGeom>
                      <a:noFill/>
                      <a:ln w="38100">
                        <a:noFill/>
                        <a:miter/>
                      </a:ln>
                    </p:spPr>
                  </p:pic>
                </p:oleObj>
              </mc:Fallback>
            </mc:AlternateContent>
          </a:graphicData>
        </a:graphic>
      </p:graphicFrame>
      <p:graphicFrame>
        <p:nvGraphicFramePr>
          <p:cNvPr id="89203" name="Object 211"/>
          <p:cNvGraphicFramePr>
            <a:graphicFrameLocks noChangeAspect="1"/>
          </p:cNvGraphicFramePr>
          <p:nvPr/>
        </p:nvGraphicFramePr>
        <p:xfrm>
          <a:off x="820738" y="5349875"/>
          <a:ext cx="192087" cy="301625"/>
        </p:xfrm>
        <a:graphic>
          <a:graphicData uri="http://schemas.openxmlformats.org/presentationml/2006/ole">
            <mc:AlternateContent xmlns:mc="http://schemas.openxmlformats.org/markup-compatibility/2006">
              <mc:Choice xmlns:v="urn:schemas-microsoft-com:vml" Requires="v">
                <p:oleObj spid="_x0000_s3439" name="" r:id="rId51" imgW="152400" imgH="241300" progId="Equation.3">
                  <p:embed/>
                </p:oleObj>
              </mc:Choice>
              <mc:Fallback>
                <p:oleObj name="" r:id="rId51" imgW="152400" imgH="241300" progId="Equation.3">
                  <p:embed/>
                  <p:pic>
                    <p:nvPicPr>
                      <p:cNvPr id="0" name="图片 3438"/>
                      <p:cNvPicPr/>
                      <p:nvPr/>
                    </p:nvPicPr>
                    <p:blipFill>
                      <a:blip r:embed="rId52">
                        <a:clrChange>
                          <a:clrFrom>
                            <a:srgbClr val="000000"/>
                          </a:clrFrom>
                          <a:clrTo>
                            <a:srgbClr val="000000">
                              <a:alpha val="0"/>
                            </a:srgbClr>
                          </a:clrTo>
                        </a:clrChange>
                      </a:blip>
                      <a:stretch>
                        <a:fillRect/>
                      </a:stretch>
                    </p:blipFill>
                    <p:spPr>
                      <a:xfrm>
                        <a:off x="820738" y="5349875"/>
                        <a:ext cx="192087" cy="301625"/>
                      </a:xfrm>
                      <a:prstGeom prst="rect">
                        <a:avLst/>
                      </a:prstGeom>
                      <a:noFill/>
                      <a:ln w="38100">
                        <a:noFill/>
                        <a:miter/>
                      </a:ln>
                    </p:spPr>
                  </p:pic>
                </p:oleObj>
              </mc:Fallback>
            </mc:AlternateContent>
          </a:graphicData>
        </a:graphic>
      </p:graphicFrame>
      <p:graphicFrame>
        <p:nvGraphicFramePr>
          <p:cNvPr id="78964" name="对象 9">
            <a:hlinkClick r:id="" action="ppaction://ole?verb="/>
          </p:cNvPr>
          <p:cNvGraphicFramePr>
            <a:graphicFrameLocks noChangeAspect="1"/>
          </p:cNvGraphicFramePr>
          <p:nvPr/>
        </p:nvGraphicFramePr>
        <p:xfrm>
          <a:off x="8313738" y="6418263"/>
          <a:ext cx="860425" cy="398462"/>
        </p:xfrm>
        <a:graphic>
          <a:graphicData uri="http://schemas.openxmlformats.org/presentationml/2006/ole">
            <mc:AlternateContent xmlns:mc="http://schemas.openxmlformats.org/markup-compatibility/2006">
              <mc:Choice xmlns:v="urn:schemas-microsoft-com:vml" Requires="v">
                <p:oleObj spid="_x0000_s3440" name="" r:id="rId53" imgW="393700" imgH="203200" progId="Equation.KSEE3">
                  <p:embed/>
                </p:oleObj>
              </mc:Choice>
              <mc:Fallback>
                <p:oleObj name="" r:id="rId53" imgW="393700" imgH="203200" progId="Equation.KSEE3">
                  <p:embed/>
                  <p:pic>
                    <p:nvPicPr>
                      <p:cNvPr id="0" name="图片 3439"/>
                      <p:cNvPicPr/>
                      <p:nvPr/>
                    </p:nvPicPr>
                    <p:blipFill>
                      <a:blip r:embed="rId54"/>
                      <a:stretch>
                        <a:fillRect/>
                      </a:stretch>
                    </p:blipFill>
                    <p:spPr>
                      <a:xfrm>
                        <a:off x="8313738" y="6418263"/>
                        <a:ext cx="860425" cy="39846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 name="文本框 3"/>
          <p:cNvSpPr txBox="1"/>
          <p:nvPr/>
        </p:nvSpPr>
        <p:spPr>
          <a:xfrm>
            <a:off x="2673350" y="6172200"/>
            <a:ext cx="5735638" cy="644525"/>
          </a:xfrm>
          <a:prstGeom prst="rect">
            <a:avLst/>
          </a:prstGeom>
          <a:noFill/>
        </p:spPr>
        <p:txBody>
          <a:bodyPr wrap="square" rtlCol="0" anchor="t">
            <a:spAutoFit/>
          </a:bodyPr>
          <a:p>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问题】该题若</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AB</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不是瞬时平动，补充加速度关系，采用何种街法更简单？</a:t>
            </a:r>
            <a:endPar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pic>
        <p:nvPicPr>
          <p:cNvPr id="78966" name="图片 11272">
            <a:hlinkClick r:id="rId55"/>
          </p:cNvPr>
          <p:cNvPicPr>
            <a:picLocks noChangeAspect="1"/>
          </p:cNvPicPr>
          <p:nvPr/>
        </p:nvPicPr>
        <p:blipFill>
          <a:blip r:embed="rId56"/>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2204"/>
                                        </p:tgtEl>
                                        <p:attrNameLst>
                                          <p:attrName>style.visibility</p:attrName>
                                        </p:attrNameLst>
                                      </p:cBhvr>
                                      <p:to>
                                        <p:strVal val="visible"/>
                                      </p:to>
                                    </p:set>
                                    <p:animEffect transition="in" filter="blinds(horizontal)">
                                      <p:cBhvr>
                                        <p:cTn id="7" dur="500"/>
                                        <p:tgtEl>
                                          <p:spTgt spid="262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2206"/>
                                        </p:tgtEl>
                                        <p:attrNameLst>
                                          <p:attrName>style.visibility</p:attrName>
                                        </p:attrNameLst>
                                      </p:cBhvr>
                                      <p:to>
                                        <p:strVal val="visible"/>
                                      </p:to>
                                    </p:set>
                                    <p:animEffect transition="in" filter="blinds(horizontal)">
                                      <p:cBhvr>
                                        <p:cTn id="12" dur="500"/>
                                        <p:tgtEl>
                                          <p:spTgt spid="2622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2208"/>
                                        </p:tgtEl>
                                        <p:attrNameLst>
                                          <p:attrName>style.visibility</p:attrName>
                                        </p:attrNameLst>
                                      </p:cBhvr>
                                      <p:to>
                                        <p:strVal val="visible"/>
                                      </p:to>
                                    </p:set>
                                    <p:animEffect transition="in" filter="blinds(horizontal)">
                                      <p:cBhvr>
                                        <p:cTn id="17" dur="500"/>
                                        <p:tgtEl>
                                          <p:spTgt spid="2622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2209"/>
                                        </p:tgtEl>
                                        <p:attrNameLst>
                                          <p:attrName>style.visibility</p:attrName>
                                        </p:attrNameLst>
                                      </p:cBhvr>
                                      <p:to>
                                        <p:strVal val="visible"/>
                                      </p:to>
                                    </p:set>
                                    <p:animEffect transition="in" filter="blinds(horizontal)">
                                      <p:cBhvr>
                                        <p:cTn id="22" dur="500"/>
                                        <p:tgtEl>
                                          <p:spTgt spid="26220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2210"/>
                                        </p:tgtEl>
                                        <p:attrNameLst>
                                          <p:attrName>style.visibility</p:attrName>
                                        </p:attrNameLst>
                                      </p:cBhvr>
                                      <p:to>
                                        <p:strVal val="visible"/>
                                      </p:to>
                                    </p:set>
                                    <p:animEffect transition="in" filter="blinds(horizontal)">
                                      <p:cBhvr>
                                        <p:cTn id="25" dur="500"/>
                                        <p:tgtEl>
                                          <p:spTgt spid="2622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2212"/>
                                        </p:tgtEl>
                                        <p:attrNameLst>
                                          <p:attrName>style.visibility</p:attrName>
                                        </p:attrNameLst>
                                      </p:cBhvr>
                                      <p:to>
                                        <p:strVal val="visible"/>
                                      </p:to>
                                    </p:set>
                                    <p:animEffect transition="in" filter="blinds(horizontal)">
                                      <p:cBhvr>
                                        <p:cTn id="30" dur="500"/>
                                        <p:tgtEl>
                                          <p:spTgt spid="2622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62214"/>
                                        </p:tgtEl>
                                        <p:attrNameLst>
                                          <p:attrName>style.visibility</p:attrName>
                                        </p:attrNameLst>
                                      </p:cBhvr>
                                      <p:to>
                                        <p:strVal val="visible"/>
                                      </p:to>
                                    </p:set>
                                    <p:animEffect transition="in" filter="blinds(horizontal)">
                                      <p:cBhvr>
                                        <p:cTn id="35" dur="500"/>
                                        <p:tgtEl>
                                          <p:spTgt spid="2622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2219"/>
                                        </p:tgtEl>
                                        <p:attrNameLst>
                                          <p:attrName>style.visibility</p:attrName>
                                        </p:attrNameLst>
                                      </p:cBhvr>
                                      <p:to>
                                        <p:strVal val="visible"/>
                                      </p:to>
                                    </p:set>
                                    <p:animEffect transition="in" filter="blinds(horizontal)">
                                      <p:cBhvr>
                                        <p:cTn id="40" dur="500"/>
                                        <p:tgtEl>
                                          <p:spTgt spid="2622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2843"/>
                                        </p:tgtEl>
                                        <p:attrNameLst>
                                          <p:attrName>style.visibility</p:attrName>
                                        </p:attrNameLst>
                                      </p:cBhvr>
                                      <p:to>
                                        <p:strVal val="visible"/>
                                      </p:to>
                                    </p:set>
                                    <p:animEffect transition="in" filter="blinds(horizontal)">
                                      <p:cBhvr>
                                        <p:cTn id="43" dur="500"/>
                                        <p:tgtEl>
                                          <p:spTgt spid="3284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62236"/>
                                        </p:tgtEl>
                                        <p:attrNameLst>
                                          <p:attrName>style.visibility</p:attrName>
                                        </p:attrNameLst>
                                      </p:cBhvr>
                                      <p:to>
                                        <p:strVal val="visible"/>
                                      </p:to>
                                    </p:set>
                                    <p:animEffect transition="in" filter="blinds(horizontal)">
                                      <p:cBhvr>
                                        <p:cTn id="48" dur="500"/>
                                        <p:tgtEl>
                                          <p:spTgt spid="26223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62230"/>
                                        </p:tgtEl>
                                        <p:attrNameLst>
                                          <p:attrName>style.visibility</p:attrName>
                                        </p:attrNameLst>
                                      </p:cBhvr>
                                      <p:to>
                                        <p:strVal val="visible"/>
                                      </p:to>
                                    </p:set>
                                    <p:animEffect transition="in" filter="blinds(horizontal)">
                                      <p:cBhvr>
                                        <p:cTn id="53" dur="500"/>
                                        <p:tgtEl>
                                          <p:spTgt spid="26223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226"/>
                                        </p:tgtEl>
                                        <p:attrNameLst>
                                          <p:attrName>style.visibility</p:attrName>
                                        </p:attrNameLst>
                                      </p:cBhvr>
                                      <p:to>
                                        <p:strVal val="visible"/>
                                      </p:to>
                                    </p:set>
                                    <p:animEffect transition="in" filter="blinds(horizontal)">
                                      <p:cBhvr>
                                        <p:cTn id="56" dur="500"/>
                                        <p:tgtEl>
                                          <p:spTgt spid="9226"/>
                                        </p:tgtEl>
                                      </p:cBhvr>
                                    </p:animEffect>
                                  </p:childTnLst>
                                </p:cTn>
                              </p:par>
                              <p:par>
                                <p:cTn id="57" presetID="3" presetClass="entr" presetSubtype="10" fill="hold" nodeType="withEffect">
                                  <p:stCondLst>
                                    <p:cond delay="0"/>
                                  </p:stCondLst>
                                  <p:childTnLst>
                                    <p:set>
                                      <p:cBhvr>
                                        <p:cTn id="58" dur="1" fill="hold">
                                          <p:stCondLst>
                                            <p:cond delay="0"/>
                                          </p:stCondLst>
                                        </p:cTn>
                                        <p:tgtEl>
                                          <p:spTgt spid="89198"/>
                                        </p:tgtEl>
                                        <p:attrNameLst>
                                          <p:attrName>style.visibility</p:attrName>
                                        </p:attrNameLst>
                                      </p:cBhvr>
                                      <p:to>
                                        <p:strVal val="visible"/>
                                      </p:to>
                                    </p:set>
                                    <p:animEffect transition="in" filter="blinds(horizontal)">
                                      <p:cBhvr>
                                        <p:cTn id="59" dur="500"/>
                                        <p:tgtEl>
                                          <p:spTgt spid="8919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9310"/>
                                        </p:tgtEl>
                                        <p:attrNameLst>
                                          <p:attrName>style.visibility</p:attrName>
                                        </p:attrNameLst>
                                      </p:cBhvr>
                                      <p:to>
                                        <p:strVal val="visible"/>
                                      </p:to>
                                    </p:set>
                                    <p:animEffect transition="in" filter="blinds(horizontal)">
                                      <p:cBhvr>
                                        <p:cTn id="62" dur="500"/>
                                        <p:tgtEl>
                                          <p:spTgt spid="9310"/>
                                        </p:tgtEl>
                                      </p:cBhvr>
                                    </p:animEffect>
                                  </p:childTnLst>
                                </p:cTn>
                              </p:par>
                              <p:par>
                                <p:cTn id="63" presetID="3" presetClass="entr" presetSubtype="10" fill="hold" nodeType="withEffect">
                                  <p:stCondLst>
                                    <p:cond delay="0"/>
                                  </p:stCondLst>
                                  <p:childTnLst>
                                    <p:set>
                                      <p:cBhvr>
                                        <p:cTn id="64" dur="1" fill="hold">
                                          <p:stCondLst>
                                            <p:cond delay="0"/>
                                          </p:stCondLst>
                                        </p:cTn>
                                        <p:tgtEl>
                                          <p:spTgt spid="89200"/>
                                        </p:tgtEl>
                                        <p:attrNameLst>
                                          <p:attrName>style.visibility</p:attrName>
                                        </p:attrNameLst>
                                      </p:cBhvr>
                                      <p:to>
                                        <p:strVal val="visible"/>
                                      </p:to>
                                    </p:set>
                                    <p:animEffect transition="in" filter="blinds(horizontal)">
                                      <p:cBhvr>
                                        <p:cTn id="65" dur="500"/>
                                        <p:tgtEl>
                                          <p:spTgt spid="89200"/>
                                        </p:tgtEl>
                                      </p:cBhvr>
                                    </p:animEffect>
                                  </p:childTnLst>
                                </p:cTn>
                              </p:par>
                              <p:par>
                                <p:cTn id="66" presetID="3" presetClass="entr" presetSubtype="10" fill="hold" nodeType="withEffect">
                                  <p:stCondLst>
                                    <p:cond delay="0"/>
                                  </p:stCondLst>
                                  <p:childTnLst>
                                    <p:set>
                                      <p:cBhvr>
                                        <p:cTn id="67" dur="1" fill="hold">
                                          <p:stCondLst>
                                            <p:cond delay="0"/>
                                          </p:stCondLst>
                                        </p:cTn>
                                        <p:tgtEl>
                                          <p:spTgt spid="89201"/>
                                        </p:tgtEl>
                                        <p:attrNameLst>
                                          <p:attrName>style.visibility</p:attrName>
                                        </p:attrNameLst>
                                      </p:cBhvr>
                                      <p:to>
                                        <p:strVal val="visible"/>
                                      </p:to>
                                    </p:set>
                                    <p:animEffect transition="in" filter="blinds(horizontal)">
                                      <p:cBhvr>
                                        <p:cTn id="68" dur="500"/>
                                        <p:tgtEl>
                                          <p:spTgt spid="89201"/>
                                        </p:tgtEl>
                                      </p:cBhvr>
                                    </p:animEffect>
                                  </p:childTnLst>
                                </p:cTn>
                              </p:par>
                              <p:par>
                                <p:cTn id="69" presetID="3" presetClass="entr" presetSubtype="10" fill="hold" nodeType="withEffect">
                                  <p:stCondLst>
                                    <p:cond delay="0"/>
                                  </p:stCondLst>
                                  <p:childTnLst>
                                    <p:set>
                                      <p:cBhvr>
                                        <p:cTn id="70" dur="1" fill="hold">
                                          <p:stCondLst>
                                            <p:cond delay="0"/>
                                          </p:stCondLst>
                                        </p:cTn>
                                        <p:tgtEl>
                                          <p:spTgt spid="89202"/>
                                        </p:tgtEl>
                                        <p:attrNameLst>
                                          <p:attrName>style.visibility</p:attrName>
                                        </p:attrNameLst>
                                      </p:cBhvr>
                                      <p:to>
                                        <p:strVal val="visible"/>
                                      </p:to>
                                    </p:set>
                                    <p:animEffect transition="in" filter="blinds(horizontal)">
                                      <p:cBhvr>
                                        <p:cTn id="71" dur="500"/>
                                        <p:tgtEl>
                                          <p:spTgt spid="89202"/>
                                        </p:tgtEl>
                                      </p:cBhvr>
                                    </p:animEffect>
                                  </p:childTnLst>
                                </p:cTn>
                              </p:par>
                              <p:par>
                                <p:cTn id="72" presetID="3" presetClass="entr" presetSubtype="10" fill="hold" nodeType="withEffect">
                                  <p:stCondLst>
                                    <p:cond delay="0"/>
                                  </p:stCondLst>
                                  <p:childTnLst>
                                    <p:set>
                                      <p:cBhvr>
                                        <p:cTn id="73" dur="1" fill="hold">
                                          <p:stCondLst>
                                            <p:cond delay="0"/>
                                          </p:stCondLst>
                                        </p:cTn>
                                        <p:tgtEl>
                                          <p:spTgt spid="89203"/>
                                        </p:tgtEl>
                                        <p:attrNameLst>
                                          <p:attrName>style.visibility</p:attrName>
                                        </p:attrNameLst>
                                      </p:cBhvr>
                                      <p:to>
                                        <p:strVal val="visible"/>
                                      </p:to>
                                    </p:set>
                                    <p:animEffect transition="in" filter="blinds(horizontal)">
                                      <p:cBhvr>
                                        <p:cTn id="74" dur="500"/>
                                        <p:tgtEl>
                                          <p:spTgt spid="8920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62235"/>
                                        </p:tgtEl>
                                        <p:attrNameLst>
                                          <p:attrName>style.visibility</p:attrName>
                                        </p:attrNameLst>
                                      </p:cBhvr>
                                      <p:to>
                                        <p:strVal val="visible"/>
                                      </p:to>
                                    </p:set>
                                    <p:animEffect transition="in" filter="blinds(horizontal)">
                                      <p:cBhvr>
                                        <p:cTn id="79" dur="500"/>
                                        <p:tgtEl>
                                          <p:spTgt spid="26223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linds(horizontal)">
                                      <p:cBhvr>
                                        <p:cTn id="84" dur="500"/>
                                        <p:tgtEl>
                                          <p:spTgt spid="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2231"/>
                                        </p:tgtEl>
                                        <p:attrNameLst>
                                          <p:attrName>style.visibility</p:attrName>
                                        </p:attrNameLst>
                                      </p:cBhvr>
                                      <p:to>
                                        <p:strVal val="visible"/>
                                      </p:to>
                                    </p:set>
                                    <p:animEffect transition="in" filter="blinds(horizontal)">
                                      <p:cBhvr>
                                        <p:cTn id="87" dur="500"/>
                                        <p:tgtEl>
                                          <p:spTgt spid="262231"/>
                                        </p:tgtEl>
                                      </p:cBhvr>
                                    </p:animEffect>
                                  </p:childTnLst>
                                </p:cTn>
                              </p:par>
                              <p:par>
                                <p:cTn id="88" presetID="3" presetClass="entr" presetSubtype="10" fill="hold" nodeType="withEffect">
                                  <p:stCondLst>
                                    <p:cond delay="0"/>
                                  </p:stCondLst>
                                  <p:childTnLst>
                                    <p:set>
                                      <p:cBhvr>
                                        <p:cTn id="89" dur="1" fill="hold">
                                          <p:stCondLst>
                                            <p:cond delay="0"/>
                                          </p:stCondLst>
                                        </p:cTn>
                                        <p:tgtEl>
                                          <p:spTgt spid="262233"/>
                                        </p:tgtEl>
                                        <p:attrNameLst>
                                          <p:attrName>style.visibility</p:attrName>
                                        </p:attrNameLst>
                                      </p:cBhvr>
                                      <p:to>
                                        <p:strVal val="visible"/>
                                      </p:to>
                                    </p:set>
                                    <p:animEffect transition="in" filter="blinds(horizontal)">
                                      <p:cBhvr>
                                        <p:cTn id="90" dur="500"/>
                                        <p:tgtEl>
                                          <p:spTgt spid="26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10" grpId="0"/>
      <p:bldP spid="32843" grpId="0"/>
      <p:bldP spid="4" grpId="0"/>
      <p:bldP spid="9226" grpId="0"/>
      <p:bldP spid="9310" grpId="0"/>
      <p:bldP spid="2622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80898"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7462" y="844550"/>
            <a:ext cx="8869363" cy="3846513"/>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32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32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07 </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速度  </a:t>
            </a:r>
            <a:r>
              <a:rPr lang="zh-CN" altLang="en-US" b="1" strike="noStrike"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不都</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具有比例或具有直角三角函数系问题</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示例</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2(</a:t>
            </a: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速度瞬心加速度通过质心</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22</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80900" name="对象 1"/>
          <p:cNvGraphicFramePr/>
          <p:nvPr/>
        </p:nvGraphicFramePr>
        <p:xfrm>
          <a:off x="6823075" y="3965575"/>
          <a:ext cx="2316163" cy="2868613"/>
        </p:xfrm>
        <a:graphic>
          <a:graphicData uri="http://schemas.openxmlformats.org/presentationml/2006/ole">
            <mc:AlternateContent xmlns:mc="http://schemas.openxmlformats.org/markup-compatibility/2006">
              <mc:Choice xmlns:v="urn:schemas-microsoft-com:vml" Requires="v">
                <p:oleObj spid="_x0000_s3441" name="" r:id="rId1" imgW="2314575" imgH="2867025" progId="Paint.Picture">
                  <p:embed/>
                </p:oleObj>
              </mc:Choice>
              <mc:Fallback>
                <p:oleObj name="" r:id="rId1" imgW="2314575" imgH="2867025" progId="Paint.Picture">
                  <p:embed/>
                  <p:pic>
                    <p:nvPicPr>
                      <p:cNvPr id="0" name="图片 3440"/>
                      <p:cNvPicPr/>
                      <p:nvPr/>
                    </p:nvPicPr>
                    <p:blipFill>
                      <a:blip r:embed="rId2"/>
                      <a:stretch>
                        <a:fillRect/>
                      </a:stretch>
                    </p:blipFill>
                    <p:spPr>
                      <a:xfrm>
                        <a:off x="6823075" y="3965575"/>
                        <a:ext cx="2316163" cy="2868613"/>
                      </a:xfrm>
                      <a:prstGeom prst="rect">
                        <a:avLst/>
                      </a:prstGeom>
                      <a:noFill/>
                      <a:ln w="38100">
                        <a:noFill/>
                        <a:miter/>
                      </a:ln>
                    </p:spPr>
                  </p:pic>
                </p:oleObj>
              </mc:Fallback>
            </mc:AlternateContent>
          </a:graphicData>
        </a:graphic>
      </p:graphicFrame>
      <p:graphicFrame>
        <p:nvGraphicFramePr>
          <p:cNvPr id="80901" name="对象 2"/>
          <p:cNvGraphicFramePr/>
          <p:nvPr/>
        </p:nvGraphicFramePr>
        <p:xfrm>
          <a:off x="98425" y="4683125"/>
          <a:ext cx="1722438" cy="2151063"/>
        </p:xfrm>
        <a:graphic>
          <a:graphicData uri="http://schemas.openxmlformats.org/presentationml/2006/ole">
            <mc:AlternateContent xmlns:mc="http://schemas.openxmlformats.org/markup-compatibility/2006">
              <mc:Choice xmlns:v="urn:schemas-microsoft-com:vml" Requires="v">
                <p:oleObj spid="_x0000_s3442" name="" r:id="rId3" imgW="3076575" imgH="4276725" progId="Paint.Picture">
                  <p:embed/>
                </p:oleObj>
              </mc:Choice>
              <mc:Fallback>
                <p:oleObj name="" r:id="rId3" imgW="3076575" imgH="4276725" progId="Paint.Picture">
                  <p:embed/>
                  <p:pic>
                    <p:nvPicPr>
                      <p:cNvPr id="0" name="图片 3441"/>
                      <p:cNvPicPr/>
                      <p:nvPr/>
                    </p:nvPicPr>
                    <p:blipFill>
                      <a:blip r:embed="rId4"/>
                      <a:stretch>
                        <a:fillRect/>
                      </a:stretch>
                    </p:blipFill>
                    <p:spPr>
                      <a:xfrm>
                        <a:off x="98425" y="4683125"/>
                        <a:ext cx="1722438" cy="2151063"/>
                      </a:xfrm>
                      <a:prstGeom prst="rect">
                        <a:avLst/>
                      </a:prstGeom>
                      <a:noFill/>
                      <a:ln w="38100">
                        <a:noFill/>
                        <a:miter/>
                      </a:ln>
                    </p:spPr>
                  </p:pic>
                </p:oleObj>
              </mc:Fallback>
            </mc:AlternateContent>
          </a:graphicData>
        </a:graphic>
      </p:graphicFrame>
      <p:pic>
        <p:nvPicPr>
          <p:cNvPr id="80902" name="图片 133128"/>
          <p:cNvPicPr>
            <a:picLocks noChangeAspect="1"/>
          </p:cNvPicPr>
          <p:nvPr/>
        </p:nvPicPr>
        <p:blipFill>
          <a:blip r:embed="rId5"/>
          <a:stretch>
            <a:fillRect/>
          </a:stretch>
        </p:blipFill>
        <p:spPr>
          <a:xfrm>
            <a:off x="2374900" y="4910138"/>
            <a:ext cx="4083050" cy="1697037"/>
          </a:xfrm>
          <a:prstGeom prst="rect">
            <a:avLst/>
          </a:prstGeom>
          <a:noFill/>
          <a:ln w="9525">
            <a:noFill/>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133122"/>
          <p:cNvSpPr txBox="1"/>
          <p:nvPr/>
        </p:nvSpPr>
        <p:spPr>
          <a:xfrm>
            <a:off x="0" y="279400"/>
            <a:ext cx="8867775" cy="1998663"/>
          </a:xfrm>
          <a:prstGeom prst="rect">
            <a:avLst/>
          </a:prstGeom>
          <a:noFill/>
          <a:ln w="9525">
            <a:noFill/>
          </a:ln>
        </p:spPr>
        <p:txBody>
          <a:bodyPr anchor="t" anchorCtr="0">
            <a:spAutoFit/>
          </a:bodyPr>
          <a:p>
            <a:r>
              <a:rPr lang="en-US" altLang="zh-CN" sz="2000" b="1">
                <a:latin typeface="Times New Roman" panose="02020603050405020304" pitchFamily="18" charset="0"/>
                <a:ea typeface="宋体" panose="02010600030101010101" pitchFamily="2" charset="-122"/>
              </a:rPr>
              <a:t>[</a:t>
            </a:r>
            <a:r>
              <a:rPr lang="zh-CN" altLang="en-US" sz="2000" b="1" dirty="0">
                <a:solidFill>
                  <a:srgbClr val="FF0000"/>
                </a:solidFill>
                <a:latin typeface="华文琥珀" charset="-122"/>
                <a:ea typeface="华文琥珀" charset="-122"/>
              </a:rPr>
              <a:t>例</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在图示铅垂面内，均质曲炳上作用一常力偶矩</a:t>
            </a:r>
            <a:r>
              <a:rPr lang="en-US" altLang="zh-CN" sz="2000" b="1" i="1">
                <a:latin typeface="Times New Roman" panose="02020603050405020304" pitchFamily="18" charset="0"/>
                <a:ea typeface="宋体" panose="02010600030101010101" pitchFamily="2" charset="-122"/>
              </a:rPr>
              <a:t>M</a:t>
            </a:r>
            <a:r>
              <a:rPr lang="en-US" altLang="zh-CN" sz="2000" b="1">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使杆以变角速度逆时针转动，并通过不计质量的连杆带动半径均为</a:t>
            </a:r>
            <a:r>
              <a:rPr lang="en-US" altLang="zh-CN" sz="2000" b="1">
                <a:latin typeface="Times New Roman" panose="02020603050405020304" pitchFamily="18" charset="0"/>
                <a:ea typeface="宋体" panose="02010600030101010101" pitchFamily="2" charset="-122"/>
              </a:rPr>
              <a:t>R</a:t>
            </a:r>
            <a:r>
              <a:rPr lang="zh-CN" altLang="en-US" sz="2000" b="1" dirty="0">
                <a:latin typeface="Times New Roman" panose="02020603050405020304" pitchFamily="18" charset="0"/>
                <a:ea typeface="宋体" panose="02010600030101010101" pitchFamily="2" charset="-122"/>
              </a:rPr>
              <a:t>的圆盘</a:t>
            </a:r>
            <a:r>
              <a:rPr lang="en-US" altLang="zh-CN" sz="2000" b="1">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和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在</a:t>
            </a:r>
            <a:r>
              <a:rPr lang="zh-CN" altLang="en-US" sz="2000" b="1" dirty="0">
                <a:solidFill>
                  <a:srgbClr val="FF0000"/>
                </a:solidFill>
                <a:latin typeface="Times New Roman" panose="02020603050405020304" pitchFamily="18" charset="0"/>
                <a:ea typeface="宋体" panose="02010600030101010101" pitchFamily="2" charset="-122"/>
              </a:rPr>
              <a:t>粗糙水平地面上作纯滚动</a:t>
            </a:r>
            <a:r>
              <a:rPr lang="zh-CN" altLang="en-US" sz="2000" b="1" dirty="0">
                <a:latin typeface="Times New Roman" panose="02020603050405020304" pitchFamily="18" charset="0"/>
                <a:ea typeface="宋体" panose="02010600030101010101" pitchFamily="2" charset="-122"/>
              </a:rPr>
              <a:t>。曲炳和连杆</a:t>
            </a:r>
            <a:r>
              <a:rPr lang="en-US" altLang="zh-CN" sz="2000" b="1" i="1">
                <a:latin typeface="Times New Roman" panose="02020603050405020304" pitchFamily="18" charset="0"/>
                <a:ea typeface="宋体" panose="02010600030101010101" pitchFamily="2" charset="-122"/>
              </a:rPr>
              <a:t>BC</a:t>
            </a:r>
            <a:r>
              <a:rPr lang="zh-CN" altLang="en-US" sz="2000" b="1" dirty="0">
                <a:latin typeface="Times New Roman" panose="02020603050405020304" pitchFamily="18" charset="0"/>
                <a:ea typeface="宋体" panose="02010600030101010101" pitchFamily="2" charset="-122"/>
              </a:rPr>
              <a:t>的质量均</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，均质圆盘</a:t>
            </a:r>
            <a:r>
              <a:rPr lang="en-US" altLang="zh-CN" sz="2000" b="1">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和均质圆盘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的质量分别为</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和</a:t>
            </a:r>
            <a:r>
              <a:rPr lang="en-US" altLang="zh-CN" sz="2000" b="1">
                <a:latin typeface="Times New Roman" panose="02020603050405020304" pitchFamily="18" charset="0"/>
                <a:ea typeface="宋体" panose="02010600030101010101" pitchFamily="2" charset="-122"/>
              </a:rPr>
              <a:t>2m</a:t>
            </a:r>
            <a:r>
              <a:rPr lang="zh-CN" altLang="en-US" sz="2000" b="1" dirty="0">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OA=2r ,AB=4r </a:t>
            </a:r>
            <a:r>
              <a:rPr lang="zh-CN" altLang="en-US" sz="2000" b="1" dirty="0">
                <a:latin typeface="Times New Roman" panose="02020603050405020304" pitchFamily="18" charset="0"/>
                <a:ea typeface="宋体" panose="02010600030101010101" pitchFamily="2" charset="-122"/>
              </a:rPr>
              <a:t>。 </a:t>
            </a:r>
            <a:r>
              <a:rPr lang="zh-CN" altLang="en-US" sz="2000" b="1" dirty="0">
                <a:solidFill>
                  <a:srgbClr val="FF0000"/>
                </a:solidFill>
                <a:latin typeface="Times New Roman" panose="02020603050405020304" pitchFamily="18" charset="0"/>
                <a:ea typeface="宋体" panose="02010600030101010101" pitchFamily="2" charset="-122"/>
              </a:rPr>
              <a:t>不计</a:t>
            </a:r>
            <a:r>
              <a:rPr lang="zh-CN" altLang="en-US" sz="2000" b="1" dirty="0">
                <a:latin typeface="Times New Roman" panose="02020603050405020304" pitchFamily="18" charset="0"/>
                <a:ea typeface="宋体" panose="02010600030101010101" pitchFamily="2" charset="-122"/>
              </a:rPr>
              <a:t>地面对圆盘的滚动摩擦，但需考虑静滑动摩擦力。在图示位置时，                         。求当</a:t>
            </a:r>
            <a:r>
              <a:rPr lang="en-US" altLang="zh-CN" sz="2000" b="1" i="1">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杆转到水平位置   </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               ）时，</a:t>
            </a:r>
            <a:r>
              <a:rPr lang="en-US" altLang="zh-CN" sz="2000" b="1">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的角速度。</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pic>
        <p:nvPicPr>
          <p:cNvPr id="82946" name="图片 133128"/>
          <p:cNvPicPr>
            <a:picLocks noChangeAspect="1"/>
          </p:cNvPicPr>
          <p:nvPr/>
        </p:nvPicPr>
        <p:blipFill>
          <a:blip r:embed="rId1"/>
          <a:stretch>
            <a:fillRect/>
          </a:stretch>
        </p:blipFill>
        <p:spPr>
          <a:xfrm>
            <a:off x="2530475" y="2586038"/>
            <a:ext cx="4083050" cy="1697037"/>
          </a:xfrm>
          <a:prstGeom prst="rect">
            <a:avLst/>
          </a:prstGeom>
          <a:noFill/>
          <a:ln w="9525">
            <a:noFill/>
          </a:ln>
        </p:spPr>
      </p:pic>
      <p:sp>
        <p:nvSpPr>
          <p:cNvPr id="82947" name="矩形 133129"/>
          <p:cNvSpPr/>
          <p:nvPr/>
        </p:nvSpPr>
        <p:spPr>
          <a:xfrm>
            <a:off x="0" y="31321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2948" name="矩形 133130"/>
          <p:cNvSpPr/>
          <p:nvPr/>
        </p:nvSpPr>
        <p:spPr>
          <a:xfrm>
            <a:off x="252413" y="31226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2949" name="矩形 133131"/>
          <p:cNvSpPr/>
          <p:nvPr/>
        </p:nvSpPr>
        <p:spPr>
          <a:xfrm>
            <a:off x="0" y="30988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82950" name="对象 133132"/>
          <p:cNvGraphicFramePr/>
          <p:nvPr/>
        </p:nvGraphicFramePr>
        <p:xfrm>
          <a:off x="2393950" y="1487488"/>
          <a:ext cx="792163" cy="365125"/>
        </p:xfrm>
        <a:graphic>
          <a:graphicData uri="http://schemas.openxmlformats.org/presentationml/2006/ole">
            <mc:AlternateContent xmlns:mc="http://schemas.openxmlformats.org/markup-compatibility/2006">
              <mc:Choice xmlns:v="urn:schemas-microsoft-com:vml" Requires="v">
                <p:oleObj spid="_x0000_s3443" name="" r:id="rId2" imgW="495300" imgH="228600" progId="Equation.3">
                  <p:embed/>
                </p:oleObj>
              </mc:Choice>
              <mc:Fallback>
                <p:oleObj name="" r:id="rId2" imgW="495300" imgH="228600" progId="Equation.3">
                  <p:embed/>
                  <p:pic>
                    <p:nvPicPr>
                      <p:cNvPr id="0" name="图片 3442"/>
                      <p:cNvPicPr/>
                      <p:nvPr/>
                    </p:nvPicPr>
                    <p:blipFill>
                      <a:blip r:embed="rId3"/>
                      <a:stretch>
                        <a:fillRect/>
                      </a:stretch>
                    </p:blipFill>
                    <p:spPr>
                      <a:xfrm>
                        <a:off x="2393950" y="1487488"/>
                        <a:ext cx="792163" cy="3651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82951" name="对象 133134"/>
          <p:cNvGraphicFramePr/>
          <p:nvPr/>
        </p:nvGraphicFramePr>
        <p:xfrm>
          <a:off x="3405188" y="1471613"/>
          <a:ext cx="720725" cy="368300"/>
        </p:xfrm>
        <a:graphic>
          <a:graphicData uri="http://schemas.openxmlformats.org/presentationml/2006/ole">
            <mc:AlternateContent xmlns:mc="http://schemas.openxmlformats.org/markup-compatibility/2006">
              <mc:Choice xmlns:v="urn:schemas-microsoft-com:vml" Requires="v">
                <p:oleObj spid="_x0000_s3444" name="" r:id="rId4" imgW="444500" imgH="228600" progId="Equation.3">
                  <p:embed/>
                </p:oleObj>
              </mc:Choice>
              <mc:Fallback>
                <p:oleObj name="" r:id="rId4" imgW="444500" imgH="228600" progId="Equation.3">
                  <p:embed/>
                  <p:pic>
                    <p:nvPicPr>
                      <p:cNvPr id="0" name="图片 3443"/>
                      <p:cNvPicPr/>
                      <p:nvPr/>
                    </p:nvPicPr>
                    <p:blipFill>
                      <a:blip r:embed="rId5"/>
                      <a:stretch>
                        <a:fillRect/>
                      </a:stretch>
                    </p:blipFill>
                    <p:spPr>
                      <a:xfrm>
                        <a:off x="3405188" y="1471613"/>
                        <a:ext cx="720725" cy="3683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82952" name="对象 133136"/>
          <p:cNvGraphicFramePr/>
          <p:nvPr/>
        </p:nvGraphicFramePr>
        <p:xfrm>
          <a:off x="7250113" y="1471613"/>
          <a:ext cx="936625" cy="381000"/>
        </p:xfrm>
        <a:graphic>
          <a:graphicData uri="http://schemas.openxmlformats.org/presentationml/2006/ole">
            <mc:AlternateContent xmlns:mc="http://schemas.openxmlformats.org/markup-compatibility/2006">
              <mc:Choice xmlns:v="urn:schemas-microsoft-com:vml" Requires="v">
                <p:oleObj spid="_x0000_s3445" name="" r:id="rId6" imgW="558800" imgH="228600" progId="Equation.3">
                  <p:embed/>
                </p:oleObj>
              </mc:Choice>
              <mc:Fallback>
                <p:oleObj name="" r:id="rId6" imgW="558800" imgH="228600" progId="Equation.3">
                  <p:embed/>
                  <p:pic>
                    <p:nvPicPr>
                      <p:cNvPr id="0" name="图片 3444"/>
                      <p:cNvPicPr/>
                      <p:nvPr/>
                    </p:nvPicPr>
                    <p:blipFill>
                      <a:blip r:embed="rId7"/>
                      <a:stretch>
                        <a:fillRect/>
                      </a:stretch>
                    </p:blipFill>
                    <p:spPr>
                      <a:xfrm>
                        <a:off x="7250113" y="1471613"/>
                        <a:ext cx="936625" cy="3810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pic>
        <p:nvPicPr>
          <p:cNvPr id="82953" name="图片 11272">
            <a:hlinkClick r:id="rId8"/>
          </p:cNvPr>
          <p:cNvPicPr>
            <a:picLocks noChangeAspect="1"/>
          </p:cNvPicPr>
          <p:nvPr/>
        </p:nvPicPr>
        <p:blipFill>
          <a:blip r:embed="rId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133122"/>
          <p:cNvSpPr txBox="1"/>
          <p:nvPr/>
        </p:nvSpPr>
        <p:spPr>
          <a:xfrm>
            <a:off x="36513" y="404813"/>
            <a:ext cx="7272337" cy="2306637"/>
          </a:xfrm>
          <a:prstGeom prst="rect">
            <a:avLst/>
          </a:prstGeom>
          <a:noFill/>
          <a:ln w="9525">
            <a:noFill/>
          </a:ln>
        </p:spPr>
        <p:txBody>
          <a:bodyPr anchor="t" anchorCtr="0">
            <a:spAutoFit/>
          </a:bodyPr>
          <a:p>
            <a:r>
              <a:rPr lang="en-US" altLang="zh-CN" sz="2000" b="1">
                <a:latin typeface="Times New Roman" panose="02020603050405020304" pitchFamily="18" charset="0"/>
                <a:ea typeface="宋体" panose="02010600030101010101" pitchFamily="2" charset="-122"/>
              </a:rPr>
              <a:t>[</a:t>
            </a:r>
            <a:r>
              <a:rPr lang="zh-CN" altLang="en-US" sz="2000" b="1" dirty="0">
                <a:solidFill>
                  <a:srgbClr val="FF0000"/>
                </a:solidFill>
                <a:latin typeface="华文琥珀" charset="-122"/>
                <a:ea typeface="华文琥珀" charset="-122"/>
              </a:rPr>
              <a:t>例</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在图示铅垂面内，均质曲炳上作用一常力偶矩</a:t>
            </a:r>
            <a:r>
              <a:rPr lang="en-US" altLang="zh-CN" sz="2000" b="1" i="1">
                <a:latin typeface="Times New Roman" panose="02020603050405020304" pitchFamily="18" charset="0"/>
                <a:ea typeface="宋体" panose="02010600030101010101" pitchFamily="2" charset="-122"/>
              </a:rPr>
              <a:t>M</a:t>
            </a:r>
            <a:r>
              <a:rPr lang="en-US" altLang="zh-CN" sz="2000" b="1">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使杆以变角速度逆时针转动，并通过</a:t>
            </a:r>
            <a:r>
              <a:rPr lang="zh-CN" altLang="en-US" sz="2000" b="1" dirty="0">
                <a:solidFill>
                  <a:srgbClr val="FF0000"/>
                </a:solidFill>
                <a:latin typeface="Times New Roman" panose="02020603050405020304" pitchFamily="18" charset="0"/>
                <a:ea typeface="宋体" panose="02010600030101010101" pitchFamily="2" charset="-122"/>
              </a:rPr>
              <a:t>不计质量的连杆</a:t>
            </a:r>
            <a:r>
              <a:rPr lang="zh-CN" altLang="en-US" sz="2000" b="1" dirty="0">
                <a:latin typeface="Times New Roman" panose="02020603050405020304" pitchFamily="18" charset="0"/>
                <a:ea typeface="宋体" panose="02010600030101010101" pitchFamily="2" charset="-122"/>
              </a:rPr>
              <a:t>带动半径均为的圆盘和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在</a:t>
            </a:r>
            <a:r>
              <a:rPr lang="zh-CN" altLang="en-US" sz="2000" b="1" dirty="0">
                <a:solidFill>
                  <a:srgbClr val="FF0000"/>
                </a:solidFill>
                <a:latin typeface="Times New Roman" panose="02020603050405020304" pitchFamily="18" charset="0"/>
                <a:ea typeface="宋体" panose="02010600030101010101" pitchFamily="2" charset="-122"/>
              </a:rPr>
              <a:t>粗糙水平</a:t>
            </a:r>
            <a:r>
              <a:rPr lang="zh-CN" altLang="en-US" sz="2000" b="1" dirty="0">
                <a:latin typeface="Times New Roman" panose="02020603050405020304" pitchFamily="18" charset="0"/>
                <a:ea typeface="宋体" panose="02010600030101010101" pitchFamily="2" charset="-122"/>
              </a:rPr>
              <a:t>地面上作纯滚动。曲炳和连杆</a:t>
            </a:r>
            <a:r>
              <a:rPr lang="en-US" altLang="zh-CN" sz="2000" b="1" i="1">
                <a:latin typeface="Times New Roman" panose="02020603050405020304" pitchFamily="18" charset="0"/>
                <a:ea typeface="宋体" panose="02010600030101010101" pitchFamily="2" charset="-122"/>
              </a:rPr>
              <a:t>BC</a:t>
            </a:r>
            <a:r>
              <a:rPr lang="zh-CN" altLang="en-US" sz="2000" b="1" dirty="0">
                <a:latin typeface="Times New Roman" panose="02020603050405020304" pitchFamily="18" charset="0"/>
                <a:ea typeface="宋体" panose="02010600030101010101" pitchFamily="2" charset="-122"/>
              </a:rPr>
              <a:t>的质量均</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，均质圆盘和均质圆盘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的质量分别为</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和</a:t>
            </a:r>
            <a:r>
              <a:rPr lang="en-US" altLang="zh-CN" sz="2000" b="1">
                <a:latin typeface="Times New Roman" panose="02020603050405020304" pitchFamily="18" charset="0"/>
                <a:ea typeface="宋体" panose="02010600030101010101" pitchFamily="2" charset="-122"/>
              </a:rPr>
              <a:t>2m</a:t>
            </a:r>
            <a:r>
              <a:rPr lang="zh-CN" altLang="en-US" sz="2000" b="1" dirty="0">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OA=2r ,AB=4r </a:t>
            </a:r>
            <a:r>
              <a:rPr lang="zh-CN" altLang="en-US" sz="2000" b="1" dirty="0">
                <a:latin typeface="Times New Roman" panose="02020603050405020304" pitchFamily="18" charset="0"/>
                <a:ea typeface="宋体" panose="02010600030101010101" pitchFamily="2" charset="-122"/>
              </a:rPr>
              <a:t>。 </a:t>
            </a:r>
            <a:r>
              <a:rPr lang="zh-CN" altLang="en-US" sz="2000" b="1" dirty="0">
                <a:solidFill>
                  <a:srgbClr val="FF0000"/>
                </a:solidFill>
                <a:latin typeface="Times New Roman" panose="02020603050405020304" pitchFamily="18" charset="0"/>
                <a:ea typeface="宋体" panose="02010600030101010101" pitchFamily="2" charset="-122"/>
              </a:rPr>
              <a:t>不计地面对圆盘的滚动摩擦</a:t>
            </a:r>
            <a:r>
              <a:rPr lang="zh-CN" altLang="en-US" sz="2000" b="1" dirty="0">
                <a:latin typeface="Times New Roman" panose="02020603050405020304" pitchFamily="18" charset="0"/>
                <a:ea typeface="宋体" panose="02010600030101010101" pitchFamily="2" charset="-122"/>
              </a:rPr>
              <a:t>，但需考虑静滑动摩擦力。在图示位置时，                         。求当</a:t>
            </a:r>
            <a:r>
              <a:rPr lang="en-US" altLang="zh-CN" sz="2000" b="1" i="1">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杆转到水平位置   </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               ）时，</a:t>
            </a:r>
            <a:r>
              <a:rPr lang="en-US" altLang="zh-CN" sz="2000" b="1" dirty="0">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的角速度。</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pic>
        <p:nvPicPr>
          <p:cNvPr id="83970" name="图片 133128"/>
          <p:cNvPicPr>
            <a:picLocks noChangeAspect="1"/>
          </p:cNvPicPr>
          <p:nvPr/>
        </p:nvPicPr>
        <p:blipFill>
          <a:blip r:embed="rId1"/>
          <a:stretch>
            <a:fillRect/>
          </a:stretch>
        </p:blipFill>
        <p:spPr>
          <a:xfrm>
            <a:off x="5049838" y="2325688"/>
            <a:ext cx="4084637" cy="1489075"/>
          </a:xfrm>
          <a:prstGeom prst="rect">
            <a:avLst/>
          </a:prstGeom>
          <a:noFill/>
          <a:ln w="9525">
            <a:noFill/>
          </a:ln>
        </p:spPr>
      </p:pic>
      <p:sp>
        <p:nvSpPr>
          <p:cNvPr id="83971" name="矩形 133129"/>
          <p:cNvSpPr/>
          <p:nvPr/>
        </p:nvSpPr>
        <p:spPr>
          <a:xfrm>
            <a:off x="0" y="31321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3972" name="矩形 133130"/>
          <p:cNvSpPr/>
          <p:nvPr/>
        </p:nvSpPr>
        <p:spPr>
          <a:xfrm>
            <a:off x="252413" y="31226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3973" name="矩形 133131"/>
          <p:cNvSpPr/>
          <p:nvPr/>
        </p:nvSpPr>
        <p:spPr>
          <a:xfrm>
            <a:off x="0" y="30988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83974" name="对象 133132"/>
          <p:cNvGraphicFramePr/>
          <p:nvPr/>
        </p:nvGraphicFramePr>
        <p:xfrm>
          <a:off x="1116013" y="1981200"/>
          <a:ext cx="792162" cy="365125"/>
        </p:xfrm>
        <a:graphic>
          <a:graphicData uri="http://schemas.openxmlformats.org/presentationml/2006/ole">
            <mc:AlternateContent xmlns:mc="http://schemas.openxmlformats.org/markup-compatibility/2006">
              <mc:Choice xmlns:v="urn:schemas-microsoft-com:vml" Requires="v">
                <p:oleObj spid="_x0000_s3446" name="" r:id="rId2" imgW="495300" imgH="228600" progId="Equation.3">
                  <p:embed/>
                </p:oleObj>
              </mc:Choice>
              <mc:Fallback>
                <p:oleObj name="" r:id="rId2" imgW="495300" imgH="228600" progId="Equation.3">
                  <p:embed/>
                  <p:pic>
                    <p:nvPicPr>
                      <p:cNvPr id="0" name="图片 3445"/>
                      <p:cNvPicPr/>
                      <p:nvPr/>
                    </p:nvPicPr>
                    <p:blipFill>
                      <a:blip r:embed="rId3"/>
                      <a:stretch>
                        <a:fillRect/>
                      </a:stretch>
                    </p:blipFill>
                    <p:spPr>
                      <a:xfrm>
                        <a:off x="1116013" y="1981200"/>
                        <a:ext cx="792162" cy="365125"/>
                      </a:xfrm>
                      <a:prstGeom prst="rect">
                        <a:avLst/>
                      </a:prstGeom>
                      <a:noFill/>
                      <a:ln w="38100">
                        <a:noFill/>
                        <a:miter/>
                      </a:ln>
                    </p:spPr>
                  </p:pic>
                </p:oleObj>
              </mc:Fallback>
            </mc:AlternateContent>
          </a:graphicData>
        </a:graphic>
      </p:graphicFrame>
      <p:sp>
        <p:nvSpPr>
          <p:cNvPr id="133134" name="矩形 133133"/>
          <p:cNvSpPr/>
          <p:nvPr/>
        </p:nvSpPr>
        <p:spPr>
          <a:xfrm>
            <a:off x="-69850" y="4364038"/>
            <a:ext cx="793750" cy="460375"/>
          </a:xfrm>
          <a:prstGeom prst="rect">
            <a:avLst/>
          </a:prstGeom>
          <a:noFill/>
          <a:ln w="9525">
            <a:noFill/>
          </a:ln>
        </p:spPr>
        <p:txBody>
          <a:bodyPr wrap="none" anchor="ctr"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动能</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83976" name="对象 133134"/>
          <p:cNvGraphicFramePr/>
          <p:nvPr/>
        </p:nvGraphicFramePr>
        <p:xfrm>
          <a:off x="1979613" y="1981200"/>
          <a:ext cx="720725" cy="368300"/>
        </p:xfrm>
        <a:graphic>
          <a:graphicData uri="http://schemas.openxmlformats.org/presentationml/2006/ole">
            <mc:AlternateContent xmlns:mc="http://schemas.openxmlformats.org/markup-compatibility/2006">
              <mc:Choice xmlns:v="urn:schemas-microsoft-com:vml" Requires="v">
                <p:oleObj spid="_x0000_s3447" name="" r:id="rId4" imgW="444500" imgH="228600" progId="Equation.3">
                  <p:embed/>
                </p:oleObj>
              </mc:Choice>
              <mc:Fallback>
                <p:oleObj name="" r:id="rId4" imgW="444500" imgH="228600" progId="Equation.3">
                  <p:embed/>
                  <p:pic>
                    <p:nvPicPr>
                      <p:cNvPr id="0" name="图片 3446"/>
                      <p:cNvPicPr/>
                      <p:nvPr/>
                    </p:nvPicPr>
                    <p:blipFill>
                      <a:blip r:embed="rId5"/>
                      <a:stretch>
                        <a:fillRect/>
                      </a:stretch>
                    </p:blipFill>
                    <p:spPr>
                      <a:xfrm>
                        <a:off x="1979613" y="1981200"/>
                        <a:ext cx="720725" cy="368300"/>
                      </a:xfrm>
                      <a:prstGeom prst="rect">
                        <a:avLst/>
                      </a:prstGeom>
                      <a:noFill/>
                      <a:ln w="38100">
                        <a:noFill/>
                        <a:miter/>
                      </a:ln>
                    </p:spPr>
                  </p:pic>
                </p:oleObj>
              </mc:Fallback>
            </mc:AlternateContent>
          </a:graphicData>
        </a:graphic>
      </p:graphicFrame>
      <p:sp>
        <p:nvSpPr>
          <p:cNvPr id="133136" name="矩形 133135"/>
          <p:cNvSpPr/>
          <p:nvPr/>
        </p:nvSpPr>
        <p:spPr>
          <a:xfrm>
            <a:off x="-52387" y="2708275"/>
            <a:ext cx="1262062" cy="457200"/>
          </a:xfrm>
          <a:prstGeom prst="rect">
            <a:avLst/>
          </a:prstGeom>
          <a:noFill/>
          <a:ln w="9525">
            <a:noFill/>
          </a:ln>
        </p:spPr>
        <p:txBody>
          <a:bodyPr wrap="none" anchor="ctr" anchorCtr="0">
            <a:spAutoFit/>
          </a:bodyPr>
          <a:p>
            <a:pPr algn="ctr"/>
            <a:r>
              <a:rPr lang="zh-CN" altLang="en-US" dirty="0">
                <a:solidFill>
                  <a:srgbClr val="FF0000"/>
                </a:solidFill>
                <a:latin typeface="微软雅黑" panose="020B0503020204020204" pitchFamily="34" charset="-122"/>
                <a:ea typeface="微软雅黑" panose="020B0503020204020204" pitchFamily="34" charset="-122"/>
              </a:rPr>
              <a:t>解</a:t>
            </a:r>
            <a:r>
              <a:rPr lang="en-US" altLang="zh-CN">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功</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aphicFrame>
        <p:nvGraphicFramePr>
          <p:cNvPr id="83978" name="对象 133136"/>
          <p:cNvGraphicFramePr/>
          <p:nvPr/>
        </p:nvGraphicFramePr>
        <p:xfrm>
          <a:off x="5940425" y="1917700"/>
          <a:ext cx="936625" cy="381000"/>
        </p:xfrm>
        <a:graphic>
          <a:graphicData uri="http://schemas.openxmlformats.org/presentationml/2006/ole">
            <mc:AlternateContent xmlns:mc="http://schemas.openxmlformats.org/markup-compatibility/2006">
              <mc:Choice xmlns:v="urn:schemas-microsoft-com:vml" Requires="v">
                <p:oleObj spid="_x0000_s3448" name="" r:id="rId6" imgW="558800" imgH="228600" progId="Equation.3">
                  <p:embed/>
                </p:oleObj>
              </mc:Choice>
              <mc:Fallback>
                <p:oleObj name="" r:id="rId6" imgW="558800" imgH="228600" progId="Equation.3">
                  <p:embed/>
                  <p:pic>
                    <p:nvPicPr>
                      <p:cNvPr id="0" name="图片 3447"/>
                      <p:cNvPicPr/>
                      <p:nvPr/>
                    </p:nvPicPr>
                    <p:blipFill>
                      <a:blip r:embed="rId7"/>
                      <a:stretch>
                        <a:fillRect/>
                      </a:stretch>
                    </p:blipFill>
                    <p:spPr>
                      <a:xfrm>
                        <a:off x="5940425" y="1917700"/>
                        <a:ext cx="936625" cy="381000"/>
                      </a:xfrm>
                      <a:prstGeom prst="rect">
                        <a:avLst/>
                      </a:prstGeom>
                      <a:noFill/>
                      <a:ln w="38100">
                        <a:noFill/>
                        <a:miter/>
                      </a:ln>
                    </p:spPr>
                  </p:pic>
                </p:oleObj>
              </mc:Fallback>
            </mc:AlternateContent>
          </a:graphicData>
        </a:graphic>
      </p:graphicFrame>
      <p:sp>
        <p:nvSpPr>
          <p:cNvPr id="133138" name="矩形 133137"/>
          <p:cNvSpPr/>
          <p:nvPr/>
        </p:nvSpPr>
        <p:spPr>
          <a:xfrm>
            <a:off x="1116013" y="3357563"/>
            <a:ext cx="2520950" cy="457200"/>
          </a:xfrm>
          <a:prstGeom prst="rect">
            <a:avLst/>
          </a:prstGeom>
          <a:noFill/>
          <a:ln w="9525">
            <a:noFill/>
          </a:ln>
        </p:spPr>
        <p:txBody>
          <a:bodyPr wrap="none" anchor="ctr" anchorCtr="0">
            <a:spAutoFit/>
          </a:bodyPr>
          <a:p>
            <a:r>
              <a:rPr lang="en-US" altLang="zh-CN">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ＡＢ</a:t>
            </a:r>
            <a:r>
              <a:rPr lang="en-US" altLang="zh-CN">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：瞬时平动</a:t>
            </a:r>
            <a:endParaRPr lang="en-US" altLang="zh-CN">
              <a:latin typeface="Times New Roman" panose="02020603050405020304" pitchFamily="18" charset="0"/>
              <a:ea typeface="宋体" panose="02010600030101010101" pitchFamily="2" charset="-122"/>
            </a:endParaRPr>
          </a:p>
        </p:txBody>
      </p:sp>
      <p:graphicFrame>
        <p:nvGraphicFramePr>
          <p:cNvPr id="133139" name="对象 133138"/>
          <p:cNvGraphicFramePr/>
          <p:nvPr/>
        </p:nvGraphicFramePr>
        <p:xfrm>
          <a:off x="38100" y="3789363"/>
          <a:ext cx="1095375" cy="452437"/>
        </p:xfrm>
        <a:graphic>
          <a:graphicData uri="http://schemas.openxmlformats.org/presentationml/2006/ole">
            <mc:AlternateContent xmlns:mc="http://schemas.openxmlformats.org/markup-compatibility/2006">
              <mc:Choice xmlns:v="urn:schemas-microsoft-com:vml" Requires="v">
                <p:oleObj spid="_x0000_s3449" name="" r:id="rId8" imgW="507365" imgH="215900" progId="Equation.3">
                  <p:embed/>
                </p:oleObj>
              </mc:Choice>
              <mc:Fallback>
                <p:oleObj name="" r:id="rId8" imgW="507365" imgH="215900" progId="Equation.3">
                  <p:embed/>
                  <p:pic>
                    <p:nvPicPr>
                      <p:cNvPr id="0" name="图片 3448"/>
                      <p:cNvPicPr/>
                      <p:nvPr/>
                    </p:nvPicPr>
                    <p:blipFill>
                      <a:blip r:embed="rId9"/>
                      <a:stretch>
                        <a:fillRect/>
                      </a:stretch>
                    </p:blipFill>
                    <p:spPr>
                      <a:xfrm>
                        <a:off x="38100" y="3789363"/>
                        <a:ext cx="1095375" cy="452437"/>
                      </a:xfrm>
                      <a:prstGeom prst="rect">
                        <a:avLst/>
                      </a:prstGeom>
                      <a:noFill/>
                      <a:ln w="38100">
                        <a:noFill/>
                        <a:miter/>
                      </a:ln>
                    </p:spPr>
                  </p:pic>
                </p:oleObj>
              </mc:Fallback>
            </mc:AlternateContent>
          </a:graphicData>
        </a:graphic>
      </p:graphicFrame>
      <p:graphicFrame>
        <p:nvGraphicFramePr>
          <p:cNvPr id="133140" name="对象 133139"/>
          <p:cNvGraphicFramePr/>
          <p:nvPr/>
        </p:nvGraphicFramePr>
        <p:xfrm>
          <a:off x="1260475" y="2709863"/>
          <a:ext cx="2447925" cy="427037"/>
        </p:xfrm>
        <a:graphic>
          <a:graphicData uri="http://schemas.openxmlformats.org/presentationml/2006/ole">
            <mc:AlternateContent xmlns:mc="http://schemas.openxmlformats.org/markup-compatibility/2006">
              <mc:Choice xmlns:v="urn:schemas-microsoft-com:vml" Requires="v">
                <p:oleObj spid="_x0000_s3450" name="" r:id="rId10" imgW="1256665" imgH="215900" progId="Equation.3">
                  <p:embed/>
                </p:oleObj>
              </mc:Choice>
              <mc:Fallback>
                <p:oleObj name="" r:id="rId10" imgW="1256665" imgH="215900" progId="Equation.3">
                  <p:embed/>
                  <p:pic>
                    <p:nvPicPr>
                      <p:cNvPr id="0" name="图片 3449"/>
                      <p:cNvPicPr/>
                      <p:nvPr/>
                    </p:nvPicPr>
                    <p:blipFill>
                      <a:blip r:embed="rId11"/>
                      <a:stretch>
                        <a:fillRect/>
                      </a:stretch>
                    </p:blipFill>
                    <p:spPr>
                      <a:xfrm>
                        <a:off x="1260475" y="2709863"/>
                        <a:ext cx="2447925" cy="427037"/>
                      </a:xfrm>
                      <a:prstGeom prst="rect">
                        <a:avLst/>
                      </a:prstGeom>
                      <a:noFill/>
                      <a:ln w="38100">
                        <a:noFill/>
                        <a:miter/>
                      </a:ln>
                    </p:spPr>
                  </p:pic>
                </p:oleObj>
              </mc:Fallback>
            </mc:AlternateContent>
          </a:graphicData>
        </a:graphic>
      </p:graphicFrame>
      <p:graphicFrame>
        <p:nvGraphicFramePr>
          <p:cNvPr id="133142" name="对象 133141"/>
          <p:cNvGraphicFramePr/>
          <p:nvPr/>
        </p:nvGraphicFramePr>
        <p:xfrm>
          <a:off x="-36512" y="3357563"/>
          <a:ext cx="863600" cy="398462"/>
        </p:xfrm>
        <a:graphic>
          <a:graphicData uri="http://schemas.openxmlformats.org/presentationml/2006/ole">
            <mc:AlternateContent xmlns:mc="http://schemas.openxmlformats.org/markup-compatibility/2006">
              <mc:Choice xmlns:v="urn:schemas-microsoft-com:vml" Requires="v">
                <p:oleObj spid="_x0000_s3451" name="" r:id="rId12" imgW="495300" imgH="228600" progId="Equation.3">
                  <p:embed/>
                </p:oleObj>
              </mc:Choice>
              <mc:Fallback>
                <p:oleObj name="" r:id="rId12" imgW="495300" imgH="228600" progId="Equation.3">
                  <p:embed/>
                  <p:pic>
                    <p:nvPicPr>
                      <p:cNvPr id="0" name="图片 3450"/>
                      <p:cNvPicPr/>
                      <p:nvPr/>
                    </p:nvPicPr>
                    <p:blipFill>
                      <a:blip r:embed="rId3"/>
                      <a:stretch>
                        <a:fillRect/>
                      </a:stretch>
                    </p:blipFill>
                    <p:spPr>
                      <a:xfrm>
                        <a:off x="-36512" y="3357563"/>
                        <a:ext cx="863600" cy="398462"/>
                      </a:xfrm>
                      <a:prstGeom prst="rect">
                        <a:avLst/>
                      </a:prstGeom>
                      <a:noFill/>
                      <a:ln w="38100">
                        <a:noFill/>
                        <a:miter/>
                      </a:ln>
                    </p:spPr>
                  </p:pic>
                </p:oleObj>
              </mc:Fallback>
            </mc:AlternateContent>
          </a:graphicData>
        </a:graphic>
      </p:graphicFrame>
      <p:graphicFrame>
        <p:nvGraphicFramePr>
          <p:cNvPr id="133143" name="对象 133142"/>
          <p:cNvGraphicFramePr/>
          <p:nvPr/>
        </p:nvGraphicFramePr>
        <p:xfrm>
          <a:off x="1260475" y="3789363"/>
          <a:ext cx="5667375" cy="444500"/>
        </p:xfrm>
        <a:graphic>
          <a:graphicData uri="http://schemas.openxmlformats.org/presentationml/2006/ole">
            <mc:AlternateContent xmlns:mc="http://schemas.openxmlformats.org/markup-compatibility/2006">
              <mc:Choice xmlns:v="urn:schemas-microsoft-com:vml" Requires="v">
                <p:oleObj spid="_x0000_s3452" name="" r:id="rId13" imgW="2844800" imgH="228600" progId="Equation.3">
                  <p:embed/>
                </p:oleObj>
              </mc:Choice>
              <mc:Fallback>
                <p:oleObj name="" r:id="rId13" imgW="2844800" imgH="228600" progId="Equation.3">
                  <p:embed/>
                  <p:pic>
                    <p:nvPicPr>
                      <p:cNvPr id="0" name="图片 3451"/>
                      <p:cNvPicPr/>
                      <p:nvPr/>
                    </p:nvPicPr>
                    <p:blipFill>
                      <a:blip r:embed="rId14"/>
                      <a:stretch>
                        <a:fillRect/>
                      </a:stretch>
                    </p:blipFill>
                    <p:spPr>
                      <a:xfrm>
                        <a:off x="1260475" y="3789363"/>
                        <a:ext cx="5667375" cy="444500"/>
                      </a:xfrm>
                      <a:prstGeom prst="rect">
                        <a:avLst/>
                      </a:prstGeom>
                      <a:noFill/>
                      <a:ln w="38100">
                        <a:noFill/>
                        <a:miter/>
                      </a:ln>
                    </p:spPr>
                  </p:pic>
                </p:oleObj>
              </mc:Fallback>
            </mc:AlternateContent>
          </a:graphicData>
        </a:graphic>
      </p:graphicFrame>
      <p:graphicFrame>
        <p:nvGraphicFramePr>
          <p:cNvPr id="133145" name="对象 133144"/>
          <p:cNvGraphicFramePr/>
          <p:nvPr/>
        </p:nvGraphicFramePr>
        <p:xfrm>
          <a:off x="36513" y="5013325"/>
          <a:ext cx="936625" cy="381000"/>
        </p:xfrm>
        <a:graphic>
          <a:graphicData uri="http://schemas.openxmlformats.org/presentationml/2006/ole">
            <mc:AlternateContent xmlns:mc="http://schemas.openxmlformats.org/markup-compatibility/2006">
              <mc:Choice xmlns:v="urn:schemas-microsoft-com:vml" Requires="v">
                <p:oleObj spid="_x0000_s3453" name="" r:id="rId15" imgW="558800" imgH="228600" progId="Equation.3">
                  <p:embed/>
                </p:oleObj>
              </mc:Choice>
              <mc:Fallback>
                <p:oleObj name="" r:id="rId15" imgW="558800" imgH="228600" progId="Equation.3">
                  <p:embed/>
                  <p:pic>
                    <p:nvPicPr>
                      <p:cNvPr id="0" name="图片 3452"/>
                      <p:cNvPicPr/>
                      <p:nvPr/>
                    </p:nvPicPr>
                    <p:blipFill>
                      <a:blip r:embed="rId7"/>
                      <a:stretch>
                        <a:fillRect/>
                      </a:stretch>
                    </p:blipFill>
                    <p:spPr>
                      <a:xfrm>
                        <a:off x="36513" y="5013325"/>
                        <a:ext cx="936625" cy="381000"/>
                      </a:xfrm>
                      <a:prstGeom prst="rect">
                        <a:avLst/>
                      </a:prstGeom>
                      <a:noFill/>
                      <a:ln w="38100">
                        <a:noFill/>
                        <a:miter/>
                      </a:ln>
                    </p:spPr>
                  </p:pic>
                </p:oleObj>
              </mc:Fallback>
            </mc:AlternateContent>
          </a:graphicData>
        </a:graphic>
      </p:graphicFrame>
      <p:graphicFrame>
        <p:nvGraphicFramePr>
          <p:cNvPr id="133146" name="对象 133145"/>
          <p:cNvGraphicFramePr/>
          <p:nvPr/>
        </p:nvGraphicFramePr>
        <p:xfrm>
          <a:off x="3641725" y="4868863"/>
          <a:ext cx="1439863" cy="620712"/>
        </p:xfrm>
        <a:graphic>
          <a:graphicData uri="http://schemas.openxmlformats.org/presentationml/2006/ole">
            <mc:AlternateContent xmlns:mc="http://schemas.openxmlformats.org/markup-compatibility/2006">
              <mc:Choice xmlns:v="urn:schemas-microsoft-com:vml" Requires="v">
                <p:oleObj spid="_x0000_s3454" name="" r:id="rId16" imgW="901065" imgH="393700" progId="Equation.3">
                  <p:embed/>
                </p:oleObj>
              </mc:Choice>
              <mc:Fallback>
                <p:oleObj name="" r:id="rId16" imgW="901065" imgH="393700" progId="Equation.3">
                  <p:embed/>
                  <p:pic>
                    <p:nvPicPr>
                      <p:cNvPr id="0" name="图片 3453"/>
                      <p:cNvPicPr/>
                      <p:nvPr/>
                    </p:nvPicPr>
                    <p:blipFill>
                      <a:blip r:embed="rId17"/>
                      <a:stretch>
                        <a:fillRect/>
                      </a:stretch>
                    </p:blipFill>
                    <p:spPr>
                      <a:xfrm>
                        <a:off x="3641725" y="4868863"/>
                        <a:ext cx="1439863" cy="620712"/>
                      </a:xfrm>
                      <a:prstGeom prst="rect">
                        <a:avLst/>
                      </a:prstGeom>
                      <a:noFill/>
                      <a:ln w="38100">
                        <a:noFill/>
                        <a:miter/>
                      </a:ln>
                    </p:spPr>
                  </p:pic>
                </p:oleObj>
              </mc:Fallback>
            </mc:AlternateContent>
          </a:graphicData>
        </a:graphic>
      </p:graphicFrame>
      <p:graphicFrame>
        <p:nvGraphicFramePr>
          <p:cNvPr id="133147" name="对象 133146"/>
          <p:cNvGraphicFramePr/>
          <p:nvPr/>
        </p:nvGraphicFramePr>
        <p:xfrm>
          <a:off x="139700" y="5470525"/>
          <a:ext cx="1322388" cy="409575"/>
        </p:xfrm>
        <a:graphic>
          <a:graphicData uri="http://schemas.openxmlformats.org/presentationml/2006/ole">
            <mc:AlternateContent xmlns:mc="http://schemas.openxmlformats.org/markup-compatibility/2006">
              <mc:Choice xmlns:v="urn:schemas-microsoft-com:vml" Requires="v">
                <p:oleObj spid="_x0000_s3455" name="" r:id="rId18" imgW="774065" imgH="215900" progId="Equation.3">
                  <p:embed/>
                </p:oleObj>
              </mc:Choice>
              <mc:Fallback>
                <p:oleObj name="" r:id="rId18" imgW="774065" imgH="215900" progId="Equation.3">
                  <p:embed/>
                  <p:pic>
                    <p:nvPicPr>
                      <p:cNvPr id="0" name="图片 3454"/>
                      <p:cNvPicPr/>
                      <p:nvPr/>
                    </p:nvPicPr>
                    <p:blipFill>
                      <a:blip r:embed="rId19"/>
                      <a:stretch>
                        <a:fillRect/>
                      </a:stretch>
                    </p:blipFill>
                    <p:spPr>
                      <a:xfrm>
                        <a:off x="139700" y="5470525"/>
                        <a:ext cx="1322388" cy="409575"/>
                      </a:xfrm>
                      <a:prstGeom prst="rect">
                        <a:avLst/>
                      </a:prstGeom>
                      <a:noFill/>
                      <a:ln w="38100">
                        <a:noFill/>
                        <a:miter/>
                      </a:ln>
                    </p:spPr>
                  </p:pic>
                </p:oleObj>
              </mc:Fallback>
            </mc:AlternateContent>
          </a:graphicData>
        </a:graphic>
      </p:graphicFrame>
      <p:sp>
        <p:nvSpPr>
          <p:cNvPr id="133150" name="矩形 133149"/>
          <p:cNvSpPr/>
          <p:nvPr/>
        </p:nvSpPr>
        <p:spPr>
          <a:xfrm>
            <a:off x="7118350" y="1763713"/>
            <a:ext cx="2016125" cy="460375"/>
          </a:xfrm>
          <a:prstGeom prst="rect">
            <a:avLst/>
          </a:prstGeom>
          <a:noFill/>
          <a:ln w="9525">
            <a:noFill/>
          </a:ln>
        </p:spPr>
        <p:txBody>
          <a:bodyPr wrap="none" anchor="t" anchorCtr="0">
            <a:spAutoFit/>
          </a:bodyPr>
          <a:p>
            <a:r>
              <a:rPr lang="zh-CN" altLang="en-US" b="1" i="1" dirty="0">
                <a:solidFill>
                  <a:srgbClr val="FF0000"/>
                </a:solidFill>
                <a:latin typeface="华文琥珀" charset="-122"/>
                <a:ea typeface="华文琥珀" charset="-122"/>
              </a:rPr>
              <a:t>纯滚动不做功</a:t>
            </a:r>
            <a:endParaRPr lang="zh-CN" altLang="en-US" b="1" i="1" dirty="0">
              <a:solidFill>
                <a:srgbClr val="FF0000"/>
              </a:solidFill>
              <a:latin typeface="华文琥珀" charset="-122"/>
              <a:ea typeface="华文琥珀" charset="-122"/>
            </a:endParaRPr>
          </a:p>
        </p:txBody>
      </p:sp>
      <p:sp>
        <p:nvSpPr>
          <p:cNvPr id="133151" name="矩形 133150"/>
          <p:cNvSpPr/>
          <p:nvPr/>
        </p:nvSpPr>
        <p:spPr>
          <a:xfrm>
            <a:off x="7435850" y="377825"/>
            <a:ext cx="1744663" cy="830263"/>
          </a:xfrm>
          <a:prstGeom prst="rect">
            <a:avLst/>
          </a:prstGeom>
          <a:noFill/>
          <a:ln w="9525">
            <a:noFill/>
          </a:ln>
        </p:spPr>
        <p:txBody>
          <a:bodyPr anchor="t" anchorCtr="0">
            <a:spAutoFit/>
          </a:bodyPr>
          <a:p>
            <a:r>
              <a:rPr lang="zh-CN" altLang="en-US" b="1" i="1" dirty="0">
                <a:solidFill>
                  <a:srgbClr val="FF0000"/>
                </a:solidFill>
                <a:latin typeface="华文琥珀" charset="-122"/>
                <a:ea typeface="华文琥珀" charset="-122"/>
              </a:rPr>
              <a:t>瞬时平动判别方法</a:t>
            </a:r>
            <a:endParaRPr lang="zh-CN" altLang="en-US" b="1" i="1" dirty="0">
              <a:solidFill>
                <a:srgbClr val="FF0000"/>
              </a:solidFill>
              <a:latin typeface="华文琥珀" charset="-122"/>
              <a:ea typeface="华文琥珀" charset="-122"/>
            </a:endParaRPr>
          </a:p>
        </p:txBody>
      </p:sp>
      <p:graphicFrame>
        <p:nvGraphicFramePr>
          <p:cNvPr id="133152" name="对象 133151"/>
          <p:cNvGraphicFramePr/>
          <p:nvPr/>
        </p:nvGraphicFramePr>
        <p:xfrm>
          <a:off x="849313" y="4302125"/>
          <a:ext cx="5472112" cy="639763"/>
        </p:xfrm>
        <a:graphic>
          <a:graphicData uri="http://schemas.openxmlformats.org/presentationml/2006/ole">
            <mc:AlternateContent xmlns:mc="http://schemas.openxmlformats.org/markup-compatibility/2006">
              <mc:Choice xmlns:v="urn:schemas-microsoft-com:vml" Requires="v">
                <p:oleObj spid="_x0000_s3456" name="" r:id="rId20" imgW="3340100" imgH="393700" progId="Equation.3">
                  <p:embed/>
                </p:oleObj>
              </mc:Choice>
              <mc:Fallback>
                <p:oleObj name="" r:id="rId20" imgW="3340100" imgH="393700" progId="Equation.3">
                  <p:embed/>
                  <p:pic>
                    <p:nvPicPr>
                      <p:cNvPr id="0" name="图片 3455"/>
                      <p:cNvPicPr/>
                      <p:nvPr/>
                    </p:nvPicPr>
                    <p:blipFill>
                      <a:blip r:embed="rId21"/>
                      <a:stretch>
                        <a:fillRect/>
                      </a:stretch>
                    </p:blipFill>
                    <p:spPr>
                      <a:xfrm>
                        <a:off x="849313" y="4302125"/>
                        <a:ext cx="5472112" cy="639763"/>
                      </a:xfrm>
                      <a:prstGeom prst="rect">
                        <a:avLst/>
                      </a:prstGeom>
                      <a:noFill/>
                      <a:ln w="38100">
                        <a:noFill/>
                        <a:miter/>
                      </a:ln>
                    </p:spPr>
                  </p:pic>
                </p:oleObj>
              </mc:Fallback>
            </mc:AlternateContent>
          </a:graphicData>
        </a:graphic>
      </p:graphicFrame>
      <p:sp>
        <p:nvSpPr>
          <p:cNvPr id="133153" name="矩形 133152"/>
          <p:cNvSpPr/>
          <p:nvPr/>
        </p:nvSpPr>
        <p:spPr>
          <a:xfrm>
            <a:off x="974725" y="5013325"/>
            <a:ext cx="2622550" cy="457200"/>
          </a:xfrm>
          <a:prstGeom prst="rect">
            <a:avLst/>
          </a:prstGeom>
          <a:noFill/>
          <a:ln w="9525">
            <a:noFill/>
          </a:ln>
        </p:spPr>
        <p:txBody>
          <a:bodyPr wrap="none" anchor="ctr" anchorCtr="0">
            <a:spAutoFit/>
          </a:bodyPr>
          <a:p>
            <a:r>
              <a:rPr lang="zh-CN" altLang="en-US" dirty="0">
                <a:latin typeface="Times New Roman" panose="02020603050405020304" pitchFamily="18" charset="0"/>
                <a:ea typeface="宋体" panose="02010600030101010101" pitchFamily="2" charset="-122"/>
              </a:rPr>
              <a:t>Ｂ为ＡＢ速度瞬心</a:t>
            </a:r>
            <a:endParaRPr lang="en-US" altLang="zh-CN">
              <a:latin typeface="Times New Roman" panose="02020603050405020304" pitchFamily="18" charset="0"/>
              <a:ea typeface="宋体" panose="02010600030101010101" pitchFamily="2" charset="-122"/>
            </a:endParaRPr>
          </a:p>
        </p:txBody>
      </p:sp>
      <p:graphicFrame>
        <p:nvGraphicFramePr>
          <p:cNvPr id="3097" name="对象 -2147482036"/>
          <p:cNvGraphicFramePr>
            <a:graphicFrameLocks noChangeAspect="1"/>
          </p:cNvGraphicFramePr>
          <p:nvPr/>
        </p:nvGraphicFramePr>
        <p:xfrm>
          <a:off x="1711325" y="5472113"/>
          <a:ext cx="4189413" cy="639762"/>
        </p:xfrm>
        <a:graphic>
          <a:graphicData uri="http://schemas.openxmlformats.org/presentationml/2006/ole">
            <mc:AlternateContent xmlns:mc="http://schemas.openxmlformats.org/markup-compatibility/2006">
              <mc:Choice xmlns:v="urn:schemas-microsoft-com:vml" Requires="v">
                <p:oleObj spid="_x0000_s3457" name="" r:id="rId22" imgW="2920365" imgH="457200" progId="Equation.3">
                  <p:embed/>
                </p:oleObj>
              </mc:Choice>
              <mc:Fallback>
                <p:oleObj name="" r:id="rId22" imgW="2920365" imgH="457200" progId="Equation.3">
                  <p:embed/>
                  <p:pic>
                    <p:nvPicPr>
                      <p:cNvPr id="0" name="图片 3456"/>
                      <p:cNvPicPr/>
                      <p:nvPr/>
                    </p:nvPicPr>
                    <p:blipFill>
                      <a:blip r:embed="rId23"/>
                      <a:stretch>
                        <a:fillRect/>
                      </a:stretch>
                    </p:blipFill>
                    <p:spPr>
                      <a:xfrm>
                        <a:off x="1711325" y="5472113"/>
                        <a:ext cx="4189413" cy="639762"/>
                      </a:xfrm>
                      <a:prstGeom prst="rect">
                        <a:avLst/>
                      </a:prstGeom>
                      <a:noFill/>
                      <a:ln w="38100">
                        <a:noFill/>
                        <a:miter/>
                      </a:ln>
                    </p:spPr>
                  </p:pic>
                </p:oleObj>
              </mc:Fallback>
            </mc:AlternateContent>
          </a:graphicData>
        </a:graphic>
      </p:graphicFrame>
      <p:graphicFrame>
        <p:nvGraphicFramePr>
          <p:cNvPr id="3098" name="对象 -2147482035"/>
          <p:cNvGraphicFramePr>
            <a:graphicFrameLocks noChangeAspect="1"/>
          </p:cNvGraphicFramePr>
          <p:nvPr/>
        </p:nvGraphicFramePr>
        <p:xfrm>
          <a:off x="34925" y="6092825"/>
          <a:ext cx="3797300" cy="730250"/>
        </p:xfrm>
        <a:graphic>
          <a:graphicData uri="http://schemas.openxmlformats.org/presentationml/2006/ole">
            <mc:AlternateContent xmlns:mc="http://schemas.openxmlformats.org/markup-compatibility/2006">
              <mc:Choice xmlns:v="urn:schemas-microsoft-com:vml" Requires="v">
                <p:oleObj spid="_x0000_s3458" name="" r:id="rId24" imgW="2324100" imgH="457200" progId="Equation.3">
                  <p:embed/>
                </p:oleObj>
              </mc:Choice>
              <mc:Fallback>
                <p:oleObj name="" r:id="rId24" imgW="2324100" imgH="457200" progId="Equation.3">
                  <p:embed/>
                  <p:pic>
                    <p:nvPicPr>
                      <p:cNvPr id="0" name="图片 3457"/>
                      <p:cNvPicPr/>
                      <p:nvPr/>
                    </p:nvPicPr>
                    <p:blipFill>
                      <a:blip r:embed="rId25"/>
                      <a:stretch>
                        <a:fillRect/>
                      </a:stretch>
                    </p:blipFill>
                    <p:spPr>
                      <a:xfrm>
                        <a:off x="34925" y="6092825"/>
                        <a:ext cx="3797300" cy="730250"/>
                      </a:xfrm>
                      <a:prstGeom prst="rect">
                        <a:avLst/>
                      </a:prstGeom>
                      <a:noFill/>
                      <a:ln w="38100">
                        <a:noFill/>
                        <a:miter/>
                      </a:ln>
                    </p:spPr>
                  </p:pic>
                </p:oleObj>
              </mc:Fallback>
            </mc:AlternateContent>
          </a:graphicData>
        </a:graphic>
      </p:graphicFrame>
      <p:sp>
        <p:nvSpPr>
          <p:cNvPr id="4" name="矩形 3"/>
          <p:cNvSpPr/>
          <p:nvPr/>
        </p:nvSpPr>
        <p:spPr>
          <a:xfrm>
            <a:off x="6877050" y="3357563"/>
            <a:ext cx="273050" cy="306387"/>
          </a:xfrm>
          <a:prstGeom prst="rect">
            <a:avLst/>
          </a:prstGeom>
          <a:noFill/>
          <a:ln w="9525">
            <a:noFill/>
          </a:ln>
        </p:spPr>
        <p:txBody>
          <a:bodyPr wrap="none" anchor="t" anchorCtr="0">
            <a:spAutoFit/>
          </a:bodyPr>
          <a:p>
            <a:r>
              <a:rPr lang="en-US" altLang="zh-CN" sz="1400" b="1" i="1" dirty="0">
                <a:solidFill>
                  <a:srgbClr val="FF0000"/>
                </a:solidFill>
                <a:latin typeface="华文琥珀" charset="-122"/>
                <a:ea typeface="华文琥珀" charset="-122"/>
              </a:rPr>
              <a:t>D</a:t>
            </a:r>
            <a:endParaRPr lang="zh-CN" altLang="en-US" sz="1400" b="1" i="1" dirty="0">
              <a:solidFill>
                <a:srgbClr val="FF0000"/>
              </a:solidFill>
              <a:latin typeface="华文琥珀" charset="-122"/>
              <a:ea typeface="华文琥珀" charset="-122"/>
            </a:endParaRPr>
          </a:p>
        </p:txBody>
      </p:sp>
      <p:sp>
        <p:nvSpPr>
          <p:cNvPr id="5" name="矩形 4"/>
          <p:cNvSpPr/>
          <p:nvPr/>
        </p:nvSpPr>
        <p:spPr>
          <a:xfrm>
            <a:off x="8404225" y="3482975"/>
            <a:ext cx="273050" cy="306388"/>
          </a:xfrm>
          <a:prstGeom prst="rect">
            <a:avLst/>
          </a:prstGeom>
          <a:noFill/>
          <a:ln w="9525">
            <a:noFill/>
          </a:ln>
        </p:spPr>
        <p:txBody>
          <a:bodyPr wrap="none" anchor="t" anchorCtr="0">
            <a:spAutoFit/>
          </a:bodyPr>
          <a:p>
            <a:r>
              <a:rPr lang="en-US" altLang="zh-CN" sz="1400" b="1" i="1" dirty="0">
                <a:solidFill>
                  <a:srgbClr val="FF0000"/>
                </a:solidFill>
                <a:latin typeface="华文琥珀" charset="-122"/>
                <a:ea typeface="华文琥珀" charset="-122"/>
                <a:sym typeface="宋体" panose="02010600030101010101" pitchFamily="2" charset="-122"/>
              </a:rPr>
              <a:t>H</a:t>
            </a:r>
            <a:endParaRPr lang="zh-CN" altLang="en-US" sz="1400" b="1" i="1" dirty="0">
              <a:solidFill>
                <a:srgbClr val="FF0000"/>
              </a:solidFill>
              <a:latin typeface="华文琥珀" charset="-122"/>
              <a:ea typeface="华文琥珀"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36"/>
                                        </p:tgtEl>
                                        <p:attrNameLst>
                                          <p:attrName>style.visibility</p:attrName>
                                        </p:attrNameLst>
                                      </p:cBhvr>
                                      <p:to>
                                        <p:strVal val="visible"/>
                                      </p:to>
                                    </p:set>
                                    <p:animEffect transition="in" filter="blinds(horizontal)">
                                      <p:cBhvr>
                                        <p:cTn id="7" dur="500"/>
                                        <p:tgtEl>
                                          <p:spTgt spid="1331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0"/>
                                        </p:tgtEl>
                                        <p:attrNameLst>
                                          <p:attrName>style.visibility</p:attrName>
                                        </p:attrNameLst>
                                      </p:cBhvr>
                                      <p:to>
                                        <p:strVal val="visible"/>
                                      </p:to>
                                    </p:set>
                                    <p:animEffect transition="in" filter="blinds(horizontal)">
                                      <p:cBhvr>
                                        <p:cTn id="12" dur="500"/>
                                        <p:tgtEl>
                                          <p:spTgt spid="133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40"/>
                                        </p:tgtEl>
                                        <p:attrNameLst>
                                          <p:attrName>style.visibility</p:attrName>
                                        </p:attrNameLst>
                                      </p:cBhvr>
                                      <p:to>
                                        <p:strVal val="visible"/>
                                      </p:to>
                                    </p:set>
                                    <p:animEffect transition="in" filter="blinds(horizontal)">
                                      <p:cBhvr>
                                        <p:cTn id="17" dur="500"/>
                                        <p:tgtEl>
                                          <p:spTgt spid="1331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42"/>
                                        </p:tgtEl>
                                        <p:attrNameLst>
                                          <p:attrName>style.visibility</p:attrName>
                                        </p:attrNameLst>
                                      </p:cBhvr>
                                      <p:to>
                                        <p:strVal val="visible"/>
                                      </p:to>
                                    </p:set>
                                    <p:animEffect transition="in" filter="blinds(horizontal)">
                                      <p:cBhvr>
                                        <p:cTn id="22" dur="500"/>
                                        <p:tgtEl>
                                          <p:spTgt spid="1331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38"/>
                                        </p:tgtEl>
                                        <p:attrNameLst>
                                          <p:attrName>style.visibility</p:attrName>
                                        </p:attrNameLst>
                                      </p:cBhvr>
                                      <p:to>
                                        <p:strVal val="visible"/>
                                      </p:to>
                                    </p:set>
                                    <p:animEffect transition="in" filter="blinds(horizontal)">
                                      <p:cBhvr>
                                        <p:cTn id="27" dur="500"/>
                                        <p:tgtEl>
                                          <p:spTgt spid="1331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1"/>
                                        </p:tgtEl>
                                        <p:attrNameLst>
                                          <p:attrName>style.visibility</p:attrName>
                                        </p:attrNameLst>
                                      </p:cBhvr>
                                      <p:to>
                                        <p:strVal val="visible"/>
                                      </p:to>
                                    </p:set>
                                    <p:animEffect transition="in" filter="blinds(horizontal)">
                                      <p:cBhvr>
                                        <p:cTn id="32" dur="500"/>
                                        <p:tgtEl>
                                          <p:spTgt spid="1331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3139"/>
                                        </p:tgtEl>
                                        <p:attrNameLst>
                                          <p:attrName>style.visibility</p:attrName>
                                        </p:attrNameLst>
                                      </p:cBhvr>
                                      <p:to>
                                        <p:strVal val="visible"/>
                                      </p:to>
                                    </p:set>
                                    <p:animEffect transition="in" filter="blinds(horizontal)">
                                      <p:cBhvr>
                                        <p:cTn id="37" dur="500"/>
                                        <p:tgtEl>
                                          <p:spTgt spid="13313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43"/>
                                        </p:tgtEl>
                                        <p:attrNameLst>
                                          <p:attrName>style.visibility</p:attrName>
                                        </p:attrNameLst>
                                      </p:cBhvr>
                                      <p:to>
                                        <p:strVal val="visible"/>
                                      </p:to>
                                    </p:set>
                                    <p:animEffect transition="in" filter="blinds(horizontal)">
                                      <p:cBhvr>
                                        <p:cTn id="42" dur="500"/>
                                        <p:tgtEl>
                                          <p:spTgt spid="1331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34"/>
                                        </p:tgtEl>
                                        <p:attrNameLst>
                                          <p:attrName>style.visibility</p:attrName>
                                        </p:attrNameLst>
                                      </p:cBhvr>
                                      <p:to>
                                        <p:strVal val="visible"/>
                                      </p:to>
                                    </p:set>
                                    <p:animEffect transition="in" filter="blinds(horizontal)">
                                      <p:cBhvr>
                                        <p:cTn id="47" dur="500"/>
                                        <p:tgtEl>
                                          <p:spTgt spid="1331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3152"/>
                                        </p:tgtEl>
                                        <p:attrNameLst>
                                          <p:attrName>style.visibility</p:attrName>
                                        </p:attrNameLst>
                                      </p:cBhvr>
                                      <p:to>
                                        <p:strVal val="visible"/>
                                      </p:to>
                                    </p:set>
                                    <p:animEffect transition="in" filter="blinds(horizontal)">
                                      <p:cBhvr>
                                        <p:cTn id="52" dur="500"/>
                                        <p:tgtEl>
                                          <p:spTgt spid="1331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3145"/>
                                        </p:tgtEl>
                                        <p:attrNameLst>
                                          <p:attrName>style.visibility</p:attrName>
                                        </p:attrNameLst>
                                      </p:cBhvr>
                                      <p:to>
                                        <p:strVal val="visible"/>
                                      </p:to>
                                    </p:set>
                                    <p:animEffect transition="in" filter="blinds(horizontal)">
                                      <p:cBhvr>
                                        <p:cTn id="57" dur="500"/>
                                        <p:tgtEl>
                                          <p:spTgt spid="1331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153"/>
                                        </p:tgtEl>
                                        <p:attrNameLst>
                                          <p:attrName>style.visibility</p:attrName>
                                        </p:attrNameLst>
                                      </p:cBhvr>
                                      <p:to>
                                        <p:strVal val="visible"/>
                                      </p:to>
                                    </p:set>
                                    <p:animEffect transition="in" filter="blinds(horizontal)">
                                      <p:cBhvr>
                                        <p:cTn id="62" dur="500"/>
                                        <p:tgtEl>
                                          <p:spTgt spid="13315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3146"/>
                                        </p:tgtEl>
                                        <p:attrNameLst>
                                          <p:attrName>style.visibility</p:attrName>
                                        </p:attrNameLst>
                                      </p:cBhvr>
                                      <p:to>
                                        <p:strVal val="visible"/>
                                      </p:to>
                                    </p:set>
                                    <p:animEffect transition="in" filter="blinds(horizontal)">
                                      <p:cBhvr>
                                        <p:cTn id="67" dur="500"/>
                                        <p:tgtEl>
                                          <p:spTgt spid="1331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33147"/>
                                        </p:tgtEl>
                                        <p:attrNameLst>
                                          <p:attrName>style.visibility</p:attrName>
                                        </p:attrNameLst>
                                      </p:cBhvr>
                                      <p:to>
                                        <p:strVal val="visible"/>
                                      </p:to>
                                    </p:set>
                                    <p:animEffect transition="in" filter="blinds(horizontal)">
                                      <p:cBhvr>
                                        <p:cTn id="72" dur="500"/>
                                        <p:tgtEl>
                                          <p:spTgt spid="133147"/>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097"/>
                                        </p:tgtEl>
                                        <p:attrNameLst>
                                          <p:attrName>style.visibility</p:attrName>
                                        </p:attrNameLst>
                                      </p:cBhvr>
                                      <p:to>
                                        <p:strVal val="visible"/>
                                      </p:to>
                                    </p:set>
                                    <p:animEffect transition="in" filter="checkerboard(across)">
                                      <p:cBhvr>
                                        <p:cTn id="77" dur="500"/>
                                        <p:tgtEl>
                                          <p:spTgt spid="3097"/>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3098"/>
                                        </p:tgtEl>
                                        <p:attrNameLst>
                                          <p:attrName>style.visibility</p:attrName>
                                        </p:attrNameLst>
                                      </p:cBhvr>
                                      <p:to>
                                        <p:strVal val="visible"/>
                                      </p:to>
                                    </p:set>
                                    <p:animEffect transition="in" filter="checkerboard(across)">
                                      <p:cBhvr>
                                        <p:cTn id="82" dur="500"/>
                                        <p:tgtEl>
                                          <p:spTgt spid="309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blinds(horizontal)">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blinds(horizontal)">
                                      <p:cBhvr>
                                        <p:cTn id="9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P spid="133136" grpId="0"/>
      <p:bldP spid="133138" grpId="0"/>
      <p:bldP spid="133150" grpId="0"/>
      <p:bldP spid="133151" grpId="0"/>
      <p:bldP spid="133153" grpId="0"/>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a:xfrm>
            <a:off x="0" y="3933825"/>
            <a:ext cx="9109075" cy="5032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矩形 26"/>
          <p:cNvSpPr/>
          <p:nvPr/>
        </p:nvSpPr>
        <p:spPr>
          <a:xfrm>
            <a:off x="4527550" y="4557713"/>
            <a:ext cx="4464050" cy="2354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4995" name="文本框 133122"/>
          <p:cNvSpPr txBox="1"/>
          <p:nvPr/>
        </p:nvSpPr>
        <p:spPr>
          <a:xfrm>
            <a:off x="-106362" y="46038"/>
            <a:ext cx="7272337" cy="2306637"/>
          </a:xfrm>
          <a:prstGeom prst="rect">
            <a:avLst/>
          </a:prstGeom>
          <a:noFill/>
          <a:ln w="9525">
            <a:noFill/>
          </a:ln>
        </p:spPr>
        <p:txBody>
          <a:bodyPr anchor="t" anchorCtr="0">
            <a:spAutoFit/>
          </a:bodyPr>
          <a:p>
            <a:r>
              <a:rPr lang="en-US" altLang="zh-CN" sz="2000" b="1">
                <a:latin typeface="Times New Roman" panose="02020603050405020304" pitchFamily="18" charset="0"/>
                <a:ea typeface="宋体" panose="02010600030101010101" pitchFamily="2" charset="-122"/>
              </a:rPr>
              <a:t>[</a:t>
            </a:r>
            <a:r>
              <a:rPr lang="zh-CN" altLang="en-US" sz="2000" b="1" dirty="0">
                <a:solidFill>
                  <a:srgbClr val="FF0000"/>
                </a:solidFill>
                <a:latin typeface="华文琥珀" charset="-122"/>
                <a:ea typeface="华文琥珀" charset="-122"/>
              </a:rPr>
              <a:t>例</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在图示铅垂面内，均质曲炳上作用一常力偶矩</a:t>
            </a:r>
            <a:r>
              <a:rPr lang="en-US" altLang="zh-CN" sz="2000" b="1" i="1">
                <a:latin typeface="Times New Roman" panose="02020603050405020304" pitchFamily="18" charset="0"/>
                <a:ea typeface="宋体" panose="02010600030101010101" pitchFamily="2" charset="-122"/>
              </a:rPr>
              <a:t>M</a:t>
            </a:r>
            <a:r>
              <a:rPr lang="en-US" altLang="zh-CN" sz="2000" b="1">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使杆以变角速度逆时针转动，并通过</a:t>
            </a:r>
            <a:r>
              <a:rPr lang="zh-CN" altLang="en-US" sz="2000" b="1" dirty="0">
                <a:solidFill>
                  <a:srgbClr val="FF0000"/>
                </a:solidFill>
                <a:latin typeface="Times New Roman" panose="02020603050405020304" pitchFamily="18" charset="0"/>
                <a:ea typeface="宋体" panose="02010600030101010101" pitchFamily="2" charset="-122"/>
              </a:rPr>
              <a:t>质量为</a:t>
            </a:r>
            <a:r>
              <a:rPr lang="en-US" altLang="zh-CN" sz="2000" b="1" dirty="0">
                <a:solidFill>
                  <a:srgbClr val="FF0000"/>
                </a:solidFill>
                <a:latin typeface="Times New Roman" panose="02020603050405020304" pitchFamily="18" charset="0"/>
                <a:ea typeface="宋体" panose="02010600030101010101" pitchFamily="2" charset="-122"/>
              </a:rPr>
              <a:t>m</a:t>
            </a:r>
            <a:r>
              <a:rPr lang="zh-CN" altLang="en-US" sz="2000" b="1" dirty="0">
                <a:solidFill>
                  <a:srgbClr val="FF0000"/>
                </a:solidFill>
                <a:latin typeface="Times New Roman" panose="02020603050405020304" pitchFamily="18" charset="0"/>
                <a:ea typeface="宋体" panose="02010600030101010101" pitchFamily="2" charset="-122"/>
              </a:rPr>
              <a:t>的均质 连杆</a:t>
            </a:r>
            <a:r>
              <a:rPr lang="zh-CN" altLang="en-US" sz="2000" b="1" dirty="0">
                <a:latin typeface="Times New Roman" panose="02020603050405020304" pitchFamily="18" charset="0"/>
                <a:ea typeface="宋体" panose="02010600030101010101" pitchFamily="2" charset="-122"/>
              </a:rPr>
              <a:t>带动半径均为</a:t>
            </a:r>
            <a:r>
              <a:rPr lang="en-US" altLang="zh-CN" sz="2000" b="1" dirty="0">
                <a:latin typeface="Times New Roman" panose="02020603050405020304" pitchFamily="18" charset="0"/>
                <a:ea typeface="宋体" panose="02010600030101010101" pitchFamily="2" charset="-122"/>
              </a:rPr>
              <a:t>r</a:t>
            </a:r>
            <a:r>
              <a:rPr lang="zh-CN" altLang="en-US" sz="2000" b="1" dirty="0">
                <a:latin typeface="Times New Roman" panose="02020603050405020304" pitchFamily="18" charset="0"/>
                <a:ea typeface="宋体" panose="02010600030101010101" pitchFamily="2" charset="-122"/>
              </a:rPr>
              <a:t>的圆盘和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在粗糙地面上作纯滚动。曲炳和连杆</a:t>
            </a:r>
            <a:r>
              <a:rPr lang="en-US" altLang="zh-CN" sz="2000" b="1" i="1">
                <a:latin typeface="Times New Roman" panose="02020603050405020304" pitchFamily="18" charset="0"/>
                <a:ea typeface="宋体" panose="02010600030101010101" pitchFamily="2" charset="-122"/>
              </a:rPr>
              <a:t>BC</a:t>
            </a:r>
            <a:r>
              <a:rPr lang="zh-CN" altLang="en-US" sz="2000" b="1" dirty="0">
                <a:latin typeface="Times New Roman" panose="02020603050405020304" pitchFamily="18" charset="0"/>
                <a:ea typeface="宋体" panose="02010600030101010101" pitchFamily="2" charset="-122"/>
              </a:rPr>
              <a:t>的质量均</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，均质圆盘和均质圆盘 </a:t>
            </a:r>
            <a:r>
              <a:rPr lang="en-US" altLang="zh-CN" sz="2000" b="1" i="1">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的质量分别为</a:t>
            </a:r>
            <a:r>
              <a:rPr lang="en-US" altLang="zh-CN" sz="2000" b="1">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和</a:t>
            </a:r>
            <a:r>
              <a:rPr lang="en-US" altLang="zh-CN" sz="2000" b="1">
                <a:latin typeface="Times New Roman" panose="02020603050405020304" pitchFamily="18" charset="0"/>
                <a:ea typeface="宋体" panose="02010600030101010101" pitchFamily="2" charset="-122"/>
              </a:rPr>
              <a:t>2m</a:t>
            </a:r>
            <a:r>
              <a:rPr lang="zh-CN" altLang="en-US" sz="2000" b="1" dirty="0">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OA=2r ,AB=4r </a:t>
            </a:r>
            <a:r>
              <a:rPr lang="zh-CN" altLang="en-US" sz="2000" b="1" dirty="0">
                <a:latin typeface="Times New Roman" panose="02020603050405020304" pitchFamily="18" charset="0"/>
                <a:ea typeface="宋体" panose="02010600030101010101" pitchFamily="2" charset="-122"/>
              </a:rPr>
              <a:t>。 不计地面对圆盘的滚动摩擦，但需考虑静滑动摩擦力。在图示位置时，                         。求当</a:t>
            </a:r>
            <a:r>
              <a:rPr lang="en-US" altLang="zh-CN" sz="2000" b="1" i="1">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杆转到水平位置   </a:t>
            </a:r>
            <a:r>
              <a:rPr lang="en-US" altLang="zh-CN" sz="2000" b="1">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               ）时，</a:t>
            </a:r>
            <a:r>
              <a:rPr lang="en-US" altLang="zh-CN" sz="2000" b="1" dirty="0">
                <a:latin typeface="Times New Roman" panose="02020603050405020304" pitchFamily="18" charset="0"/>
                <a:ea typeface="宋体" panose="02010600030101010101" pitchFamily="2" charset="-122"/>
              </a:rPr>
              <a:t>OA</a:t>
            </a:r>
            <a:r>
              <a:rPr lang="zh-CN" altLang="en-US" sz="2000" b="1" dirty="0">
                <a:latin typeface="Times New Roman" panose="02020603050405020304" pitchFamily="18" charset="0"/>
                <a:ea typeface="宋体" panose="02010600030101010101" pitchFamily="2" charset="-122"/>
              </a:rPr>
              <a:t>的角  </a:t>
            </a:r>
            <a:r>
              <a:rPr lang="zh-CN" altLang="en-US" sz="2000" b="1" dirty="0">
                <a:solidFill>
                  <a:srgbClr val="FF0000"/>
                </a:solidFill>
                <a:latin typeface="Times New Roman" panose="02020603050405020304" pitchFamily="18" charset="0"/>
                <a:ea typeface="宋体" panose="02010600030101010101" pitchFamily="2" charset="-122"/>
              </a:rPr>
              <a:t>加  </a:t>
            </a:r>
            <a:r>
              <a:rPr lang="zh-CN" altLang="en-US" sz="2000" b="1" dirty="0">
                <a:latin typeface="Times New Roman" panose="02020603050405020304" pitchFamily="18" charset="0"/>
                <a:ea typeface="宋体" panose="02010600030101010101" pitchFamily="2" charset="-122"/>
              </a:rPr>
              <a:t>  速度。</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pic>
        <p:nvPicPr>
          <p:cNvPr id="84996" name="图片 133128"/>
          <p:cNvPicPr>
            <a:picLocks noChangeAspect="1"/>
          </p:cNvPicPr>
          <p:nvPr/>
        </p:nvPicPr>
        <p:blipFill>
          <a:blip r:embed="rId1"/>
          <a:stretch>
            <a:fillRect/>
          </a:stretch>
        </p:blipFill>
        <p:spPr>
          <a:xfrm>
            <a:off x="5059363" y="1990725"/>
            <a:ext cx="4084637" cy="1489075"/>
          </a:xfrm>
          <a:prstGeom prst="rect">
            <a:avLst/>
          </a:prstGeom>
          <a:noFill/>
          <a:ln w="9525">
            <a:noFill/>
          </a:ln>
        </p:spPr>
      </p:pic>
      <p:sp>
        <p:nvSpPr>
          <p:cNvPr id="84997" name="矩形 133129"/>
          <p:cNvSpPr/>
          <p:nvPr/>
        </p:nvSpPr>
        <p:spPr>
          <a:xfrm>
            <a:off x="0" y="3132138"/>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4998" name="矩形 133130"/>
          <p:cNvSpPr/>
          <p:nvPr/>
        </p:nvSpPr>
        <p:spPr>
          <a:xfrm>
            <a:off x="252413" y="3122613"/>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84999" name="矩形 133131"/>
          <p:cNvSpPr/>
          <p:nvPr/>
        </p:nvSpPr>
        <p:spPr>
          <a:xfrm>
            <a:off x="0" y="2882900"/>
            <a:ext cx="9144000" cy="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85000" name="对象 133132"/>
          <p:cNvGraphicFramePr/>
          <p:nvPr/>
        </p:nvGraphicFramePr>
        <p:xfrm>
          <a:off x="973138" y="1622425"/>
          <a:ext cx="792162" cy="365125"/>
        </p:xfrm>
        <a:graphic>
          <a:graphicData uri="http://schemas.openxmlformats.org/presentationml/2006/ole">
            <mc:AlternateContent xmlns:mc="http://schemas.openxmlformats.org/markup-compatibility/2006">
              <mc:Choice xmlns:v="urn:schemas-microsoft-com:vml" Requires="v">
                <p:oleObj spid="_x0000_s3459" name="" r:id="rId2" imgW="495300" imgH="228600" progId="Equation.3">
                  <p:embed/>
                </p:oleObj>
              </mc:Choice>
              <mc:Fallback>
                <p:oleObj name="" r:id="rId2" imgW="495300" imgH="228600" progId="Equation.3">
                  <p:embed/>
                  <p:pic>
                    <p:nvPicPr>
                      <p:cNvPr id="0" name="图片 3458"/>
                      <p:cNvPicPr/>
                      <p:nvPr/>
                    </p:nvPicPr>
                    <p:blipFill>
                      <a:blip r:embed="rId3"/>
                      <a:stretch>
                        <a:fillRect/>
                      </a:stretch>
                    </p:blipFill>
                    <p:spPr>
                      <a:xfrm>
                        <a:off x="973138" y="1622425"/>
                        <a:ext cx="792162" cy="365125"/>
                      </a:xfrm>
                      <a:prstGeom prst="rect">
                        <a:avLst/>
                      </a:prstGeom>
                      <a:noFill/>
                      <a:ln w="38100">
                        <a:noFill/>
                        <a:miter/>
                      </a:ln>
                    </p:spPr>
                  </p:pic>
                </p:oleObj>
              </mc:Fallback>
            </mc:AlternateContent>
          </a:graphicData>
        </a:graphic>
      </p:graphicFrame>
      <p:sp>
        <p:nvSpPr>
          <p:cNvPr id="85001" name="矩形 133133"/>
          <p:cNvSpPr/>
          <p:nvPr/>
        </p:nvSpPr>
        <p:spPr>
          <a:xfrm>
            <a:off x="76200" y="2925763"/>
            <a:ext cx="793750" cy="460375"/>
          </a:xfrm>
          <a:prstGeom prst="rect">
            <a:avLst/>
          </a:prstGeom>
          <a:noFill/>
          <a:ln w="9525">
            <a:noFill/>
          </a:ln>
        </p:spPr>
        <p:txBody>
          <a:bodyPr wrap="none" anchor="ctr"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动能</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85002" name="对象 133134"/>
          <p:cNvGraphicFramePr/>
          <p:nvPr/>
        </p:nvGraphicFramePr>
        <p:xfrm>
          <a:off x="1836738" y="1622425"/>
          <a:ext cx="720725" cy="368300"/>
        </p:xfrm>
        <a:graphic>
          <a:graphicData uri="http://schemas.openxmlformats.org/presentationml/2006/ole">
            <mc:AlternateContent xmlns:mc="http://schemas.openxmlformats.org/markup-compatibility/2006">
              <mc:Choice xmlns:v="urn:schemas-microsoft-com:vml" Requires="v">
                <p:oleObj spid="_x0000_s3460" name="" r:id="rId4" imgW="444500" imgH="228600" progId="Equation.3">
                  <p:embed/>
                </p:oleObj>
              </mc:Choice>
              <mc:Fallback>
                <p:oleObj name="" r:id="rId4" imgW="444500" imgH="228600" progId="Equation.3">
                  <p:embed/>
                  <p:pic>
                    <p:nvPicPr>
                      <p:cNvPr id="0" name="图片 3459"/>
                      <p:cNvPicPr/>
                      <p:nvPr/>
                    </p:nvPicPr>
                    <p:blipFill>
                      <a:blip r:embed="rId5"/>
                      <a:stretch>
                        <a:fillRect/>
                      </a:stretch>
                    </p:blipFill>
                    <p:spPr>
                      <a:xfrm>
                        <a:off x="1836738" y="1622425"/>
                        <a:ext cx="720725" cy="368300"/>
                      </a:xfrm>
                      <a:prstGeom prst="rect">
                        <a:avLst/>
                      </a:prstGeom>
                      <a:noFill/>
                      <a:ln w="38100">
                        <a:noFill/>
                        <a:miter/>
                      </a:ln>
                    </p:spPr>
                  </p:pic>
                </p:oleObj>
              </mc:Fallback>
            </mc:AlternateContent>
          </a:graphicData>
        </a:graphic>
      </p:graphicFrame>
      <p:sp>
        <p:nvSpPr>
          <p:cNvPr id="61451" name="矩形 133135"/>
          <p:cNvSpPr/>
          <p:nvPr/>
        </p:nvSpPr>
        <p:spPr>
          <a:xfrm>
            <a:off x="19050" y="2179638"/>
            <a:ext cx="4483100" cy="706438"/>
          </a:xfrm>
          <a:prstGeom prst="rect">
            <a:avLst/>
          </a:prstGeom>
          <a:noFill/>
          <a:ln w="9525">
            <a:noFill/>
          </a:ln>
        </p:spPr>
        <p:txBody>
          <a:bodyPr wrap="square" anchor="ctr">
            <a:spAutoFit/>
          </a:bodyPr>
          <a:p>
            <a:pPr algn="l" fontAlgn="base"/>
            <a:r>
              <a:rPr lang="zh-CN" altLang="en-US" sz="2000" b="1" strike="noStrike" noProof="1" dirty="0">
                <a:solidFill>
                  <a:srgbClr val="FF0000"/>
                </a:solidFill>
                <a:latin typeface="微软雅黑" panose="020B0503020204020204" pitchFamily="34" charset="-122"/>
                <a:ea typeface="微软雅黑" panose="020B0503020204020204" pitchFamily="34" charset="-122"/>
                <a:cs typeface="+mn-cs"/>
              </a:rPr>
              <a:t>解</a:t>
            </a:r>
            <a:r>
              <a:rPr lang="en-US" altLang="zh-CN" sz="2000" b="1" strike="noStrike" noProof="1">
                <a:latin typeface="微软雅黑" panose="020B0503020204020204" pitchFamily="34" charset="-122"/>
                <a:ea typeface="微软雅黑" panose="020B0503020204020204" pitchFamily="34" charset="-122"/>
                <a:cs typeface="+mn-cs"/>
              </a:rPr>
              <a:t>: </a:t>
            </a:r>
            <a:r>
              <a:rPr lang="zh-CN" altLang="en-US" sz="2000" b="1" strike="noStrike" noProof="1">
                <a:solidFill>
                  <a:srgbClr val="FF0000"/>
                </a:solidFill>
                <a:latin typeface="微软雅黑" panose="020B0503020204020204" pitchFamily="34" charset="-122"/>
                <a:ea typeface="微软雅黑" panose="020B0503020204020204" pitchFamily="34" charset="-122"/>
                <a:cs typeface="+mn-cs"/>
              </a:rPr>
              <a:t>优选功率方程</a:t>
            </a:r>
            <a:r>
              <a:rPr lang="en-US" altLang="zh-CN" sz="2000" b="1" strike="noStrike" noProof="1">
                <a:solidFill>
                  <a:srgbClr val="FF0000"/>
                </a:solidFill>
                <a:latin typeface="微软雅黑" panose="020B0503020204020204" pitchFamily="34" charset="-122"/>
                <a:ea typeface="微软雅黑" panose="020B0503020204020204" pitchFamily="34" charset="-122"/>
                <a:cs typeface="+mn-cs"/>
              </a:rPr>
              <a:t>1(</a:t>
            </a:r>
            <a:r>
              <a:rPr lang="zh-CN" altLang="en-US" sz="2000" b="1" strike="noStrike" noProof="1">
                <a:solidFill>
                  <a:srgbClr val="FF0000"/>
                </a:solidFill>
                <a:latin typeface="微软雅黑" panose="020B0503020204020204" pitchFamily="34" charset="-122"/>
                <a:ea typeface="微软雅黑" panose="020B0503020204020204" pitchFamily="34" charset="-122"/>
                <a:cs typeface="+mn-cs"/>
              </a:rPr>
              <a:t>动能求导后，</a:t>
            </a:r>
            <a:r>
              <a:rPr lang="zh-CN" altLang="en-US" sz="2000" b="1" strike="noStrike" noProof="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只关注待求位置是否是特殊速度瞬心</a:t>
            </a:r>
            <a:r>
              <a:rPr lang="en-US" altLang="zh-CN" sz="2000" b="1" strike="noStrike" noProof="1">
                <a:solidFill>
                  <a:srgbClr val="FF0000"/>
                </a:solidFill>
                <a:latin typeface="微软雅黑" panose="020B0503020204020204" pitchFamily="34" charset="-122"/>
                <a:ea typeface="微软雅黑" panose="020B0503020204020204" pitchFamily="34" charset="-122"/>
                <a:cs typeface="+mn-cs"/>
              </a:rPr>
              <a:t>)</a:t>
            </a:r>
            <a:endParaRPr lang="en-US" altLang="zh-CN" sz="2000" b="1" strike="noStrike" noProof="1" dirty="0">
              <a:solidFill>
                <a:srgbClr val="FF0000"/>
              </a:solidFill>
              <a:latin typeface="微软雅黑" panose="020B0503020204020204" pitchFamily="34" charset="-122"/>
              <a:ea typeface="微软雅黑" panose="020B0503020204020204" pitchFamily="34" charset="-122"/>
            </a:endParaRPr>
          </a:p>
        </p:txBody>
      </p:sp>
      <p:graphicFrame>
        <p:nvGraphicFramePr>
          <p:cNvPr id="85004" name="对象 133136"/>
          <p:cNvGraphicFramePr/>
          <p:nvPr/>
        </p:nvGraphicFramePr>
        <p:xfrm>
          <a:off x="5797550" y="1558925"/>
          <a:ext cx="936625" cy="381000"/>
        </p:xfrm>
        <a:graphic>
          <a:graphicData uri="http://schemas.openxmlformats.org/presentationml/2006/ole">
            <mc:AlternateContent xmlns:mc="http://schemas.openxmlformats.org/markup-compatibility/2006">
              <mc:Choice xmlns:v="urn:schemas-microsoft-com:vml" Requires="v">
                <p:oleObj spid="_x0000_s3461" name="" r:id="rId6" imgW="558800" imgH="228600" progId="Equation.3">
                  <p:embed/>
                </p:oleObj>
              </mc:Choice>
              <mc:Fallback>
                <p:oleObj name="" r:id="rId6" imgW="558800" imgH="228600" progId="Equation.3">
                  <p:embed/>
                  <p:pic>
                    <p:nvPicPr>
                      <p:cNvPr id="0" name="图片 3460"/>
                      <p:cNvPicPr/>
                      <p:nvPr/>
                    </p:nvPicPr>
                    <p:blipFill>
                      <a:blip r:embed="rId7"/>
                      <a:stretch>
                        <a:fillRect/>
                      </a:stretch>
                    </p:blipFill>
                    <p:spPr>
                      <a:xfrm>
                        <a:off x="5797550" y="1558925"/>
                        <a:ext cx="936625" cy="381000"/>
                      </a:xfrm>
                      <a:prstGeom prst="rect">
                        <a:avLst/>
                      </a:prstGeom>
                      <a:noFill/>
                      <a:ln w="38100">
                        <a:noFill/>
                        <a:miter/>
                      </a:ln>
                    </p:spPr>
                  </p:pic>
                </p:oleObj>
              </mc:Fallback>
            </mc:AlternateContent>
          </a:graphicData>
        </a:graphic>
      </p:graphicFrame>
      <p:graphicFrame>
        <p:nvGraphicFramePr>
          <p:cNvPr id="85005" name="对象 1"/>
          <p:cNvGraphicFramePr/>
          <p:nvPr/>
        </p:nvGraphicFramePr>
        <p:xfrm>
          <a:off x="1009650" y="2813050"/>
          <a:ext cx="2374900" cy="620713"/>
        </p:xfrm>
        <a:graphic>
          <a:graphicData uri="http://schemas.openxmlformats.org/presentationml/2006/ole">
            <mc:AlternateContent xmlns:mc="http://schemas.openxmlformats.org/markup-compatibility/2006">
              <mc:Choice xmlns:v="urn:schemas-microsoft-com:vml" Requires="v">
                <p:oleObj spid="_x0000_s3462" name="" r:id="rId8" imgW="1485900" imgH="393700" progId="Equation.3">
                  <p:embed/>
                </p:oleObj>
              </mc:Choice>
              <mc:Fallback>
                <p:oleObj name="" r:id="rId8" imgW="1485900" imgH="393700" progId="Equation.3">
                  <p:embed/>
                  <p:pic>
                    <p:nvPicPr>
                      <p:cNvPr id="0" name="图片 3461"/>
                      <p:cNvPicPr/>
                      <p:nvPr/>
                    </p:nvPicPr>
                    <p:blipFill>
                      <a:blip r:embed="rId9"/>
                      <a:stretch>
                        <a:fillRect/>
                      </a:stretch>
                    </p:blipFill>
                    <p:spPr>
                      <a:xfrm>
                        <a:off x="1009650" y="2813050"/>
                        <a:ext cx="2374900" cy="620713"/>
                      </a:xfrm>
                      <a:prstGeom prst="rect">
                        <a:avLst/>
                      </a:prstGeom>
                      <a:noFill/>
                      <a:ln w="38100">
                        <a:noFill/>
                        <a:miter/>
                      </a:ln>
                    </p:spPr>
                  </p:pic>
                </p:oleObj>
              </mc:Fallback>
            </mc:AlternateContent>
          </a:graphicData>
        </a:graphic>
      </p:graphicFrame>
      <p:graphicFrame>
        <p:nvGraphicFramePr>
          <p:cNvPr id="85006" name="对象 3"/>
          <p:cNvGraphicFramePr/>
          <p:nvPr/>
        </p:nvGraphicFramePr>
        <p:xfrm>
          <a:off x="161925" y="4386263"/>
          <a:ext cx="2700338" cy="622300"/>
        </p:xfrm>
        <a:graphic>
          <a:graphicData uri="http://schemas.openxmlformats.org/presentationml/2006/ole">
            <mc:AlternateContent xmlns:mc="http://schemas.openxmlformats.org/markup-compatibility/2006">
              <mc:Choice xmlns:v="urn:schemas-microsoft-com:vml" Requires="v">
                <p:oleObj spid="_x0000_s3463" name="" r:id="rId10" imgW="1688465" imgH="393700" progId="Equation.3">
                  <p:embed/>
                </p:oleObj>
              </mc:Choice>
              <mc:Fallback>
                <p:oleObj name="" r:id="rId10" imgW="1688465" imgH="393700" progId="Equation.3">
                  <p:embed/>
                  <p:pic>
                    <p:nvPicPr>
                      <p:cNvPr id="0" name="图片 3462"/>
                      <p:cNvPicPr/>
                      <p:nvPr/>
                    </p:nvPicPr>
                    <p:blipFill>
                      <a:blip r:embed="rId11"/>
                      <a:stretch>
                        <a:fillRect/>
                      </a:stretch>
                    </p:blipFill>
                    <p:spPr>
                      <a:xfrm>
                        <a:off x="161925" y="4386263"/>
                        <a:ext cx="2700338" cy="622300"/>
                      </a:xfrm>
                      <a:prstGeom prst="rect">
                        <a:avLst/>
                      </a:prstGeom>
                      <a:noFill/>
                      <a:ln w="38100">
                        <a:noFill/>
                        <a:miter/>
                      </a:ln>
                    </p:spPr>
                  </p:pic>
                </p:oleObj>
              </mc:Fallback>
            </mc:AlternateContent>
          </a:graphicData>
        </a:graphic>
      </p:graphicFrame>
      <p:sp>
        <p:nvSpPr>
          <p:cNvPr id="85007" name="矩形 5"/>
          <p:cNvSpPr/>
          <p:nvPr/>
        </p:nvSpPr>
        <p:spPr>
          <a:xfrm>
            <a:off x="152400" y="3925888"/>
            <a:ext cx="8839200" cy="460375"/>
          </a:xfrm>
          <a:prstGeom prst="rect">
            <a:avLst/>
          </a:prstGeom>
          <a:noFill/>
          <a:ln w="9525">
            <a:noFill/>
          </a:ln>
        </p:spPr>
        <p:txBody>
          <a:bodyPr wrap="square" anchor="ctr" anchorCtr="0">
            <a:spAutoFit/>
          </a:bodyPr>
          <a:p>
            <a:pPr algn="ctr"/>
            <a:r>
              <a:rPr lang="en-US" altLang="zh-CN"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该瞬时</a:t>
            </a:r>
            <a:r>
              <a:rPr lang="en-US" altLang="zh-CN" sz="2000" b="1" dirty="0">
                <a:solidFill>
                  <a:srgbClr val="FF0000"/>
                </a:solidFill>
                <a:latin typeface="微软雅黑" panose="020B0503020204020204" pitchFamily="34" charset="-122"/>
                <a:ea typeface="微软雅黑" panose="020B0503020204020204" pitchFamily="34" charset="-122"/>
              </a:rPr>
              <a:t>B</a:t>
            </a:r>
            <a:r>
              <a:rPr lang="zh-CN" altLang="en-US" sz="2000" b="1" dirty="0">
                <a:solidFill>
                  <a:srgbClr val="FF0000"/>
                </a:solidFill>
                <a:latin typeface="微软雅黑" panose="020B0503020204020204" pitchFamily="34" charset="-122"/>
                <a:ea typeface="微软雅黑" panose="020B0503020204020204" pitchFamily="34" charset="-122"/>
              </a:rPr>
              <a:t>是</a:t>
            </a:r>
            <a:r>
              <a:rPr lang="en-US" altLang="zh-CN" sz="2000" b="1" dirty="0">
                <a:solidFill>
                  <a:srgbClr val="FF0000"/>
                </a:solidFill>
                <a:latin typeface="微软雅黑" panose="020B0503020204020204" pitchFamily="34" charset="-122"/>
                <a:ea typeface="微软雅黑" panose="020B0503020204020204" pitchFamily="34" charset="-122"/>
              </a:rPr>
              <a:t>AB</a:t>
            </a:r>
            <a:r>
              <a:rPr lang="zh-CN" altLang="en-US" sz="2000" b="1" dirty="0">
                <a:solidFill>
                  <a:srgbClr val="FF0000"/>
                </a:solidFill>
                <a:latin typeface="微软雅黑" panose="020B0503020204020204" pitchFamily="34" charset="-122"/>
                <a:ea typeface="微软雅黑" panose="020B0503020204020204" pitchFamily="34" charset="-122"/>
              </a:rPr>
              <a:t>的速度瞬心，</a:t>
            </a:r>
            <a:r>
              <a:rPr lang="en-US" altLang="zh-CN" sz="2000" b="1" dirty="0">
                <a:solidFill>
                  <a:srgbClr val="FF0000"/>
                </a:solidFill>
                <a:latin typeface="微软雅黑" panose="020B0503020204020204" pitchFamily="34" charset="-122"/>
                <a:ea typeface="微软雅黑" panose="020B0503020204020204" pitchFamily="34" charset="-122"/>
              </a:rPr>
              <a:t>B</a:t>
            </a:r>
            <a:r>
              <a:rPr lang="zh-CN" altLang="en-US" sz="2000" b="1" dirty="0">
                <a:solidFill>
                  <a:srgbClr val="FF0000"/>
                </a:solidFill>
                <a:latin typeface="微软雅黑" panose="020B0503020204020204" pitchFamily="34" charset="-122"/>
                <a:ea typeface="微软雅黑" panose="020B0503020204020204" pitchFamily="34" charset="-122"/>
              </a:rPr>
              <a:t>的加速度通过质心，满足动量矩特殊速度瞬心</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6" name="文本框 2"/>
          <p:cNvSpPr txBox="1"/>
          <p:nvPr/>
        </p:nvSpPr>
        <p:spPr>
          <a:xfrm>
            <a:off x="76200" y="5053013"/>
            <a:ext cx="938213" cy="398463"/>
          </a:xfrm>
          <a:prstGeom prst="rect">
            <a:avLst/>
          </a:prstGeom>
          <a:noFill/>
          <a:ln w="9525">
            <a:noFill/>
          </a:ln>
        </p:spPr>
        <p:txBody>
          <a:bodyPr wrap="square" anchor="t">
            <a:spAutoFit/>
          </a:bodyPr>
          <a:p>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[BA]</a:t>
            </a:r>
            <a:endPar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85009" name="对象 16">
            <a:hlinkClick r:id="" action="ppaction://ole?verb="/>
          </p:cNvPr>
          <p:cNvGraphicFramePr>
            <a:graphicFrameLocks noChangeAspect="1"/>
          </p:cNvGraphicFramePr>
          <p:nvPr/>
        </p:nvGraphicFramePr>
        <p:xfrm>
          <a:off x="973138" y="5053013"/>
          <a:ext cx="2017712" cy="312737"/>
        </p:xfrm>
        <a:graphic>
          <a:graphicData uri="http://schemas.openxmlformats.org/presentationml/2006/ole">
            <mc:AlternateContent xmlns:mc="http://schemas.openxmlformats.org/markup-compatibility/2006">
              <mc:Choice xmlns:v="urn:schemas-microsoft-com:vml" Requires="v">
                <p:oleObj spid="_x0000_s3464" name="" r:id="rId12" imgW="1473200" imgH="228600" progId="Equation.KSEE3">
                  <p:embed/>
                </p:oleObj>
              </mc:Choice>
              <mc:Fallback>
                <p:oleObj name="" r:id="rId12" imgW="1473200" imgH="228600" progId="Equation.KSEE3">
                  <p:embed/>
                  <p:pic>
                    <p:nvPicPr>
                      <p:cNvPr id="0" name="图片 3463"/>
                      <p:cNvPicPr/>
                      <p:nvPr/>
                    </p:nvPicPr>
                    <p:blipFill>
                      <a:blip r:embed="rId13"/>
                      <a:stretch>
                        <a:fillRect/>
                      </a:stretch>
                    </p:blipFill>
                    <p:spPr>
                      <a:xfrm>
                        <a:off x="973138" y="5053013"/>
                        <a:ext cx="2017712" cy="312737"/>
                      </a:xfrm>
                      <a:prstGeom prst="rect">
                        <a:avLst/>
                      </a:prstGeom>
                      <a:noFill/>
                      <a:ln w="38100">
                        <a:noFill/>
                        <a:miter/>
                      </a:ln>
                    </p:spPr>
                  </p:pic>
                </p:oleObj>
              </mc:Fallback>
            </mc:AlternateContent>
          </a:graphicData>
        </a:graphic>
      </p:graphicFrame>
      <p:sp>
        <p:nvSpPr>
          <p:cNvPr id="19" name="文本框 2"/>
          <p:cNvSpPr txBox="1"/>
          <p:nvPr/>
        </p:nvSpPr>
        <p:spPr>
          <a:xfrm>
            <a:off x="3119438" y="4503738"/>
            <a:ext cx="657225" cy="398463"/>
          </a:xfrm>
          <a:prstGeom prst="rect">
            <a:avLst/>
          </a:prstGeom>
          <a:noFill/>
          <a:ln w="9525">
            <a:noFill/>
          </a:ln>
        </p:spPr>
        <p:txBody>
          <a:bodyPr wrap="square" anchor="t">
            <a:spAutoFit/>
          </a:bodyPr>
          <a:p>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endParaRPr lang="zh-CN" altLang="zh-CN" sz="3200" b="1" noProof="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3" name="文本框 2"/>
          <p:cNvSpPr txBox="1"/>
          <p:nvPr/>
        </p:nvSpPr>
        <p:spPr>
          <a:xfrm>
            <a:off x="3344863" y="5053013"/>
            <a:ext cx="655638" cy="398463"/>
          </a:xfrm>
          <a:prstGeom prst="rect">
            <a:avLst/>
          </a:prstGeom>
          <a:noFill/>
          <a:ln w="9525">
            <a:noFill/>
          </a:ln>
        </p:spPr>
        <p:txBody>
          <a:bodyPr wrap="square" anchor="t">
            <a:spAutoFit/>
          </a:bodyPr>
          <a:p>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(2)</a:t>
            </a:r>
            <a:endParaRPr lang="zh-CN" altLang="zh-CN" sz="3200" b="1" noProof="1" dirty="0">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7" name="文本框 2"/>
          <p:cNvSpPr txBox="1"/>
          <p:nvPr/>
        </p:nvSpPr>
        <p:spPr>
          <a:xfrm>
            <a:off x="76200" y="5535613"/>
            <a:ext cx="1133475" cy="398463"/>
          </a:xfrm>
          <a:prstGeom prst="rect">
            <a:avLst/>
          </a:prstGeom>
          <a:noFill/>
          <a:ln w="9525">
            <a:noFill/>
          </a:ln>
        </p:spPr>
        <p:txBody>
          <a:bodyPr wrap="square" anchor="t">
            <a:spAutoFit/>
          </a:bodyPr>
          <a:p>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(2)      </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endPar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85013" name="对象 24">
            <a:hlinkClick r:id="" action="ppaction://ole?verb="/>
          </p:cNvPr>
          <p:cNvGraphicFramePr>
            <a:graphicFrameLocks noChangeAspect="1"/>
          </p:cNvGraphicFramePr>
          <p:nvPr/>
        </p:nvGraphicFramePr>
        <p:xfrm>
          <a:off x="508000" y="5578475"/>
          <a:ext cx="452438" cy="314325"/>
        </p:xfrm>
        <a:graphic>
          <a:graphicData uri="http://schemas.openxmlformats.org/presentationml/2006/ole">
            <mc:AlternateContent xmlns:mc="http://schemas.openxmlformats.org/markup-compatibility/2006">
              <mc:Choice xmlns:v="urn:schemas-microsoft-com:vml" Requires="v">
                <p:oleObj spid="_x0000_s3466" name="" r:id="rId14" imgW="330200" imgH="228600" progId="Equation.KSEE3">
                  <p:embed/>
                </p:oleObj>
              </mc:Choice>
              <mc:Fallback>
                <p:oleObj name="" r:id="rId14" imgW="330200" imgH="228600" progId="Equation.KSEE3">
                  <p:embed/>
                  <p:pic>
                    <p:nvPicPr>
                      <p:cNvPr id="0" name="图片 3465"/>
                      <p:cNvPicPr/>
                      <p:nvPr/>
                    </p:nvPicPr>
                    <p:blipFill>
                      <a:blip r:embed="rId15"/>
                      <a:stretch>
                        <a:fillRect/>
                      </a:stretch>
                    </p:blipFill>
                    <p:spPr>
                      <a:xfrm>
                        <a:off x="508000" y="5578475"/>
                        <a:ext cx="452438" cy="314325"/>
                      </a:xfrm>
                      <a:prstGeom prst="rect">
                        <a:avLst/>
                      </a:prstGeom>
                      <a:noFill/>
                      <a:ln w="38100">
                        <a:noFill/>
                        <a:miter/>
                      </a:ln>
                    </p:spPr>
                  </p:pic>
                </p:oleObj>
              </mc:Fallback>
            </mc:AlternateContent>
          </a:graphicData>
        </a:graphic>
      </p:graphicFrame>
      <p:graphicFrame>
        <p:nvGraphicFramePr>
          <p:cNvPr id="85014" name="对象 26">
            <a:hlinkClick r:id="" action="ppaction://ole?verb="/>
          </p:cNvPr>
          <p:cNvGraphicFramePr>
            <a:graphicFrameLocks noChangeAspect="1"/>
          </p:cNvGraphicFramePr>
          <p:nvPr/>
        </p:nvGraphicFramePr>
        <p:xfrm>
          <a:off x="1252538" y="5570538"/>
          <a:ext cx="1322387" cy="330200"/>
        </p:xfrm>
        <a:graphic>
          <a:graphicData uri="http://schemas.openxmlformats.org/presentationml/2006/ole">
            <mc:AlternateContent xmlns:mc="http://schemas.openxmlformats.org/markup-compatibility/2006">
              <mc:Choice xmlns:v="urn:schemas-microsoft-com:vml" Requires="v">
                <p:oleObj spid="_x0000_s3467" name="" r:id="rId16" imgW="965200" imgH="241300" progId="Equation.KSEE3">
                  <p:embed/>
                </p:oleObj>
              </mc:Choice>
              <mc:Fallback>
                <p:oleObj name="" r:id="rId16" imgW="965200" imgH="241300" progId="Equation.KSEE3">
                  <p:embed/>
                  <p:pic>
                    <p:nvPicPr>
                      <p:cNvPr id="0" name="图片 3466"/>
                      <p:cNvPicPr/>
                      <p:nvPr/>
                    </p:nvPicPr>
                    <p:blipFill>
                      <a:blip r:embed="rId17"/>
                      <a:stretch>
                        <a:fillRect/>
                      </a:stretch>
                    </p:blipFill>
                    <p:spPr>
                      <a:xfrm>
                        <a:off x="1252538" y="5570538"/>
                        <a:ext cx="1322387" cy="330200"/>
                      </a:xfrm>
                      <a:prstGeom prst="rect">
                        <a:avLst/>
                      </a:prstGeom>
                      <a:noFill/>
                      <a:ln w="38100">
                        <a:noFill/>
                        <a:miter/>
                      </a:ln>
                    </p:spPr>
                  </p:pic>
                </p:oleObj>
              </mc:Fallback>
            </mc:AlternateContent>
          </a:graphicData>
        </a:graphic>
      </p:graphicFrame>
      <p:sp>
        <p:nvSpPr>
          <p:cNvPr id="8" name="文本框 2"/>
          <p:cNvSpPr txBox="1"/>
          <p:nvPr/>
        </p:nvSpPr>
        <p:spPr>
          <a:xfrm>
            <a:off x="2614613" y="5537200"/>
            <a:ext cx="655638" cy="398463"/>
          </a:xfrm>
          <a:prstGeom prst="rect">
            <a:avLst/>
          </a:prstGeom>
          <a:noFill/>
          <a:ln w="9525">
            <a:noFill/>
          </a:ln>
        </p:spPr>
        <p:txBody>
          <a:bodyPr wrap="square" anchor="t">
            <a:spAutoFit/>
          </a:bodyPr>
          <a:p>
            <a:r>
              <a:rPr lang="en-US" altLang="zh-CN"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(3)</a:t>
            </a:r>
            <a:endParaRPr lang="en-US" altLang="zh-CN"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6" name="文本框 2"/>
          <p:cNvSpPr txBox="1"/>
          <p:nvPr/>
        </p:nvSpPr>
        <p:spPr>
          <a:xfrm>
            <a:off x="161925" y="6315075"/>
            <a:ext cx="1377950" cy="398463"/>
          </a:xfrm>
          <a:prstGeom prst="rect">
            <a:avLst/>
          </a:prstGeom>
          <a:noFill/>
          <a:ln w="9525">
            <a:noFill/>
          </a:ln>
        </p:spPr>
        <p:txBody>
          <a:bodyPr wrap="square" anchor="t">
            <a:spAutoFit/>
          </a:bodyPr>
          <a:p>
            <a:r>
              <a:rPr lang="en-US" altLang="zh-CN"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lang="en-US" altLang="zh-CN"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3</a:t>
            </a:r>
            <a:r>
              <a:rPr lang="zh-CN" altLang="en-US"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endParaRPr lang="zh-CN" altLang="en-US" sz="2000" b="1"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85017" name="对象 36">
            <a:hlinkClick r:id="" action="ppaction://ole?verb="/>
          </p:cNvPr>
          <p:cNvGraphicFramePr>
            <a:graphicFrameLocks noChangeAspect="1"/>
          </p:cNvGraphicFramePr>
          <p:nvPr/>
        </p:nvGraphicFramePr>
        <p:xfrm>
          <a:off x="1376363" y="6356350"/>
          <a:ext cx="609600" cy="314325"/>
        </p:xfrm>
        <a:graphic>
          <a:graphicData uri="http://schemas.openxmlformats.org/presentationml/2006/ole">
            <mc:AlternateContent xmlns:mc="http://schemas.openxmlformats.org/markup-compatibility/2006">
              <mc:Choice xmlns:v="urn:schemas-microsoft-com:vml" Requires="v">
                <p:oleObj spid="_x0000_s3468" name="" r:id="rId18" imgW="444500" imgH="228600" progId="Equation.KSEE3">
                  <p:embed/>
                </p:oleObj>
              </mc:Choice>
              <mc:Fallback>
                <p:oleObj name="" r:id="rId18" imgW="444500" imgH="228600" progId="Equation.KSEE3">
                  <p:embed/>
                  <p:pic>
                    <p:nvPicPr>
                      <p:cNvPr id="0" name="图片 3467"/>
                      <p:cNvPicPr/>
                      <p:nvPr/>
                    </p:nvPicPr>
                    <p:blipFill>
                      <a:blip r:embed="rId19"/>
                      <a:stretch>
                        <a:fillRect/>
                      </a:stretch>
                    </p:blipFill>
                    <p:spPr>
                      <a:xfrm>
                        <a:off x="1376363" y="6356350"/>
                        <a:ext cx="609600" cy="314325"/>
                      </a:xfrm>
                      <a:prstGeom prst="rect">
                        <a:avLst/>
                      </a:prstGeom>
                      <a:noFill/>
                      <a:ln w="38100">
                        <a:noFill/>
                        <a:miter/>
                      </a:ln>
                    </p:spPr>
                  </p:pic>
                </p:oleObj>
              </mc:Fallback>
            </mc:AlternateContent>
          </a:graphicData>
        </a:graphic>
      </p:graphicFrame>
      <p:graphicFrame>
        <p:nvGraphicFramePr>
          <p:cNvPr id="85018" name="对象 8"/>
          <p:cNvGraphicFramePr/>
          <p:nvPr/>
        </p:nvGraphicFramePr>
        <p:xfrm>
          <a:off x="4719638" y="4497388"/>
          <a:ext cx="2416175" cy="620712"/>
        </p:xfrm>
        <a:graphic>
          <a:graphicData uri="http://schemas.openxmlformats.org/presentationml/2006/ole">
            <mc:AlternateContent xmlns:mc="http://schemas.openxmlformats.org/markup-compatibility/2006">
              <mc:Choice xmlns:v="urn:schemas-microsoft-com:vml" Requires="v">
                <p:oleObj spid="_x0000_s3469" name="" r:id="rId20" imgW="1511300" imgH="393700" progId="Equation.3">
                  <p:embed/>
                </p:oleObj>
              </mc:Choice>
              <mc:Fallback>
                <p:oleObj name="" r:id="rId20" imgW="1511300" imgH="393700" progId="Equation.3">
                  <p:embed/>
                  <p:pic>
                    <p:nvPicPr>
                      <p:cNvPr id="0" name="图片 3468"/>
                      <p:cNvPicPr/>
                      <p:nvPr/>
                    </p:nvPicPr>
                    <p:blipFill>
                      <a:blip r:embed="rId21"/>
                      <a:stretch>
                        <a:fillRect/>
                      </a:stretch>
                    </p:blipFill>
                    <p:spPr>
                      <a:xfrm>
                        <a:off x="4719638" y="4497388"/>
                        <a:ext cx="2416175" cy="620712"/>
                      </a:xfrm>
                      <a:prstGeom prst="rect">
                        <a:avLst/>
                      </a:prstGeom>
                      <a:noFill/>
                      <a:ln w="38100">
                        <a:noFill/>
                        <a:miter/>
                      </a:ln>
                    </p:spPr>
                  </p:pic>
                </p:oleObj>
              </mc:Fallback>
            </mc:AlternateContent>
          </a:graphicData>
        </a:graphic>
      </p:graphicFrame>
      <p:graphicFrame>
        <p:nvGraphicFramePr>
          <p:cNvPr id="85019" name="对象 11"/>
          <p:cNvGraphicFramePr/>
          <p:nvPr/>
        </p:nvGraphicFramePr>
        <p:xfrm>
          <a:off x="4829175" y="4960938"/>
          <a:ext cx="2457450" cy="620712"/>
        </p:xfrm>
        <a:graphic>
          <a:graphicData uri="http://schemas.openxmlformats.org/presentationml/2006/ole">
            <mc:AlternateContent xmlns:mc="http://schemas.openxmlformats.org/markup-compatibility/2006">
              <mc:Choice xmlns:v="urn:schemas-microsoft-com:vml" Requires="v">
                <p:oleObj spid="_x0000_s3470" name="" r:id="rId22" imgW="1536700" imgH="393700" progId="Equation.3">
                  <p:embed/>
                </p:oleObj>
              </mc:Choice>
              <mc:Fallback>
                <p:oleObj name="" r:id="rId22" imgW="1536700" imgH="393700" progId="Equation.3">
                  <p:embed/>
                  <p:pic>
                    <p:nvPicPr>
                      <p:cNvPr id="0" name="图片 3469"/>
                      <p:cNvPicPr/>
                      <p:nvPr/>
                    </p:nvPicPr>
                    <p:blipFill>
                      <a:blip r:embed="rId23"/>
                      <a:stretch>
                        <a:fillRect/>
                      </a:stretch>
                    </p:blipFill>
                    <p:spPr>
                      <a:xfrm>
                        <a:off x="4829175" y="4960938"/>
                        <a:ext cx="2457450" cy="620712"/>
                      </a:xfrm>
                      <a:prstGeom prst="rect">
                        <a:avLst/>
                      </a:prstGeom>
                      <a:noFill/>
                      <a:ln w="38100">
                        <a:noFill/>
                        <a:miter/>
                      </a:ln>
                    </p:spPr>
                  </p:pic>
                </p:oleObj>
              </mc:Fallback>
            </mc:AlternateContent>
          </a:graphicData>
        </a:graphic>
      </p:graphicFrame>
      <p:graphicFrame>
        <p:nvGraphicFramePr>
          <p:cNvPr id="85020" name="对象 16">
            <a:hlinkClick r:id="" action="ppaction://ole?verb="/>
          </p:cNvPr>
          <p:cNvGraphicFramePr>
            <a:graphicFrameLocks noChangeAspect="1"/>
          </p:cNvGraphicFramePr>
          <p:nvPr/>
        </p:nvGraphicFramePr>
        <p:xfrm>
          <a:off x="4892675" y="5619750"/>
          <a:ext cx="3495675" cy="331788"/>
        </p:xfrm>
        <a:graphic>
          <a:graphicData uri="http://schemas.openxmlformats.org/presentationml/2006/ole">
            <mc:AlternateContent xmlns:mc="http://schemas.openxmlformats.org/markup-compatibility/2006">
              <mc:Choice xmlns:v="urn:schemas-microsoft-com:vml" Requires="v">
                <p:oleObj spid="_x0000_s3471" name="" r:id="rId24" imgW="2552700" imgH="241300" progId="Equation.KSEE3">
                  <p:embed/>
                </p:oleObj>
              </mc:Choice>
              <mc:Fallback>
                <p:oleObj name="" r:id="rId24" imgW="2552700" imgH="241300" progId="Equation.KSEE3">
                  <p:embed/>
                  <p:pic>
                    <p:nvPicPr>
                      <p:cNvPr id="0" name="图片 3470"/>
                      <p:cNvPicPr/>
                      <p:nvPr/>
                    </p:nvPicPr>
                    <p:blipFill>
                      <a:blip r:embed="rId25"/>
                      <a:stretch>
                        <a:fillRect/>
                      </a:stretch>
                    </p:blipFill>
                    <p:spPr>
                      <a:xfrm>
                        <a:off x="4892675" y="5619750"/>
                        <a:ext cx="3495675" cy="331788"/>
                      </a:xfrm>
                      <a:prstGeom prst="rect">
                        <a:avLst/>
                      </a:prstGeom>
                      <a:noFill/>
                      <a:ln w="38100">
                        <a:noFill/>
                        <a:miter/>
                      </a:ln>
                    </p:spPr>
                  </p:pic>
                </p:oleObj>
              </mc:Fallback>
            </mc:AlternateContent>
          </a:graphicData>
        </a:graphic>
      </p:graphicFrame>
      <p:graphicFrame>
        <p:nvGraphicFramePr>
          <p:cNvPr id="85021" name="对象 20"/>
          <p:cNvGraphicFramePr/>
          <p:nvPr/>
        </p:nvGraphicFramePr>
        <p:xfrm>
          <a:off x="7435850" y="5133975"/>
          <a:ext cx="1401763" cy="360363"/>
        </p:xfrm>
        <a:graphic>
          <a:graphicData uri="http://schemas.openxmlformats.org/presentationml/2006/ole">
            <mc:AlternateContent xmlns:mc="http://schemas.openxmlformats.org/markup-compatibility/2006">
              <mc:Choice xmlns:v="urn:schemas-microsoft-com:vml" Requires="v">
                <p:oleObj spid="_x0000_s3472" name="" r:id="rId26" imgW="876300" imgH="228600" progId="Equation.3">
                  <p:embed/>
                </p:oleObj>
              </mc:Choice>
              <mc:Fallback>
                <p:oleObj name="" r:id="rId26" imgW="876300" imgH="228600" progId="Equation.3">
                  <p:embed/>
                  <p:pic>
                    <p:nvPicPr>
                      <p:cNvPr id="0" name="图片 3471"/>
                      <p:cNvPicPr/>
                      <p:nvPr/>
                    </p:nvPicPr>
                    <p:blipFill>
                      <a:blip r:embed="rId27"/>
                      <a:stretch>
                        <a:fillRect/>
                      </a:stretch>
                    </p:blipFill>
                    <p:spPr>
                      <a:xfrm>
                        <a:off x="7435850" y="5133975"/>
                        <a:ext cx="1401763" cy="360363"/>
                      </a:xfrm>
                      <a:prstGeom prst="rect">
                        <a:avLst/>
                      </a:prstGeom>
                      <a:noFill/>
                      <a:ln w="38100">
                        <a:noFill/>
                        <a:miter/>
                      </a:ln>
                    </p:spPr>
                  </p:pic>
                </p:oleObj>
              </mc:Fallback>
            </mc:AlternateContent>
          </a:graphicData>
        </a:graphic>
      </p:graphicFrame>
      <p:graphicFrame>
        <p:nvGraphicFramePr>
          <p:cNvPr id="85022" name="对象 23"/>
          <p:cNvGraphicFramePr/>
          <p:nvPr/>
        </p:nvGraphicFramePr>
        <p:xfrm>
          <a:off x="4710113" y="6151563"/>
          <a:ext cx="4081462" cy="620712"/>
        </p:xfrm>
        <a:graphic>
          <a:graphicData uri="http://schemas.openxmlformats.org/presentationml/2006/ole">
            <mc:AlternateContent xmlns:mc="http://schemas.openxmlformats.org/markup-compatibility/2006">
              <mc:Choice xmlns:v="urn:schemas-microsoft-com:vml" Requires="v">
                <p:oleObj spid="_x0000_s3465" name="" r:id="rId28" imgW="2552700" imgH="393700" progId="Equation.3">
                  <p:embed/>
                </p:oleObj>
              </mc:Choice>
              <mc:Fallback>
                <p:oleObj name="" r:id="rId28" imgW="2552700" imgH="393700" progId="Equation.3">
                  <p:embed/>
                  <p:pic>
                    <p:nvPicPr>
                      <p:cNvPr id="0" name="图片 3464"/>
                      <p:cNvPicPr/>
                      <p:nvPr/>
                    </p:nvPicPr>
                    <p:blipFill>
                      <a:blip r:embed="rId29"/>
                      <a:stretch>
                        <a:fillRect/>
                      </a:stretch>
                    </p:blipFill>
                    <p:spPr>
                      <a:xfrm>
                        <a:off x="4710113" y="6151563"/>
                        <a:ext cx="4081462" cy="620712"/>
                      </a:xfrm>
                      <a:prstGeom prst="rect">
                        <a:avLst/>
                      </a:prstGeom>
                      <a:noFill/>
                      <a:ln w="38100">
                        <a:noFill/>
                        <a:miter/>
                      </a:ln>
                    </p:spPr>
                  </p:pic>
                </p:oleObj>
              </mc:Fallback>
            </mc:AlternateContent>
          </a:graphicData>
        </a:graphic>
      </p:graphicFrame>
      <p:sp>
        <p:nvSpPr>
          <p:cNvPr id="85023" name="矩形 25"/>
          <p:cNvSpPr/>
          <p:nvPr/>
        </p:nvSpPr>
        <p:spPr>
          <a:xfrm>
            <a:off x="19050" y="3452813"/>
            <a:ext cx="1520825" cy="398462"/>
          </a:xfrm>
          <a:prstGeom prst="rect">
            <a:avLst/>
          </a:prstGeom>
          <a:noFill/>
          <a:ln w="9525">
            <a:noFill/>
          </a:ln>
        </p:spPr>
        <p:txBody>
          <a:bodyPr wrap="square" anchor="ctr" anchorCtr="0">
            <a:spAutoFit/>
          </a:bodyPr>
          <a:p>
            <a:pPr algn="ctr"/>
            <a:r>
              <a:rPr lang="zh-CN" altLang="en-US" sz="2000" b="1" dirty="0">
                <a:solidFill>
                  <a:srgbClr val="FF0000"/>
                </a:solidFill>
                <a:latin typeface="微软雅黑" panose="020B0503020204020204" pitchFamily="34" charset="-122"/>
                <a:ea typeface="微软雅黑" panose="020B0503020204020204" pitchFamily="34" charset="-122"/>
              </a:rPr>
              <a:t>可以证明</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85024" name="对象 2"/>
          <p:cNvGraphicFramePr/>
          <p:nvPr/>
        </p:nvGraphicFramePr>
        <p:xfrm>
          <a:off x="6732588" y="2352675"/>
          <a:ext cx="242887" cy="360363"/>
        </p:xfrm>
        <a:graphic>
          <a:graphicData uri="http://schemas.openxmlformats.org/presentationml/2006/ole">
            <mc:AlternateContent xmlns:mc="http://schemas.openxmlformats.org/markup-compatibility/2006">
              <mc:Choice xmlns:v="urn:schemas-microsoft-com:vml" Requires="v">
                <p:oleObj spid="_x0000_s3473" name="" r:id="rId30" imgW="152400" imgH="228600" progId="Equation.3">
                  <p:embed/>
                </p:oleObj>
              </mc:Choice>
              <mc:Fallback>
                <p:oleObj name="" r:id="rId30" imgW="152400" imgH="228600" progId="Equation.3">
                  <p:embed/>
                  <p:pic>
                    <p:nvPicPr>
                      <p:cNvPr id="0" name="图片 3472"/>
                      <p:cNvPicPr/>
                      <p:nvPr/>
                    </p:nvPicPr>
                    <p:blipFill>
                      <a:blip r:embed="rId31"/>
                      <a:stretch>
                        <a:fillRect/>
                      </a:stretch>
                    </p:blipFill>
                    <p:spPr>
                      <a:xfrm>
                        <a:off x="6732588" y="2352675"/>
                        <a:ext cx="242887" cy="36036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85025" name="对象 2"/>
          <p:cNvGraphicFramePr/>
          <p:nvPr/>
        </p:nvGraphicFramePr>
        <p:xfrm>
          <a:off x="4806950" y="3228975"/>
          <a:ext cx="4184650" cy="622300"/>
        </p:xfrm>
        <a:graphic>
          <a:graphicData uri="http://schemas.openxmlformats.org/presentationml/2006/ole">
            <mc:AlternateContent xmlns:mc="http://schemas.openxmlformats.org/markup-compatibility/2006">
              <mc:Choice xmlns:v="urn:schemas-microsoft-com:vml" Requires="v">
                <p:oleObj spid="_x0000_s3474" name="" r:id="rId32" imgW="2628900" imgH="393700" progId="Equation.3">
                  <p:embed/>
                </p:oleObj>
              </mc:Choice>
              <mc:Fallback>
                <p:oleObj name="" r:id="rId32" imgW="2628900" imgH="393700" progId="Equation.3">
                  <p:embed/>
                  <p:pic>
                    <p:nvPicPr>
                      <p:cNvPr id="0" name="图片 3473"/>
                      <p:cNvPicPr/>
                      <p:nvPr/>
                    </p:nvPicPr>
                    <p:blipFill>
                      <a:blip r:embed="rId33"/>
                      <a:stretch>
                        <a:fillRect/>
                      </a:stretch>
                    </p:blipFill>
                    <p:spPr>
                      <a:xfrm>
                        <a:off x="4806950" y="3228975"/>
                        <a:ext cx="4184650" cy="62230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4" name="矩形 3"/>
          <p:cNvSpPr/>
          <p:nvPr/>
        </p:nvSpPr>
        <p:spPr>
          <a:xfrm>
            <a:off x="6946900" y="3079750"/>
            <a:ext cx="273050" cy="306388"/>
          </a:xfrm>
          <a:prstGeom prst="rect">
            <a:avLst/>
          </a:prstGeom>
          <a:noFill/>
          <a:ln w="9525">
            <a:noFill/>
          </a:ln>
        </p:spPr>
        <p:txBody>
          <a:bodyPr wrap="none" anchor="t" anchorCtr="0">
            <a:spAutoFit/>
          </a:bodyPr>
          <a:p>
            <a:r>
              <a:rPr lang="en-US" altLang="zh-CN" sz="1400" b="1" i="1" dirty="0">
                <a:solidFill>
                  <a:srgbClr val="FF0000"/>
                </a:solidFill>
                <a:latin typeface="华文琥珀" charset="-122"/>
                <a:ea typeface="华文琥珀" charset="-122"/>
              </a:rPr>
              <a:t>D</a:t>
            </a:r>
            <a:endParaRPr lang="zh-CN" altLang="en-US" sz="1400" b="1" i="1" dirty="0">
              <a:solidFill>
                <a:srgbClr val="FF0000"/>
              </a:solidFill>
              <a:latin typeface="华文琥珀" charset="-122"/>
              <a:ea typeface="华文琥珀" charset="-122"/>
            </a:endParaRPr>
          </a:p>
        </p:txBody>
      </p:sp>
      <p:graphicFrame>
        <p:nvGraphicFramePr>
          <p:cNvPr id="85027" name="对象 9">
            <a:hlinkClick r:id="" action="ppaction://ole?verb="/>
          </p:cNvPr>
          <p:cNvGraphicFramePr>
            <a:graphicFrameLocks noChangeAspect="1"/>
          </p:cNvGraphicFramePr>
          <p:nvPr/>
        </p:nvGraphicFramePr>
        <p:xfrm>
          <a:off x="7977188" y="282575"/>
          <a:ext cx="860425" cy="396875"/>
        </p:xfrm>
        <a:graphic>
          <a:graphicData uri="http://schemas.openxmlformats.org/presentationml/2006/ole">
            <mc:AlternateContent xmlns:mc="http://schemas.openxmlformats.org/markup-compatibility/2006">
              <mc:Choice xmlns:v="urn:schemas-microsoft-com:vml" Requires="v">
                <p:oleObj spid="_x0000_s3475" name="" r:id="rId34" imgW="393700" imgH="203200" progId="Equation.KSEE3">
                  <p:embed/>
                </p:oleObj>
              </mc:Choice>
              <mc:Fallback>
                <p:oleObj name="" r:id="rId34" imgW="393700" imgH="203200" progId="Equation.KSEE3">
                  <p:embed/>
                  <p:pic>
                    <p:nvPicPr>
                      <p:cNvPr id="0" name="图片 3474"/>
                      <p:cNvPicPr/>
                      <p:nvPr/>
                    </p:nvPicPr>
                    <p:blipFill>
                      <a:blip r:embed="rId35"/>
                      <a:stretch>
                        <a:fillRect/>
                      </a:stretch>
                    </p:blipFill>
                    <p:spPr>
                      <a:xfrm>
                        <a:off x="7977188" y="282575"/>
                        <a:ext cx="860425" cy="39687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2" name="文本框 1"/>
          <p:cNvSpPr txBox="1"/>
          <p:nvPr/>
        </p:nvSpPr>
        <p:spPr>
          <a:xfrm>
            <a:off x="7107238" y="792163"/>
            <a:ext cx="2058988" cy="1198563"/>
          </a:xfrm>
          <a:prstGeom prst="rect">
            <a:avLst/>
          </a:prstGeom>
          <a:noFill/>
        </p:spPr>
        <p:txBody>
          <a:bodyPr wrap="square" rtlCol="0" anchor="t">
            <a:spAutoFit/>
          </a:bodyPr>
          <a:p>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问题】该题在</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AB</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水平时，</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B</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点的加速度通过</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AB</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的质心吗？</a:t>
            </a:r>
            <a:endPar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pic>
        <p:nvPicPr>
          <p:cNvPr id="85029" name="图片 11272">
            <a:hlinkClick r:id="rId36"/>
          </p:cNvPr>
          <p:cNvPicPr>
            <a:picLocks noChangeAspect="1"/>
          </p:cNvPicPr>
          <p:nvPr/>
        </p:nvPicPr>
        <p:blipFill>
          <a:blip r:embed="rId37"/>
          <a:stretch>
            <a:fillRect/>
          </a:stretch>
        </p:blipFill>
        <p:spPr>
          <a:xfrm>
            <a:off x="8601075" y="46038"/>
            <a:ext cx="508000" cy="488950"/>
          </a:xfrm>
          <a:prstGeom prst="rect">
            <a:avLst/>
          </a:prstGeom>
          <a:noFill/>
          <a:ln w="9525">
            <a:noFill/>
          </a:ln>
        </p:spPr>
      </p:pic>
      <p:graphicFrame>
        <p:nvGraphicFramePr>
          <p:cNvPr id="3" name="对象 1"/>
          <p:cNvGraphicFramePr/>
          <p:nvPr/>
        </p:nvGraphicFramePr>
        <p:xfrm>
          <a:off x="7165975" y="1992313"/>
          <a:ext cx="1725613" cy="360362"/>
        </p:xfrm>
        <a:graphic>
          <a:graphicData uri="http://schemas.openxmlformats.org/presentationml/2006/ole">
            <mc:AlternateContent xmlns:mc="http://schemas.openxmlformats.org/markup-compatibility/2006">
              <mc:Choice xmlns:v="urn:schemas-microsoft-com:vml" Requires="v">
                <p:oleObj spid="_x0000_s3476" name="" r:id="rId38" imgW="1079500" imgH="228600" progId="Equation.3">
                  <p:embed/>
                </p:oleObj>
              </mc:Choice>
              <mc:Fallback>
                <p:oleObj name="" r:id="rId38" imgW="1079500" imgH="228600" progId="Equation.3">
                  <p:embed/>
                  <p:pic>
                    <p:nvPicPr>
                      <p:cNvPr id="0" name="图片 3475"/>
                      <p:cNvPicPr/>
                      <p:nvPr/>
                    </p:nvPicPr>
                    <p:blipFill>
                      <a:blip r:embed="rId39"/>
                      <a:stretch>
                        <a:fillRect/>
                      </a:stretch>
                    </p:blipFill>
                    <p:spPr>
                      <a:xfrm>
                        <a:off x="7165975" y="1992313"/>
                        <a:ext cx="1725613" cy="3603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51"/>
                                        </p:tgtEl>
                                        <p:attrNameLst>
                                          <p:attrName>style.visibility</p:attrName>
                                        </p:attrNameLst>
                                      </p:cBhvr>
                                      <p:to>
                                        <p:strVal val="visible"/>
                                      </p:to>
                                    </p:set>
                                    <p:animEffect transition="in" filter="blinds(horizontal)">
                                      <p:cBhvr>
                                        <p:cTn id="12" dur="500"/>
                                        <p:tgtEl>
                                          <p:spTgt spid="61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blinds(horizontal)">
                                      <p:cBhvr>
                                        <p:cTn id="17" dur="500"/>
                                        <p:tgtEl>
                                          <p:spTgt spid="850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005"/>
                                        </p:tgtEl>
                                        <p:attrNameLst>
                                          <p:attrName>style.visibility</p:attrName>
                                        </p:attrNameLst>
                                      </p:cBhvr>
                                      <p:to>
                                        <p:strVal val="visible"/>
                                      </p:to>
                                    </p:set>
                                    <p:animEffect transition="in" filter="blinds(horizontal)">
                                      <p:cBhvr>
                                        <p:cTn id="22" dur="500"/>
                                        <p:tgtEl>
                                          <p:spTgt spid="850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025"/>
                                        </p:tgtEl>
                                        <p:attrNameLst>
                                          <p:attrName>style.visibility</p:attrName>
                                        </p:attrNameLst>
                                      </p:cBhvr>
                                      <p:to>
                                        <p:strVal val="visible"/>
                                      </p:to>
                                    </p:set>
                                    <p:animEffect transition="in" filter="blinds(horizontal)">
                                      <p:cBhvr>
                                        <p:cTn id="32" dur="500"/>
                                        <p:tgtEl>
                                          <p:spTgt spid="850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5007"/>
                                        </p:tgtEl>
                                        <p:attrNameLst>
                                          <p:attrName>style.visibility</p:attrName>
                                        </p:attrNameLst>
                                      </p:cBhvr>
                                      <p:to>
                                        <p:strVal val="visible"/>
                                      </p:to>
                                    </p:set>
                                    <p:animEffect transition="in" filter="blinds(horizontal)">
                                      <p:cBhvr>
                                        <p:cTn id="42" dur="500"/>
                                        <p:tgtEl>
                                          <p:spTgt spid="850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023"/>
                                        </p:tgtEl>
                                        <p:attrNameLst>
                                          <p:attrName>style.visibility</p:attrName>
                                        </p:attrNameLst>
                                      </p:cBhvr>
                                      <p:to>
                                        <p:strVal val="visible"/>
                                      </p:to>
                                    </p:set>
                                    <p:animEffect transition="in" filter="blinds(horizontal)">
                                      <p:cBhvr>
                                        <p:cTn id="47" dur="500"/>
                                        <p:tgtEl>
                                          <p:spTgt spid="850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5006"/>
                                        </p:tgtEl>
                                        <p:attrNameLst>
                                          <p:attrName>style.visibility</p:attrName>
                                        </p:attrNameLst>
                                      </p:cBhvr>
                                      <p:to>
                                        <p:strVal val="visible"/>
                                      </p:to>
                                    </p:set>
                                    <p:animEffect transition="in" filter="blinds(horizontal)">
                                      <p:cBhvr>
                                        <p:cTn id="55" dur="500"/>
                                        <p:tgtEl>
                                          <p:spTgt spid="8500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85009"/>
                                        </p:tgtEl>
                                        <p:attrNameLst>
                                          <p:attrName>style.visibility</p:attrName>
                                        </p:attrNameLst>
                                      </p:cBhvr>
                                      <p:to>
                                        <p:strVal val="visible"/>
                                      </p:to>
                                    </p:set>
                                    <p:animEffect transition="in" filter="blinds(horizontal)">
                                      <p:cBhvr>
                                        <p:cTn id="70" dur="500"/>
                                        <p:tgtEl>
                                          <p:spTgt spid="8500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linds(horizont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blinds(horizontal)">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85013"/>
                                        </p:tgtEl>
                                        <p:attrNameLst>
                                          <p:attrName>style.visibility</p:attrName>
                                        </p:attrNameLst>
                                      </p:cBhvr>
                                      <p:to>
                                        <p:strVal val="visible"/>
                                      </p:to>
                                    </p:set>
                                    <p:animEffect transition="in" filter="blinds(horizontal)">
                                      <p:cBhvr>
                                        <p:cTn id="85" dur="500"/>
                                        <p:tgtEl>
                                          <p:spTgt spid="85013"/>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85014"/>
                                        </p:tgtEl>
                                        <p:attrNameLst>
                                          <p:attrName>style.visibility</p:attrName>
                                        </p:attrNameLst>
                                      </p:cBhvr>
                                      <p:to>
                                        <p:strVal val="visible"/>
                                      </p:to>
                                    </p:set>
                                    <p:animEffect transition="in" filter="blinds(horizontal)">
                                      <p:cBhvr>
                                        <p:cTn id="90" dur="500"/>
                                        <p:tgtEl>
                                          <p:spTgt spid="8501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blinds(horizontal)">
                                      <p:cBhvr>
                                        <p:cTn id="95" dur="500"/>
                                        <p:tgtEl>
                                          <p:spTgt spid="8"/>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blinds(horizontal)">
                                      <p:cBhvr>
                                        <p:cTn id="100" dur="500"/>
                                        <p:tgtEl>
                                          <p:spTgt spid="36"/>
                                        </p:tgtEl>
                                      </p:cBhvr>
                                    </p:animEffect>
                                  </p:childTnLst>
                                </p:cTn>
                              </p:par>
                              <p:par>
                                <p:cTn id="101" presetID="3" presetClass="entr" presetSubtype="10" fill="hold" nodeType="withEffect">
                                  <p:stCondLst>
                                    <p:cond delay="0"/>
                                  </p:stCondLst>
                                  <p:childTnLst>
                                    <p:set>
                                      <p:cBhvr>
                                        <p:cTn id="102" dur="1" fill="hold">
                                          <p:stCondLst>
                                            <p:cond delay="0"/>
                                          </p:stCondLst>
                                        </p:cTn>
                                        <p:tgtEl>
                                          <p:spTgt spid="85017"/>
                                        </p:tgtEl>
                                        <p:attrNameLst>
                                          <p:attrName>style.visibility</p:attrName>
                                        </p:attrNameLst>
                                      </p:cBhvr>
                                      <p:to>
                                        <p:strVal val="visible"/>
                                      </p:to>
                                    </p:set>
                                    <p:animEffect transition="in" filter="blinds(horizontal)">
                                      <p:cBhvr>
                                        <p:cTn id="103" dur="500"/>
                                        <p:tgtEl>
                                          <p:spTgt spid="85017"/>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blinds(horizontal)">
                                      <p:cBhvr>
                                        <p:cTn id="108" dur="500"/>
                                        <p:tgtEl>
                                          <p:spTgt spid="27"/>
                                        </p:tgtEl>
                                      </p:cBhvr>
                                    </p:animEffect>
                                  </p:childTnLst>
                                </p:cTn>
                              </p:par>
                              <p:par>
                                <p:cTn id="109" presetID="3" presetClass="entr" presetSubtype="10" fill="hold" nodeType="withEffect">
                                  <p:stCondLst>
                                    <p:cond delay="0"/>
                                  </p:stCondLst>
                                  <p:childTnLst>
                                    <p:set>
                                      <p:cBhvr>
                                        <p:cTn id="110" dur="1" fill="hold">
                                          <p:stCondLst>
                                            <p:cond delay="0"/>
                                          </p:stCondLst>
                                        </p:cTn>
                                        <p:tgtEl>
                                          <p:spTgt spid="85018"/>
                                        </p:tgtEl>
                                        <p:attrNameLst>
                                          <p:attrName>style.visibility</p:attrName>
                                        </p:attrNameLst>
                                      </p:cBhvr>
                                      <p:to>
                                        <p:strVal val="visible"/>
                                      </p:to>
                                    </p:set>
                                    <p:animEffect transition="in" filter="blinds(horizontal)">
                                      <p:cBhvr>
                                        <p:cTn id="111" dur="500"/>
                                        <p:tgtEl>
                                          <p:spTgt spid="85018"/>
                                        </p:tgtEl>
                                      </p:cBhvr>
                                    </p:animEffect>
                                  </p:childTnLst>
                                </p:cTn>
                              </p:par>
                              <p:par>
                                <p:cTn id="112" presetID="3" presetClass="entr" presetSubtype="10" fill="hold" nodeType="withEffect">
                                  <p:stCondLst>
                                    <p:cond delay="0"/>
                                  </p:stCondLst>
                                  <p:childTnLst>
                                    <p:set>
                                      <p:cBhvr>
                                        <p:cTn id="113" dur="1" fill="hold">
                                          <p:stCondLst>
                                            <p:cond delay="0"/>
                                          </p:stCondLst>
                                        </p:cTn>
                                        <p:tgtEl>
                                          <p:spTgt spid="85019"/>
                                        </p:tgtEl>
                                        <p:attrNameLst>
                                          <p:attrName>style.visibility</p:attrName>
                                        </p:attrNameLst>
                                      </p:cBhvr>
                                      <p:to>
                                        <p:strVal val="visible"/>
                                      </p:to>
                                    </p:set>
                                    <p:animEffect transition="in" filter="blinds(horizontal)">
                                      <p:cBhvr>
                                        <p:cTn id="114" dur="500"/>
                                        <p:tgtEl>
                                          <p:spTgt spid="85019"/>
                                        </p:tgtEl>
                                      </p:cBhvr>
                                    </p:animEffect>
                                  </p:childTnLst>
                                </p:cTn>
                              </p:par>
                              <p:par>
                                <p:cTn id="115" presetID="3" presetClass="entr" presetSubtype="10" fill="hold" nodeType="withEffect">
                                  <p:stCondLst>
                                    <p:cond delay="0"/>
                                  </p:stCondLst>
                                  <p:childTnLst>
                                    <p:set>
                                      <p:cBhvr>
                                        <p:cTn id="116" dur="1" fill="hold">
                                          <p:stCondLst>
                                            <p:cond delay="0"/>
                                          </p:stCondLst>
                                        </p:cTn>
                                        <p:tgtEl>
                                          <p:spTgt spid="85020"/>
                                        </p:tgtEl>
                                        <p:attrNameLst>
                                          <p:attrName>style.visibility</p:attrName>
                                        </p:attrNameLst>
                                      </p:cBhvr>
                                      <p:to>
                                        <p:strVal val="visible"/>
                                      </p:to>
                                    </p:set>
                                    <p:animEffect transition="in" filter="blinds(horizontal)">
                                      <p:cBhvr>
                                        <p:cTn id="117" dur="500"/>
                                        <p:tgtEl>
                                          <p:spTgt spid="85020"/>
                                        </p:tgtEl>
                                      </p:cBhvr>
                                    </p:animEffect>
                                  </p:childTnLst>
                                </p:cTn>
                              </p:par>
                              <p:par>
                                <p:cTn id="118" presetID="3" presetClass="entr" presetSubtype="10" fill="hold" nodeType="withEffect">
                                  <p:stCondLst>
                                    <p:cond delay="0"/>
                                  </p:stCondLst>
                                  <p:childTnLst>
                                    <p:set>
                                      <p:cBhvr>
                                        <p:cTn id="119" dur="1" fill="hold">
                                          <p:stCondLst>
                                            <p:cond delay="0"/>
                                          </p:stCondLst>
                                        </p:cTn>
                                        <p:tgtEl>
                                          <p:spTgt spid="85021"/>
                                        </p:tgtEl>
                                        <p:attrNameLst>
                                          <p:attrName>style.visibility</p:attrName>
                                        </p:attrNameLst>
                                      </p:cBhvr>
                                      <p:to>
                                        <p:strVal val="visible"/>
                                      </p:to>
                                    </p:set>
                                    <p:animEffect transition="in" filter="blinds(horizontal)">
                                      <p:cBhvr>
                                        <p:cTn id="120" dur="500"/>
                                        <p:tgtEl>
                                          <p:spTgt spid="85021"/>
                                        </p:tgtEl>
                                      </p:cBhvr>
                                    </p:animEffect>
                                  </p:childTnLst>
                                </p:cTn>
                              </p:par>
                              <p:par>
                                <p:cTn id="121" presetID="3" presetClass="entr" presetSubtype="10" fill="hold" nodeType="withEffect">
                                  <p:stCondLst>
                                    <p:cond delay="0"/>
                                  </p:stCondLst>
                                  <p:childTnLst>
                                    <p:set>
                                      <p:cBhvr>
                                        <p:cTn id="122" dur="1" fill="hold">
                                          <p:stCondLst>
                                            <p:cond delay="0"/>
                                          </p:stCondLst>
                                        </p:cTn>
                                        <p:tgtEl>
                                          <p:spTgt spid="85022"/>
                                        </p:tgtEl>
                                        <p:attrNameLst>
                                          <p:attrName>style.visibility</p:attrName>
                                        </p:attrNameLst>
                                      </p:cBhvr>
                                      <p:to>
                                        <p:strVal val="visible"/>
                                      </p:to>
                                    </p:set>
                                    <p:animEffect transition="in" filter="blinds(horizontal)">
                                      <p:cBhvr>
                                        <p:cTn id="123" dur="500"/>
                                        <p:tgtEl>
                                          <p:spTgt spid="8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1451" grpId="0"/>
      <p:bldP spid="85001" grpId="0"/>
      <p:bldP spid="19" grpId="0"/>
      <p:bldP spid="16" grpId="0"/>
      <p:bldP spid="23" grpId="0"/>
      <p:bldP spid="7" grpId="0"/>
      <p:bldP spid="8" grpId="0"/>
      <p:bldP spid="36" grpId="0"/>
      <p:bldP spid="27" grpId="0" animBg="1"/>
      <p:bldP spid="85007" grpId="0"/>
      <p:bldP spid="28" grpId="0" animBg="1"/>
      <p:bldP spid="850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266950" y="4221163"/>
            <a:ext cx="4537075" cy="25923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7042"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87043" name="文本框 2"/>
          <p:cNvSpPr txBox="1"/>
          <p:nvPr/>
        </p:nvSpPr>
        <p:spPr>
          <a:xfrm>
            <a:off x="1112838" y="26035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17462" y="844550"/>
            <a:ext cx="8869363" cy="2368550"/>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32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32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sym typeface="宋体" panose="02010600030101010101" pitchFamily="2" charset="-122"/>
            </a:endParaRPr>
          </a:p>
          <a:p>
            <a:pPr eaLnBrk="0" fontAlgn="b" hangingPunct="0">
              <a:buClr>
                <a:srgbClr val="FF3300"/>
              </a:buClr>
              <a:buFont typeface="Wingdings" panose="05000000000000000000" pitchFamily="2" charset="2"/>
            </a:pP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8   </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速度  </a:t>
            </a:r>
            <a:r>
              <a:rPr lang="zh-CN" altLang="en-US" b="1" strike="noStrike"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不都</a:t>
            </a:r>
            <a:r>
              <a:rPr lang="zh-CN" altLang="en-US" b="1" strike="noStrike" noProof="1" dirty="0">
                <a:solidFill>
                  <a:schemeClr val="accent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具有比例或具有直角三角函数系问题</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示例</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3(</a:t>
            </a:r>
            <a:r>
              <a:rPr lang="zh-CN" altLang="en-US"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唯有功率法</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endPar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en-US" strike="noStrike" noProof="1">
                <a:solidFill>
                  <a:srgbClr val="000000"/>
                </a:solidFill>
                <a:latin typeface="微软雅黑" panose="020B0503020204020204" pitchFamily="34" charset="-122"/>
                <a:ea typeface="微软雅黑" panose="020B0503020204020204" pitchFamily="34" charset="-122"/>
                <a:cs typeface="+mn-cs"/>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endPar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a:p>
            <a:pPr eaLnBrk="0" fontAlgn="b" hangingPunct="0">
              <a:buClr>
                <a:srgbClr val="FF3300"/>
              </a:buClr>
              <a:buFont typeface="Wingdings" panose="05000000000000000000" pitchFamily="2" charset="2"/>
            </a:pP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22</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graphicFrame>
        <p:nvGraphicFramePr>
          <p:cNvPr id="87045" name="对象 1"/>
          <p:cNvGraphicFramePr/>
          <p:nvPr/>
        </p:nvGraphicFramePr>
        <p:xfrm>
          <a:off x="6823075" y="4141788"/>
          <a:ext cx="2257425" cy="2692400"/>
        </p:xfrm>
        <a:graphic>
          <a:graphicData uri="http://schemas.openxmlformats.org/presentationml/2006/ole">
            <mc:AlternateContent xmlns:mc="http://schemas.openxmlformats.org/markup-compatibility/2006">
              <mc:Choice xmlns:v="urn:schemas-microsoft-com:vml" Requires="v">
                <p:oleObj spid="_x0000_s3477" name="" r:id="rId1" imgW="2314575" imgH="2867025" progId="Paint.Picture">
                  <p:embed/>
                </p:oleObj>
              </mc:Choice>
              <mc:Fallback>
                <p:oleObj name="" r:id="rId1" imgW="2314575" imgH="2867025" progId="Paint.Picture">
                  <p:embed/>
                  <p:pic>
                    <p:nvPicPr>
                      <p:cNvPr id="0" name="图片 3476"/>
                      <p:cNvPicPr/>
                      <p:nvPr/>
                    </p:nvPicPr>
                    <p:blipFill>
                      <a:blip r:embed="rId2"/>
                      <a:stretch>
                        <a:fillRect/>
                      </a:stretch>
                    </p:blipFill>
                    <p:spPr>
                      <a:xfrm>
                        <a:off x="6823075" y="4141788"/>
                        <a:ext cx="2257425" cy="2692400"/>
                      </a:xfrm>
                      <a:prstGeom prst="rect">
                        <a:avLst/>
                      </a:prstGeom>
                      <a:noFill/>
                      <a:ln w="38100">
                        <a:noFill/>
                        <a:miter/>
                      </a:ln>
                    </p:spPr>
                  </p:pic>
                </p:oleObj>
              </mc:Fallback>
            </mc:AlternateContent>
          </a:graphicData>
        </a:graphic>
      </p:graphicFrame>
      <p:graphicFrame>
        <p:nvGraphicFramePr>
          <p:cNvPr id="87046" name="对象 2"/>
          <p:cNvGraphicFramePr/>
          <p:nvPr/>
        </p:nvGraphicFramePr>
        <p:xfrm>
          <a:off x="98425" y="4227513"/>
          <a:ext cx="1912938" cy="2606675"/>
        </p:xfrm>
        <a:graphic>
          <a:graphicData uri="http://schemas.openxmlformats.org/presentationml/2006/ole">
            <mc:AlternateContent xmlns:mc="http://schemas.openxmlformats.org/markup-compatibility/2006">
              <mc:Choice xmlns:v="urn:schemas-microsoft-com:vml" Requires="v">
                <p:oleObj spid="_x0000_s3478" name="" r:id="rId3" imgW="3076575" imgH="4276725" progId="Paint.Picture">
                  <p:embed/>
                </p:oleObj>
              </mc:Choice>
              <mc:Fallback>
                <p:oleObj name="" r:id="rId3" imgW="3076575" imgH="4276725" progId="Paint.Picture">
                  <p:embed/>
                  <p:pic>
                    <p:nvPicPr>
                      <p:cNvPr id="0" name="图片 3477"/>
                      <p:cNvPicPr/>
                      <p:nvPr/>
                    </p:nvPicPr>
                    <p:blipFill>
                      <a:blip r:embed="rId4"/>
                      <a:stretch>
                        <a:fillRect/>
                      </a:stretch>
                    </p:blipFill>
                    <p:spPr>
                      <a:xfrm>
                        <a:off x="98425" y="4227513"/>
                        <a:ext cx="1912938" cy="2606675"/>
                      </a:xfrm>
                      <a:prstGeom prst="rect">
                        <a:avLst/>
                      </a:prstGeom>
                      <a:noFill/>
                      <a:ln w="38100">
                        <a:noFill/>
                        <a:miter/>
                      </a:ln>
                    </p:spPr>
                  </p:pic>
                </p:oleObj>
              </mc:Fallback>
            </mc:AlternateContent>
          </a:graphicData>
        </a:graphic>
      </p:graphicFrame>
      <p:grpSp>
        <p:nvGrpSpPr>
          <p:cNvPr id="87047" name="组合 3"/>
          <p:cNvGrpSpPr/>
          <p:nvPr/>
        </p:nvGrpSpPr>
        <p:grpSpPr>
          <a:xfrm>
            <a:off x="2470150" y="4397375"/>
            <a:ext cx="3895725" cy="2265363"/>
            <a:chOff x="623" y="4302"/>
            <a:chExt cx="10092" cy="6038"/>
          </a:xfrm>
        </p:grpSpPr>
        <p:pic>
          <p:nvPicPr>
            <p:cNvPr id="87048" name="图片 33795" descr="wps14"/>
            <p:cNvPicPr>
              <a:picLocks noChangeAspect="1"/>
            </p:cNvPicPr>
            <p:nvPr/>
          </p:nvPicPr>
          <p:blipFill>
            <a:blip r:embed="rId5"/>
            <a:stretch>
              <a:fillRect/>
            </a:stretch>
          </p:blipFill>
          <p:spPr>
            <a:xfrm>
              <a:off x="623" y="4302"/>
              <a:ext cx="10092" cy="6038"/>
            </a:xfrm>
            <a:prstGeom prst="rect">
              <a:avLst/>
            </a:prstGeom>
            <a:noFill/>
            <a:ln w="9525">
              <a:noFill/>
            </a:ln>
          </p:spPr>
        </p:pic>
        <p:sp>
          <p:nvSpPr>
            <p:cNvPr id="87049" name="椭圆 33798"/>
            <p:cNvSpPr/>
            <p:nvPr/>
          </p:nvSpPr>
          <p:spPr>
            <a:xfrm>
              <a:off x="2547" y="6122"/>
              <a:ext cx="112" cy="227"/>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b="1">
                <a:latin typeface="微软雅黑" panose="020B0503020204020204" pitchFamily="34" charset="-122"/>
                <a:ea typeface="微软雅黑" panose="020B0503020204020204" pitchFamily="34" charset="-122"/>
              </a:endParaRPr>
            </a:p>
          </p:txBody>
        </p:sp>
        <p:graphicFrame>
          <p:nvGraphicFramePr>
            <p:cNvPr id="87050" name="对象 2">
              <a:hlinkClick r:id="" action="ppaction://ole?verb="/>
            </p:cNvPr>
            <p:cNvGraphicFramePr>
              <a:graphicFrameLocks noChangeAspect="1"/>
            </p:cNvGraphicFramePr>
            <p:nvPr/>
          </p:nvGraphicFramePr>
          <p:xfrm>
            <a:off x="1884" y="5532"/>
            <a:ext cx="723" cy="782"/>
          </p:xfrm>
          <a:graphic>
            <a:graphicData uri="http://schemas.openxmlformats.org/presentationml/2006/ole">
              <mc:AlternateContent xmlns:mc="http://schemas.openxmlformats.org/markup-compatibility/2006">
                <mc:Choice xmlns:v="urn:schemas-microsoft-com:vml" Requires="v">
                  <p:oleObj spid="_x0000_s3479" name="" r:id="rId6" imgW="152400" imgH="165100" progId="Equation.KSEE3">
                    <p:embed/>
                  </p:oleObj>
                </mc:Choice>
                <mc:Fallback>
                  <p:oleObj name="" r:id="rId6" imgW="152400" imgH="165100" progId="Equation.KSEE3">
                    <p:embed/>
                    <p:pic>
                      <p:nvPicPr>
                        <p:cNvPr id="0" name="图片 3478"/>
                        <p:cNvPicPr/>
                        <p:nvPr/>
                      </p:nvPicPr>
                      <p:blipFill>
                        <a:blip r:embed="rId7"/>
                        <a:stretch>
                          <a:fillRect/>
                        </a:stretch>
                      </p:blipFill>
                      <p:spPr>
                        <a:xfrm>
                          <a:off x="1884" y="5532"/>
                          <a:ext cx="723" cy="782"/>
                        </a:xfrm>
                        <a:prstGeom prst="rect">
                          <a:avLst/>
                        </a:prstGeom>
                        <a:noFill/>
                        <a:ln w="38100">
                          <a:noFill/>
                          <a:miter/>
                        </a:ln>
                      </p:spPr>
                    </p:pic>
                  </p:oleObj>
                </mc:Fallback>
              </mc:AlternateContent>
            </a:graphicData>
          </a:graphic>
        </p:graphicFrame>
      </p:grpSp>
      <p:pic>
        <p:nvPicPr>
          <p:cNvPr id="87051" name="图片 11272">
            <a:hlinkClick r:id="rId8"/>
          </p:cNvPr>
          <p:cNvPicPr>
            <a:picLocks noChangeAspect="1"/>
          </p:cNvPicPr>
          <p:nvPr/>
        </p:nvPicPr>
        <p:blipFill>
          <a:blip r:embed="rId9"/>
          <a:stretch>
            <a:fillRect/>
          </a:stretch>
        </p:blipFill>
        <p:spPr>
          <a:xfrm>
            <a:off x="8686800" y="6396038"/>
            <a:ext cx="508000" cy="488950"/>
          </a:xfrm>
          <a:prstGeom prst="rect">
            <a:avLst/>
          </a:prstGeom>
          <a:noFill/>
          <a:ln w="9525">
            <a:noFill/>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1"/>
          <p:cNvSpPr txBox="1"/>
          <p:nvPr/>
        </p:nvSpPr>
        <p:spPr>
          <a:xfrm>
            <a:off x="174625" y="1424295"/>
            <a:ext cx="8865235" cy="2733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algn="l" defTabSz="584200" eaLnBrk="1" fontAlgn="auto">
              <a:lnSpc>
                <a:spcPct val="150000"/>
              </a:lnSpc>
              <a:spcBef>
                <a:spcPts val="0"/>
              </a:spcBef>
              <a:spcAft>
                <a:spcPts val="0"/>
              </a:spcAft>
              <a:defRPr/>
            </a:pPr>
            <a:r>
              <a:rPr lang="zh-CN" altLang="en-US" sz="1900" strike="noStrike" noProof="1" dirty="0">
                <a:solidFill>
                  <a:schemeClr val="tx1"/>
                </a:solidFill>
                <a:latin typeface="+mn-lt"/>
                <a:ea typeface="+mj-ea"/>
                <a:cs typeface="+mn-lt"/>
              </a:rPr>
              <a:t>【例：</a:t>
            </a:r>
            <a:r>
              <a:rPr lang="zh-CN" altLang="en-US" sz="1900" strike="noStrike" noProof="1" dirty="0">
                <a:solidFill>
                  <a:srgbClr val="FF0000"/>
                </a:solidFill>
                <a:latin typeface="+mn-lt"/>
                <a:ea typeface="+mj-ea"/>
                <a:cs typeface="+mn-lt"/>
              </a:rPr>
              <a:t>复杂几何关系</a:t>
            </a:r>
            <a:r>
              <a:rPr lang="en-US" altLang="zh-CN" sz="1900" strike="noStrike" noProof="1" dirty="0">
                <a:solidFill>
                  <a:schemeClr val="tx1"/>
                </a:solidFill>
                <a:latin typeface="+mn-lt"/>
                <a:ea typeface="+mj-ea"/>
                <a:cs typeface="+mn-lt"/>
              </a:rPr>
              <a:t> </a:t>
            </a:r>
            <a:r>
              <a:rPr lang="zh-CN" altLang="en-US" sz="1900" strike="noStrike" noProof="1" dirty="0">
                <a:solidFill>
                  <a:schemeClr val="tx1"/>
                </a:solidFill>
                <a:latin typeface="+mn-lt"/>
                <a:ea typeface="+mj-ea"/>
                <a:cs typeface="+mn-lt"/>
              </a:rPr>
              <a:t>】</a:t>
            </a:r>
            <a:r>
              <a:rPr lang="zh-CN" altLang="en-US" sz="1900" strike="noStrike" noProof="1" dirty="0">
                <a:latin typeface="+mn-lt"/>
                <a:ea typeface="微软雅黑" panose="020B0503020204020204" pitchFamily="34" charset="-122"/>
                <a:cs typeface="+mn-lt"/>
                <a:sym typeface="+mn-ea"/>
              </a:rPr>
              <a:t>均质杆</a:t>
            </a:r>
            <a:r>
              <a:rPr lang="en-US" altLang="zh-CN" sz="1900" strike="noStrike" noProof="1" dirty="0">
                <a:latin typeface="+mn-lt"/>
                <a:ea typeface="微软雅黑" panose="020B0503020204020204" pitchFamily="34" charset="-122"/>
                <a:cs typeface="+mn-lt"/>
                <a:sym typeface="+mn-ea"/>
              </a:rPr>
              <a:t>OA </a:t>
            </a:r>
            <a:r>
              <a:rPr lang="zh-CN" altLang="en-US" sz="1900" strike="noStrike" noProof="1" dirty="0">
                <a:latin typeface="+mn-lt"/>
                <a:ea typeface="微软雅黑" panose="020B0503020204020204" pitchFamily="34" charset="-122"/>
                <a:cs typeface="+mn-lt"/>
                <a:sym typeface="+mn-ea"/>
              </a:rPr>
              <a:t>在铅垂面内绕水平轴 转动时，推动均质圆盘</a:t>
            </a:r>
            <a:r>
              <a:rPr lang="en-US" altLang="zh-CN" sz="1900" i="1" strike="noStrike" noProof="1" dirty="0">
                <a:latin typeface="+mn-lt"/>
                <a:ea typeface="微软雅黑" panose="020B0503020204020204" pitchFamily="34" charset="-122"/>
                <a:cs typeface="+mn-lt"/>
                <a:sym typeface="+mn-ea"/>
              </a:rPr>
              <a:t>B</a:t>
            </a:r>
            <a:r>
              <a:rPr lang="zh-CN" altLang="en-US" sz="1900" i="1" strike="noStrike" noProof="1" dirty="0">
                <a:latin typeface="+mn-lt"/>
                <a:ea typeface="微软雅黑" panose="020B0503020204020204" pitchFamily="34" charset="-122"/>
                <a:cs typeface="+mn-lt"/>
                <a:sym typeface="+mn-ea"/>
              </a:rPr>
              <a:t>、</a:t>
            </a:r>
            <a:r>
              <a:rPr lang="en-US" altLang="zh-CN" sz="1900" i="1" strike="noStrike" noProof="1" dirty="0">
                <a:latin typeface="+mn-lt"/>
                <a:ea typeface="微软雅黑" panose="020B0503020204020204" pitchFamily="34" charset="-122"/>
                <a:cs typeface="+mn-lt"/>
                <a:sym typeface="+mn-ea"/>
              </a:rPr>
              <a:t>C</a:t>
            </a:r>
            <a:r>
              <a:rPr lang="zh-CN" altLang="en-US" sz="1900" i="1" strike="noStrike" noProof="1" dirty="0">
                <a:latin typeface="+mn-lt"/>
                <a:ea typeface="微软雅黑" panose="020B0503020204020204" pitchFamily="34" charset="-122"/>
                <a:cs typeface="+mn-lt"/>
                <a:sym typeface="+mn-ea"/>
              </a:rPr>
              <a:t>、</a:t>
            </a:r>
            <a:r>
              <a:rPr lang="en-US" altLang="zh-CN" sz="1900" i="1" strike="noStrike" noProof="1" dirty="0">
                <a:latin typeface="+mn-lt"/>
                <a:ea typeface="微软雅黑" panose="020B0503020204020204" pitchFamily="34" charset="-122"/>
                <a:cs typeface="+mn-lt"/>
                <a:sym typeface="+mn-ea"/>
              </a:rPr>
              <a:t>D</a:t>
            </a:r>
            <a:r>
              <a:rPr lang="zh-CN" altLang="en-US" sz="1900" strike="noStrike" noProof="1" dirty="0">
                <a:latin typeface="+mn-lt"/>
                <a:ea typeface="微软雅黑" panose="020B0503020204020204" pitchFamily="34" charset="-122"/>
                <a:cs typeface="+mn-lt"/>
                <a:sym typeface="+mn-ea"/>
              </a:rPr>
              <a:t>在粗糙水平面上作纯滚动。已知圆盘</a:t>
            </a:r>
            <a:r>
              <a:rPr lang="en-US" altLang="zh-CN" sz="1900" i="1" strike="noStrike" noProof="1" dirty="0">
                <a:latin typeface="+mn-lt"/>
                <a:ea typeface="微软雅黑" panose="020B0503020204020204" pitchFamily="34" charset="-122"/>
                <a:cs typeface="+mn-lt"/>
                <a:sym typeface="+mn-ea"/>
              </a:rPr>
              <a:t>B</a:t>
            </a:r>
            <a:r>
              <a:rPr lang="zh-CN" altLang="en-US" sz="1900" i="1" strike="noStrike" noProof="1" dirty="0">
                <a:latin typeface="+mn-lt"/>
                <a:ea typeface="微软雅黑" panose="020B0503020204020204" pitchFamily="34" charset="-122"/>
                <a:cs typeface="+mn-lt"/>
                <a:sym typeface="+mn-ea"/>
              </a:rPr>
              <a:t>、</a:t>
            </a:r>
            <a:r>
              <a:rPr lang="en-US" altLang="zh-CN" sz="1900" i="1" strike="noStrike" noProof="1" dirty="0">
                <a:latin typeface="+mn-lt"/>
                <a:ea typeface="微软雅黑" panose="020B0503020204020204" pitchFamily="34" charset="-122"/>
                <a:cs typeface="+mn-lt"/>
                <a:sym typeface="+mn-ea"/>
              </a:rPr>
              <a:t>C</a:t>
            </a:r>
            <a:r>
              <a:rPr lang="zh-CN" altLang="en-US" sz="1900" i="1" strike="noStrike" noProof="1" dirty="0">
                <a:latin typeface="+mn-lt"/>
                <a:ea typeface="微软雅黑" panose="020B0503020204020204" pitchFamily="34" charset="-122"/>
                <a:cs typeface="+mn-lt"/>
                <a:sym typeface="+mn-ea"/>
              </a:rPr>
              <a:t>、</a:t>
            </a:r>
            <a:r>
              <a:rPr lang="en-US" altLang="zh-CN" sz="1900" i="1" strike="noStrike" noProof="1" dirty="0">
                <a:latin typeface="+mn-lt"/>
                <a:ea typeface="微软雅黑" panose="020B0503020204020204" pitchFamily="34" charset="-122"/>
                <a:cs typeface="+mn-lt"/>
                <a:sym typeface="+mn-ea"/>
              </a:rPr>
              <a:t>D</a:t>
            </a:r>
            <a:r>
              <a:rPr lang="zh-CN" altLang="en-US" sz="1900" strike="noStrike" noProof="1" dirty="0">
                <a:latin typeface="+mn-lt"/>
                <a:ea typeface="微软雅黑" panose="020B0503020204020204" pitchFamily="34" charset="-122"/>
                <a:cs typeface="+mn-lt"/>
                <a:sym typeface="+mn-ea"/>
              </a:rPr>
              <a:t>质量分别为</a:t>
            </a:r>
            <a:r>
              <a:rPr lang="en-US" altLang="zh-CN" sz="1900" strike="noStrike" noProof="1" dirty="0">
                <a:latin typeface="+mn-lt"/>
                <a:ea typeface="微软雅黑" panose="020B0503020204020204" pitchFamily="34" charset="-122"/>
                <a:cs typeface="+mn-lt"/>
                <a:sym typeface="+mn-ea"/>
              </a:rPr>
              <a:t>m</a:t>
            </a:r>
            <a:r>
              <a:rPr lang="en-US" altLang="zh-CN" sz="1900" strike="noStrike" baseline="-25000" noProof="1" dirty="0">
                <a:latin typeface="+mn-lt"/>
                <a:ea typeface="微软雅黑" panose="020B0503020204020204" pitchFamily="34" charset="-122"/>
                <a:cs typeface="+mn-lt"/>
                <a:sym typeface="+mn-ea"/>
              </a:rPr>
              <a:t>2</a:t>
            </a:r>
            <a:r>
              <a:rPr lang="en-US" altLang="zh-CN" sz="1900" strike="noStrike" noProof="1" dirty="0">
                <a:latin typeface="+mn-lt"/>
                <a:ea typeface="微软雅黑" panose="020B0503020204020204" pitchFamily="34" charset="-122"/>
                <a:cs typeface="+mn-lt"/>
                <a:sym typeface="+mn-ea"/>
              </a:rPr>
              <a:t>=m </a:t>
            </a:r>
            <a:r>
              <a:rPr lang="zh-CN" altLang="en-US" sz="1900" strike="noStrike" noProof="1" dirty="0">
                <a:latin typeface="+mn-lt"/>
                <a:ea typeface="微软雅黑" panose="020B0503020204020204" pitchFamily="34" charset="-122"/>
                <a:cs typeface="+mn-lt"/>
                <a:sym typeface="+mn-ea"/>
              </a:rPr>
              <a:t>、</a:t>
            </a:r>
            <a:r>
              <a:rPr lang="en-US" altLang="zh-CN" sz="1900" strike="noStrike" noProof="1" dirty="0">
                <a:latin typeface="+mn-lt"/>
                <a:ea typeface="微软雅黑" panose="020B0503020204020204" pitchFamily="34" charset="-122"/>
                <a:cs typeface="+mn-lt"/>
                <a:sym typeface="+mn-ea"/>
              </a:rPr>
              <a:t>m</a:t>
            </a:r>
            <a:r>
              <a:rPr lang="en-US" altLang="zh-CN" sz="1900" strike="noStrike" baseline="-25000" noProof="1" dirty="0">
                <a:latin typeface="+mn-lt"/>
                <a:ea typeface="微软雅黑" panose="020B0503020204020204" pitchFamily="34" charset="-122"/>
                <a:cs typeface="+mn-lt"/>
                <a:sym typeface="+mn-ea"/>
              </a:rPr>
              <a:t>3</a:t>
            </a:r>
            <a:r>
              <a:rPr lang="en-US" altLang="zh-CN" sz="1900" strike="noStrike" noProof="1" dirty="0">
                <a:latin typeface="+mn-lt"/>
                <a:ea typeface="微软雅黑" panose="020B0503020204020204" pitchFamily="34" charset="-122"/>
                <a:cs typeface="+mn-lt"/>
                <a:sym typeface="+mn-ea"/>
              </a:rPr>
              <a:t>=2m </a:t>
            </a:r>
            <a:r>
              <a:rPr lang="zh-CN" altLang="en-US" sz="1900" strike="noStrike" noProof="1" dirty="0">
                <a:latin typeface="+mn-lt"/>
                <a:ea typeface="微软雅黑" panose="020B0503020204020204" pitchFamily="34" charset="-122"/>
                <a:cs typeface="+mn-lt"/>
                <a:sym typeface="+mn-ea"/>
              </a:rPr>
              <a:t>和</a:t>
            </a:r>
            <a:r>
              <a:rPr lang="en-US" altLang="zh-CN" sz="1900" strike="noStrike" noProof="1" dirty="0">
                <a:latin typeface="+mn-lt"/>
                <a:ea typeface="微软雅黑" panose="020B0503020204020204" pitchFamily="34" charset="-122"/>
                <a:cs typeface="+mn-lt"/>
                <a:sym typeface="+mn-ea"/>
              </a:rPr>
              <a:t>m4=3m </a:t>
            </a:r>
            <a:r>
              <a:rPr lang="zh-CN" altLang="en-US" sz="1900" strike="noStrike" noProof="1" dirty="0">
                <a:latin typeface="+mn-lt"/>
                <a:ea typeface="微软雅黑" panose="020B0503020204020204" pitchFamily="34" charset="-122"/>
                <a:cs typeface="+mn-lt"/>
                <a:sym typeface="+mn-ea"/>
              </a:rPr>
              <a:t>，半径均为</a:t>
            </a:r>
            <a:r>
              <a:rPr lang="en-US" altLang="zh-CN" sz="1900" strike="noStrike" noProof="1" dirty="0">
                <a:latin typeface="+mn-lt"/>
                <a:ea typeface="微软雅黑" panose="020B0503020204020204" pitchFamily="34" charset="-122"/>
                <a:cs typeface="+mn-lt"/>
                <a:sym typeface="+mn-ea"/>
              </a:rPr>
              <a:t>R </a:t>
            </a:r>
            <a:r>
              <a:rPr lang="zh-CN" altLang="en-US" sz="1900" strike="noStrike" noProof="1" dirty="0">
                <a:latin typeface="+mn-lt"/>
                <a:ea typeface="微软雅黑" panose="020B0503020204020204" pitchFamily="34" charset="-122"/>
                <a:cs typeface="+mn-lt"/>
                <a:sym typeface="+mn-ea"/>
              </a:rPr>
              <a:t>，杆</a:t>
            </a:r>
            <a:r>
              <a:rPr lang="en-US" altLang="zh-CN" sz="1900" strike="noStrike" noProof="1" dirty="0">
                <a:latin typeface="+mn-lt"/>
                <a:ea typeface="微软雅黑" panose="020B0503020204020204" pitchFamily="34" charset="-122"/>
                <a:cs typeface="+mn-lt"/>
                <a:sym typeface="+mn-ea"/>
              </a:rPr>
              <a:t>OA</a:t>
            </a:r>
            <a:r>
              <a:rPr lang="zh-CN" altLang="en-US" sz="1900" strike="noStrike" noProof="1" dirty="0">
                <a:latin typeface="+mn-lt"/>
                <a:ea typeface="微软雅黑" panose="020B0503020204020204" pitchFamily="34" charset="-122"/>
                <a:cs typeface="+mn-lt"/>
                <a:sym typeface="+mn-ea"/>
              </a:rPr>
              <a:t>的质量为</a:t>
            </a:r>
            <a:r>
              <a:rPr lang="en-US" altLang="zh-CN" sz="1900" strike="noStrike" noProof="1" dirty="0">
                <a:latin typeface="+mn-lt"/>
                <a:ea typeface="微软雅黑" panose="020B0503020204020204" pitchFamily="34" charset="-122"/>
                <a:cs typeface="+mn-lt"/>
                <a:sym typeface="+mn-ea"/>
              </a:rPr>
              <a:t>m</a:t>
            </a:r>
            <a:r>
              <a:rPr lang="en-US" altLang="zh-CN" sz="1900" strike="noStrike" baseline="-25000" noProof="1" dirty="0">
                <a:latin typeface="+mn-lt"/>
                <a:ea typeface="微软雅黑" panose="020B0503020204020204" pitchFamily="34" charset="-122"/>
                <a:cs typeface="+mn-lt"/>
                <a:sym typeface="+mn-ea"/>
              </a:rPr>
              <a:t>1</a:t>
            </a:r>
            <a:r>
              <a:rPr lang="en-US" altLang="zh-CN" sz="1900" strike="noStrike" noProof="1" dirty="0">
                <a:latin typeface="+mn-lt"/>
                <a:ea typeface="微软雅黑" panose="020B0503020204020204" pitchFamily="34" charset="-122"/>
                <a:cs typeface="+mn-lt"/>
                <a:sym typeface="+mn-ea"/>
              </a:rPr>
              <a:t>=0.75m </a:t>
            </a:r>
            <a:r>
              <a:rPr lang="zh-CN" altLang="en-US" sz="1900" strike="noStrike" noProof="1" dirty="0">
                <a:latin typeface="+mn-lt"/>
                <a:ea typeface="微软雅黑" panose="020B0503020204020204" pitchFamily="34" charset="-122"/>
                <a:cs typeface="+mn-lt"/>
                <a:sym typeface="+mn-ea"/>
              </a:rPr>
              <a:t>，长为</a:t>
            </a:r>
            <a:r>
              <a:rPr lang="en-US" altLang="zh-CN" sz="1900" strike="noStrike" noProof="1" dirty="0">
                <a:latin typeface="+mn-lt"/>
                <a:ea typeface="微软雅黑" panose="020B0503020204020204" pitchFamily="34" charset="-122"/>
                <a:cs typeface="+mn-lt"/>
                <a:sym typeface="+mn-ea"/>
              </a:rPr>
              <a:t>2R   </a:t>
            </a:r>
            <a:r>
              <a:rPr lang="zh-CN" altLang="en-US" sz="1900" strike="noStrike" noProof="1" dirty="0">
                <a:latin typeface="+mn-lt"/>
                <a:ea typeface="微软雅黑" panose="020B0503020204020204" pitchFamily="34" charset="-122"/>
                <a:cs typeface="+mn-lt"/>
                <a:sym typeface="+mn-ea"/>
              </a:rPr>
              <a:t>，       </a:t>
            </a:r>
            <a:r>
              <a:rPr lang="en-US" altLang="zh-CN" sz="1900" strike="noStrike" noProof="1" dirty="0">
                <a:latin typeface="+mn-lt"/>
                <a:ea typeface="微软雅黑" panose="020B0503020204020204" pitchFamily="34" charset="-122"/>
                <a:cs typeface="+mn-lt"/>
                <a:sym typeface="+mn-ea"/>
              </a:rPr>
              <a:t>           </a:t>
            </a:r>
            <a:r>
              <a:rPr lang="zh-CN" altLang="en-US" sz="1900" strike="noStrike" noProof="1" dirty="0">
                <a:latin typeface="+mn-lt"/>
                <a:ea typeface="微软雅黑" panose="020B0503020204020204" pitchFamily="34" charset="-122"/>
                <a:cs typeface="+mn-lt"/>
                <a:sym typeface="+mn-ea"/>
              </a:rPr>
              <a:t>，不计杆与圆盘间摩擦。杆</a:t>
            </a:r>
            <a:r>
              <a:rPr lang="en-US" altLang="zh-CN" sz="1900" i="1" strike="noStrike" noProof="1" dirty="0">
                <a:latin typeface="+mn-lt"/>
                <a:ea typeface="微软雅黑" panose="020B0503020204020204" pitchFamily="34" charset="-122"/>
                <a:cs typeface="+mn-lt"/>
                <a:sym typeface="+mn-ea"/>
              </a:rPr>
              <a:t>BCD</a:t>
            </a:r>
            <a:r>
              <a:rPr lang="zh-CN" altLang="en-US" sz="1900" strike="noStrike" noProof="1" dirty="0">
                <a:latin typeface="+mn-lt"/>
                <a:ea typeface="微软雅黑" panose="020B0503020204020204" pitchFamily="34" charset="-122"/>
                <a:cs typeface="+mn-lt"/>
                <a:sym typeface="+mn-ea"/>
              </a:rPr>
              <a:t>的质量</a:t>
            </a:r>
            <a:r>
              <a:rPr lang="en-US" altLang="zh-CN" sz="1900" strike="noStrike" noProof="1" dirty="0">
                <a:latin typeface="+mn-lt"/>
                <a:ea typeface="微软雅黑" panose="020B0503020204020204" pitchFamily="34" charset="-122"/>
                <a:cs typeface="+mn-lt"/>
                <a:sym typeface="+mn-ea"/>
              </a:rPr>
              <a:t>m5=m </a:t>
            </a:r>
            <a:r>
              <a:rPr lang="zh-CN" altLang="en-US" sz="1900" strike="noStrike" noProof="1" dirty="0">
                <a:latin typeface="+mn-lt"/>
                <a:ea typeface="微软雅黑" panose="020B0503020204020204" pitchFamily="34" charset="-122"/>
                <a:cs typeface="+mn-lt"/>
                <a:sym typeface="+mn-ea"/>
              </a:rPr>
              <a:t>，不计地面对圆盘的滚动摩擦，但需考虑静滑动摩擦力。图示瞬时，</a:t>
            </a:r>
            <a:r>
              <a:rPr lang="en-US" altLang="zh-CN" sz="1900" i="1" strike="noStrike" noProof="1" dirty="0">
                <a:latin typeface="+mn-lt"/>
                <a:ea typeface="微软雅黑" panose="020B0503020204020204" pitchFamily="34" charset="-122"/>
                <a:cs typeface="+mn-lt"/>
                <a:sym typeface="+mn-ea"/>
              </a:rPr>
              <a:t>B</a:t>
            </a:r>
            <a:r>
              <a:rPr lang="zh-CN" altLang="en-US" sz="1900" i="1" strike="noStrike" noProof="1" dirty="0">
                <a:latin typeface="+mn-lt"/>
                <a:ea typeface="微软雅黑" panose="020B0503020204020204" pitchFamily="34" charset="-122"/>
                <a:cs typeface="+mn-lt"/>
                <a:sym typeface="+mn-ea"/>
              </a:rPr>
              <a:t>、</a:t>
            </a:r>
            <a:r>
              <a:rPr lang="en-US" altLang="zh-CN" sz="1900" i="1" strike="noStrike" noProof="1" dirty="0">
                <a:latin typeface="+mn-lt"/>
                <a:ea typeface="微软雅黑" panose="020B0503020204020204" pitchFamily="34" charset="-122"/>
                <a:cs typeface="+mn-lt"/>
                <a:sym typeface="+mn-ea"/>
              </a:rPr>
              <a:t>O</a:t>
            </a:r>
            <a:r>
              <a:rPr lang="zh-CN" altLang="en-US" sz="1900" strike="noStrike" noProof="1" dirty="0">
                <a:latin typeface="+mn-lt"/>
                <a:ea typeface="微软雅黑" panose="020B0503020204020204" pitchFamily="34" charset="-122"/>
                <a:cs typeface="+mn-lt"/>
                <a:sym typeface="+mn-ea"/>
              </a:rPr>
              <a:t>在共线的铅垂线上，          ，</a:t>
            </a:r>
            <a:r>
              <a:rPr lang="en-US" altLang="zh-CN" sz="1900" i="1" strike="noStrike" noProof="1" dirty="0">
                <a:latin typeface="+mn-lt"/>
                <a:ea typeface="微软雅黑" panose="020B0503020204020204" pitchFamily="34" charset="-122"/>
                <a:cs typeface="+mn-lt"/>
                <a:sym typeface="+mn-ea"/>
              </a:rPr>
              <a:t>OA</a:t>
            </a:r>
            <a:r>
              <a:rPr lang="zh-CN" altLang="en-US" sz="1900" strike="noStrike" noProof="1" dirty="0">
                <a:latin typeface="+mn-lt"/>
                <a:ea typeface="微软雅黑" panose="020B0503020204020204" pitchFamily="34" charset="-122"/>
                <a:cs typeface="+mn-lt"/>
                <a:sym typeface="+mn-ea"/>
              </a:rPr>
              <a:t>杆逆时针转动，</a:t>
            </a:r>
            <a:r>
              <a:rPr lang="zh-CN" altLang="en-US" sz="1900" b="1" strike="noStrike" noProof="1" dirty="0">
                <a:solidFill>
                  <a:srgbClr val="FF0000"/>
                </a:solidFill>
                <a:latin typeface="+mn-lt"/>
                <a:ea typeface="微软雅黑" panose="020B0503020204020204" pitchFamily="34" charset="-122"/>
                <a:cs typeface="+mn-lt"/>
                <a:sym typeface="+mn-ea"/>
              </a:rPr>
              <a:t>其角速度                   </a:t>
            </a:r>
            <a:r>
              <a:rPr lang="zh-CN" altLang="en-US" sz="1900" strike="noStrike" noProof="1" dirty="0">
                <a:latin typeface="+mn-lt"/>
                <a:ea typeface="微软雅黑" panose="020B0503020204020204" pitchFamily="34" charset="-122"/>
                <a:cs typeface="+mn-lt"/>
                <a:sym typeface="+mn-ea"/>
              </a:rPr>
              <a:t>。求图示瞬时杆件</a:t>
            </a:r>
            <a:r>
              <a:rPr lang="en-US" altLang="zh-CN" sz="1900" strike="noStrike" noProof="1" dirty="0">
                <a:latin typeface="+mn-lt"/>
                <a:ea typeface="微软雅黑" panose="020B0503020204020204" pitchFamily="34" charset="-122"/>
                <a:cs typeface="+mn-lt"/>
                <a:sym typeface="+mn-ea"/>
              </a:rPr>
              <a:t>OA</a:t>
            </a:r>
            <a:r>
              <a:rPr lang="zh-CN" altLang="en-US" sz="1900" strike="noStrike" noProof="1" dirty="0">
                <a:latin typeface="+mn-lt"/>
                <a:ea typeface="微软雅黑" panose="020B0503020204020204" pitchFamily="34" charset="-122"/>
                <a:cs typeface="+mn-lt"/>
                <a:sym typeface="+mn-ea"/>
              </a:rPr>
              <a:t>的角加速度（重力加速度</a:t>
            </a:r>
            <a:r>
              <a:rPr lang="en-US" altLang="zh-CN" sz="1900" strike="noStrike" noProof="1" dirty="0">
                <a:latin typeface="+mn-lt"/>
                <a:ea typeface="微软雅黑" panose="020B0503020204020204" pitchFamily="34" charset="-122"/>
                <a:cs typeface="+mn-lt"/>
                <a:sym typeface="+mn-ea"/>
              </a:rPr>
              <a:t>=10m/s2 </a:t>
            </a:r>
            <a:r>
              <a:rPr lang="zh-CN" altLang="en-US" sz="1900" strike="noStrike" noProof="1" dirty="0">
                <a:latin typeface="+mn-lt"/>
                <a:ea typeface="微软雅黑" panose="020B0503020204020204" pitchFamily="34" charset="-122"/>
                <a:cs typeface="+mn-lt"/>
                <a:sym typeface="+mn-ea"/>
              </a:rPr>
              <a:t>）。</a:t>
            </a:r>
            <a:endParaRPr lang="en-US" altLang="zh-CN" sz="1900" strike="noStrike" noProof="1" dirty="0">
              <a:solidFill>
                <a:schemeClr val="tx1"/>
              </a:solidFill>
              <a:latin typeface="+mn-lt"/>
              <a:ea typeface="+mj-ea"/>
              <a:cs typeface="+mn-lt"/>
            </a:endParaRPr>
          </a:p>
        </p:txBody>
      </p:sp>
      <p:graphicFrame>
        <p:nvGraphicFramePr>
          <p:cNvPr id="89090" name="对象 1">
            <a:hlinkClick r:id="" action="ppaction://ole?verb="/>
          </p:cNvPr>
          <p:cNvGraphicFramePr>
            <a:graphicFrameLocks noChangeAspect="1"/>
          </p:cNvGraphicFramePr>
          <p:nvPr/>
        </p:nvGraphicFramePr>
        <p:xfrm>
          <a:off x="6748463" y="2528888"/>
          <a:ext cx="1227137" cy="344487"/>
        </p:xfrm>
        <a:graphic>
          <a:graphicData uri="http://schemas.openxmlformats.org/presentationml/2006/ole">
            <mc:AlternateContent xmlns:mc="http://schemas.openxmlformats.org/markup-compatibility/2006">
              <mc:Choice xmlns:v="urn:schemas-microsoft-com:vml" Requires="v">
                <p:oleObj spid="_x0000_s3480" name="" r:id="rId1" imgW="812800" imgH="228600" progId="Equation.KSEE3">
                  <p:embed/>
                </p:oleObj>
              </mc:Choice>
              <mc:Fallback>
                <p:oleObj name="" r:id="rId1" imgW="812800" imgH="228600" progId="Equation.KSEE3">
                  <p:embed/>
                  <p:pic>
                    <p:nvPicPr>
                      <p:cNvPr id="0" name="图片 3479"/>
                      <p:cNvPicPr/>
                      <p:nvPr/>
                    </p:nvPicPr>
                    <p:blipFill>
                      <a:blip r:embed="rId2"/>
                      <a:stretch>
                        <a:fillRect/>
                      </a:stretch>
                    </p:blipFill>
                    <p:spPr>
                      <a:xfrm>
                        <a:off x="6748463" y="2528888"/>
                        <a:ext cx="1227137" cy="344487"/>
                      </a:xfrm>
                      <a:prstGeom prst="rect">
                        <a:avLst/>
                      </a:prstGeom>
                      <a:noFill/>
                      <a:ln w="38100">
                        <a:noFill/>
                        <a:miter/>
                      </a:ln>
                    </p:spPr>
                  </p:pic>
                </p:oleObj>
              </mc:Fallback>
            </mc:AlternateContent>
          </a:graphicData>
        </a:graphic>
      </p:graphicFrame>
      <p:grpSp>
        <p:nvGrpSpPr>
          <p:cNvPr id="89091" name="组合 3"/>
          <p:cNvGrpSpPr/>
          <p:nvPr/>
        </p:nvGrpSpPr>
        <p:grpSpPr>
          <a:xfrm>
            <a:off x="5046663" y="5014913"/>
            <a:ext cx="3895725" cy="2265362"/>
            <a:chOff x="623" y="4302"/>
            <a:chExt cx="10092" cy="6038"/>
          </a:xfrm>
        </p:grpSpPr>
        <p:pic>
          <p:nvPicPr>
            <p:cNvPr id="89092" name="图片 33795" descr="wps14"/>
            <p:cNvPicPr>
              <a:picLocks noChangeAspect="1"/>
            </p:cNvPicPr>
            <p:nvPr/>
          </p:nvPicPr>
          <p:blipFill>
            <a:blip r:embed="rId3"/>
            <a:stretch>
              <a:fillRect/>
            </a:stretch>
          </p:blipFill>
          <p:spPr>
            <a:xfrm>
              <a:off x="623" y="4302"/>
              <a:ext cx="10092" cy="6038"/>
            </a:xfrm>
            <a:prstGeom prst="rect">
              <a:avLst/>
            </a:prstGeom>
            <a:noFill/>
            <a:ln w="9525">
              <a:noFill/>
            </a:ln>
          </p:spPr>
        </p:pic>
        <p:sp>
          <p:nvSpPr>
            <p:cNvPr id="89093" name="椭圆 33798"/>
            <p:cNvSpPr/>
            <p:nvPr/>
          </p:nvSpPr>
          <p:spPr>
            <a:xfrm>
              <a:off x="2547" y="6122"/>
              <a:ext cx="112" cy="227"/>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b="1">
                <a:latin typeface="微软雅黑" panose="020B0503020204020204" pitchFamily="34" charset="-122"/>
                <a:ea typeface="微软雅黑" panose="020B0503020204020204" pitchFamily="34" charset="-122"/>
              </a:endParaRPr>
            </a:p>
          </p:txBody>
        </p:sp>
        <p:graphicFrame>
          <p:nvGraphicFramePr>
            <p:cNvPr id="89094" name="对象 2">
              <a:hlinkClick r:id="" action="ppaction://ole?verb="/>
            </p:cNvPr>
            <p:cNvGraphicFramePr>
              <a:graphicFrameLocks noChangeAspect="1"/>
            </p:cNvGraphicFramePr>
            <p:nvPr/>
          </p:nvGraphicFramePr>
          <p:xfrm>
            <a:off x="1884" y="5532"/>
            <a:ext cx="723" cy="782"/>
          </p:xfrm>
          <a:graphic>
            <a:graphicData uri="http://schemas.openxmlformats.org/presentationml/2006/ole">
              <mc:AlternateContent xmlns:mc="http://schemas.openxmlformats.org/markup-compatibility/2006">
                <mc:Choice xmlns:v="urn:schemas-microsoft-com:vml" Requires="v">
                  <p:oleObj spid="_x0000_s3481" name="" r:id="rId4" imgW="152400" imgH="165100" progId="Equation.KSEE3">
                    <p:embed/>
                  </p:oleObj>
                </mc:Choice>
                <mc:Fallback>
                  <p:oleObj name="" r:id="rId4" imgW="152400" imgH="165100" progId="Equation.KSEE3">
                    <p:embed/>
                    <p:pic>
                      <p:nvPicPr>
                        <p:cNvPr id="0" name="图片 3480"/>
                        <p:cNvPicPr/>
                        <p:nvPr/>
                      </p:nvPicPr>
                      <p:blipFill>
                        <a:blip r:embed="rId5"/>
                        <a:stretch>
                          <a:fillRect/>
                        </a:stretch>
                      </p:blipFill>
                      <p:spPr>
                        <a:xfrm>
                          <a:off x="1884" y="5532"/>
                          <a:ext cx="723" cy="782"/>
                        </a:xfrm>
                        <a:prstGeom prst="rect">
                          <a:avLst/>
                        </a:prstGeom>
                        <a:noFill/>
                        <a:ln w="38100">
                          <a:noFill/>
                          <a:miter/>
                        </a:ln>
                      </p:spPr>
                    </p:pic>
                  </p:oleObj>
                </mc:Fallback>
              </mc:AlternateContent>
            </a:graphicData>
          </a:graphic>
        </p:graphicFrame>
      </p:grpSp>
      <p:pic>
        <p:nvPicPr>
          <p:cNvPr id="89095" name="图片 32888" descr="wps17"/>
          <p:cNvPicPr>
            <a:picLocks noChangeAspect="1"/>
          </p:cNvPicPr>
          <p:nvPr/>
        </p:nvPicPr>
        <p:blipFill>
          <a:blip r:embed="rId6"/>
          <a:stretch>
            <a:fillRect/>
          </a:stretch>
        </p:blipFill>
        <p:spPr>
          <a:xfrm>
            <a:off x="5295900" y="3394075"/>
            <a:ext cx="755650" cy="328613"/>
          </a:xfrm>
          <a:prstGeom prst="rect">
            <a:avLst/>
          </a:prstGeom>
          <a:noFill/>
          <a:ln w="9525">
            <a:noFill/>
          </a:ln>
        </p:spPr>
      </p:pic>
      <p:graphicFrame>
        <p:nvGraphicFramePr>
          <p:cNvPr id="89096" name="对象 6">
            <a:hlinkClick r:id="" action="ppaction://ole?verb="/>
          </p:cNvPr>
          <p:cNvGraphicFramePr>
            <a:graphicFrameLocks noChangeAspect="1"/>
          </p:cNvGraphicFramePr>
          <p:nvPr/>
        </p:nvGraphicFramePr>
        <p:xfrm>
          <a:off x="534988" y="3779838"/>
          <a:ext cx="1195387" cy="377825"/>
        </p:xfrm>
        <a:graphic>
          <a:graphicData uri="http://schemas.openxmlformats.org/presentationml/2006/ole">
            <mc:AlternateContent xmlns:mc="http://schemas.openxmlformats.org/markup-compatibility/2006">
              <mc:Choice xmlns:v="urn:schemas-microsoft-com:vml" Requires="v">
                <p:oleObj spid="_x0000_s3482" name="" r:id="rId7" imgW="685800" imgH="215900" progId="Equation.KSEE3">
                  <p:embed/>
                </p:oleObj>
              </mc:Choice>
              <mc:Fallback>
                <p:oleObj name="" r:id="rId7" imgW="685800" imgH="215900" progId="Equation.KSEE3">
                  <p:embed/>
                  <p:pic>
                    <p:nvPicPr>
                      <p:cNvPr id="0" name="图片 3481"/>
                      <p:cNvPicPr/>
                      <p:nvPr/>
                    </p:nvPicPr>
                    <p:blipFill>
                      <a:blip r:embed="rId8"/>
                      <a:stretch>
                        <a:fillRect/>
                      </a:stretch>
                    </p:blipFill>
                    <p:spPr>
                      <a:xfrm>
                        <a:off x="534988" y="3779838"/>
                        <a:ext cx="1195387" cy="377825"/>
                      </a:xfrm>
                      <a:prstGeom prst="rect">
                        <a:avLst/>
                      </a:prstGeom>
                      <a:noFill/>
                      <a:ln w="38100">
                        <a:noFill/>
                        <a:miter/>
                      </a:ln>
                    </p:spPr>
                  </p:pic>
                </p:oleObj>
              </mc:Fallback>
            </mc:AlternateContent>
          </a:graphicData>
        </a:graphic>
      </p:graphicFrame>
      <p:grpSp>
        <p:nvGrpSpPr>
          <p:cNvPr id="10" name="组合 9"/>
          <p:cNvGrpSpPr/>
          <p:nvPr/>
        </p:nvGrpSpPr>
        <p:grpSpPr>
          <a:xfrm>
            <a:off x="174625" y="6156325"/>
            <a:ext cx="2879725" cy="774700"/>
            <a:chOff x="252" y="8411"/>
            <a:chExt cx="4534" cy="1220"/>
          </a:xfrm>
        </p:grpSpPr>
        <p:graphicFrame>
          <p:nvGraphicFramePr>
            <p:cNvPr id="89098" name="对象 -2147481921"/>
            <p:cNvGraphicFramePr>
              <a:graphicFrameLocks noChangeAspect="1"/>
            </p:cNvGraphicFramePr>
            <p:nvPr/>
          </p:nvGraphicFramePr>
          <p:xfrm>
            <a:off x="252" y="8411"/>
            <a:ext cx="3500" cy="1221"/>
          </p:xfrm>
          <a:graphic>
            <a:graphicData uri="http://schemas.openxmlformats.org/presentationml/2006/ole">
              <mc:AlternateContent xmlns:mc="http://schemas.openxmlformats.org/markup-compatibility/2006">
                <mc:Choice xmlns:v="urn:schemas-microsoft-com:vml" Requires="v">
                  <p:oleObj spid="_x0000_s3483" name="" r:id="rId9" imgW="1143000" imgH="393700" progId="Equation.KSEE3">
                    <p:embed/>
                  </p:oleObj>
                </mc:Choice>
                <mc:Fallback>
                  <p:oleObj name="" r:id="rId9" imgW="1143000" imgH="393700" progId="Equation.KSEE3">
                    <p:embed/>
                    <p:pic>
                      <p:nvPicPr>
                        <p:cNvPr id="0" name="图片 3482"/>
                        <p:cNvPicPr/>
                        <p:nvPr/>
                      </p:nvPicPr>
                      <p:blipFill>
                        <a:blip r:embed="rId10"/>
                        <a:stretch>
                          <a:fillRect/>
                        </a:stretch>
                      </p:blipFill>
                      <p:spPr>
                        <a:xfrm>
                          <a:off x="252" y="8411"/>
                          <a:ext cx="3500" cy="1221"/>
                        </a:xfrm>
                        <a:prstGeom prst="rect">
                          <a:avLst/>
                        </a:prstGeom>
                        <a:noFill/>
                        <a:ln w="38100">
                          <a:noFill/>
                          <a:miter/>
                        </a:ln>
                      </p:spPr>
                    </p:pic>
                  </p:oleObj>
                </mc:Fallback>
              </mc:AlternateContent>
            </a:graphicData>
          </a:graphic>
        </p:graphicFrame>
        <p:sp>
          <p:nvSpPr>
            <p:cNvPr id="89099" name="文本框 53"/>
            <p:cNvSpPr txBox="1"/>
            <p:nvPr/>
          </p:nvSpPr>
          <p:spPr>
            <a:xfrm>
              <a:off x="3752" y="8707"/>
              <a:ext cx="1034" cy="628"/>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(b)</a:t>
              </a:r>
              <a:endParaRPr lang="en-US" altLang="zh-CN" sz="2000" b="1">
                <a:solidFill>
                  <a:srgbClr val="FF0000"/>
                </a:solidFill>
                <a:latin typeface="Times New Roman" panose="02020603050405020304" pitchFamily="18" charset="0"/>
                <a:ea typeface="宋体" panose="02010600030101010101" pitchFamily="2" charset="-122"/>
              </a:endParaRPr>
            </a:p>
          </p:txBody>
        </p:sp>
      </p:grpSp>
      <p:grpSp>
        <p:nvGrpSpPr>
          <p:cNvPr id="5" name="组合 4"/>
          <p:cNvGrpSpPr/>
          <p:nvPr/>
        </p:nvGrpSpPr>
        <p:grpSpPr>
          <a:xfrm>
            <a:off x="174625" y="5597525"/>
            <a:ext cx="4978400" cy="558800"/>
            <a:chOff x="252" y="7238"/>
            <a:chExt cx="7839" cy="881"/>
          </a:xfrm>
        </p:grpSpPr>
        <p:graphicFrame>
          <p:nvGraphicFramePr>
            <p:cNvPr id="89101" name="对象 -2147481922"/>
            <p:cNvGraphicFramePr>
              <a:graphicFrameLocks noChangeAspect="1"/>
            </p:cNvGraphicFramePr>
            <p:nvPr/>
          </p:nvGraphicFramePr>
          <p:xfrm>
            <a:off x="252" y="7238"/>
            <a:ext cx="6872" cy="881"/>
          </p:xfrm>
          <a:graphic>
            <a:graphicData uri="http://schemas.openxmlformats.org/presentationml/2006/ole">
              <mc:AlternateContent xmlns:mc="http://schemas.openxmlformats.org/markup-compatibility/2006">
                <mc:Choice xmlns:v="urn:schemas-microsoft-com:vml" Requires="v">
                  <p:oleObj spid="_x0000_s3484" name="" r:id="rId11" imgW="3073400" imgH="393700" progId="Equation.KSEE3">
                    <p:embed/>
                  </p:oleObj>
                </mc:Choice>
                <mc:Fallback>
                  <p:oleObj name="" r:id="rId11" imgW="3073400" imgH="393700" progId="Equation.KSEE3">
                    <p:embed/>
                    <p:pic>
                      <p:nvPicPr>
                        <p:cNvPr id="0" name="图片 3483"/>
                        <p:cNvPicPr/>
                        <p:nvPr/>
                      </p:nvPicPr>
                      <p:blipFill>
                        <a:blip r:embed="rId12"/>
                        <a:stretch>
                          <a:fillRect/>
                        </a:stretch>
                      </p:blipFill>
                      <p:spPr>
                        <a:xfrm>
                          <a:off x="252" y="7238"/>
                          <a:ext cx="6872" cy="881"/>
                        </a:xfrm>
                        <a:prstGeom prst="rect">
                          <a:avLst/>
                        </a:prstGeom>
                        <a:noFill/>
                        <a:ln w="38100">
                          <a:noFill/>
                          <a:miter/>
                        </a:ln>
                      </p:spPr>
                    </p:pic>
                  </p:oleObj>
                </mc:Fallback>
              </mc:AlternateContent>
            </a:graphicData>
          </a:graphic>
        </p:graphicFrame>
        <p:sp>
          <p:nvSpPr>
            <p:cNvPr id="89102" name="文本框 53"/>
            <p:cNvSpPr txBox="1"/>
            <p:nvPr/>
          </p:nvSpPr>
          <p:spPr>
            <a:xfrm>
              <a:off x="7057" y="7491"/>
              <a:ext cx="1034" cy="628"/>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(a)</a:t>
              </a:r>
              <a:endParaRPr lang="en-US" altLang="zh-CN" sz="2000" b="1">
                <a:solidFill>
                  <a:srgbClr val="FF0000"/>
                </a:solidFill>
                <a:latin typeface="Times New Roman" panose="02020603050405020304" pitchFamily="18" charset="0"/>
                <a:ea typeface="宋体" panose="02010600030101010101" pitchFamily="2" charset="-122"/>
              </a:endParaRPr>
            </a:p>
          </p:txBody>
        </p:sp>
      </p:grpSp>
      <p:sp>
        <p:nvSpPr>
          <p:cNvPr id="11" name="文本框 10"/>
          <p:cNvSpPr txBox="1"/>
          <p:nvPr/>
        </p:nvSpPr>
        <p:spPr>
          <a:xfrm>
            <a:off x="57150" y="953769"/>
            <a:ext cx="7755890" cy="47053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defTabSz="584200" eaLnBrk="1" fontAlgn="auto">
              <a:spcBef>
                <a:spcPts val="0"/>
              </a:spcBef>
              <a:spcAft>
                <a:spcPts val="0"/>
              </a:spcAft>
              <a:defRPr/>
            </a:pPr>
            <a:r>
              <a:rPr lang="zh-CN" altLang="en-US" sz="2400" strike="noStrike" noProof="1" dirty="0">
                <a:solidFill>
                  <a:schemeClr val="tx1"/>
                </a:solidFill>
                <a:latin typeface="+mj-lt"/>
                <a:ea typeface="+mj-ea"/>
                <a:cs typeface="+mj-cs"/>
              </a:rPr>
              <a:t>三 应用：  </a:t>
            </a:r>
            <a:r>
              <a:rPr lang="zh-CN" altLang="en-US" sz="2400" strike="noStrike" noProof="1" dirty="0">
                <a:solidFill>
                  <a:srgbClr val="FF0000"/>
                </a:solidFill>
                <a:latin typeface="+mj-lt"/>
                <a:ea typeface="+mj-ea"/>
                <a:cs typeface="+mj-cs"/>
              </a:rPr>
              <a:t>运动关系比较复杂</a:t>
            </a:r>
            <a:r>
              <a:rPr lang="zh-CN" altLang="en-US" sz="2400" strike="noStrike" noProof="1" dirty="0">
                <a:solidFill>
                  <a:srgbClr val="FF0000"/>
                </a:solidFill>
                <a:latin typeface="+mj-lt"/>
                <a:ea typeface="+mj-ea"/>
                <a:cs typeface="+mj-cs"/>
                <a:sym typeface="+mn-ea"/>
              </a:rPr>
              <a:t>的单自由度多刚体系统</a:t>
            </a:r>
            <a:endParaRPr lang="zh-CN" altLang="en-US" sz="2400" strike="noStrike" noProof="1" dirty="0">
              <a:solidFill>
                <a:srgbClr val="FF0000"/>
              </a:solidFill>
              <a:latin typeface="+mj-lt"/>
              <a:ea typeface="+mj-ea"/>
              <a:cs typeface="+mj-cs"/>
            </a:endParaRPr>
          </a:p>
        </p:txBody>
      </p:sp>
      <p:sp>
        <p:nvSpPr>
          <p:cNvPr id="13" name="TextBox 1"/>
          <p:cNvSpPr txBox="1"/>
          <p:nvPr/>
        </p:nvSpPr>
        <p:spPr>
          <a:xfrm>
            <a:off x="201294" y="4342765"/>
            <a:ext cx="5095241"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 </a:t>
            </a:r>
            <a:r>
              <a:rPr kumimoji="0" lang="en-US" altLang="zh-CN" sz="1900" b="1" i="0" u="none" strike="noStrike" cap="none" spc="0" normalizeH="0" baseline="0" noProof="1" dirty="0">
                <a:ln>
                  <a:noFill/>
                </a:ln>
                <a:solidFill>
                  <a:srgbClr val="FF0000"/>
                </a:solidFill>
                <a:effectLst/>
                <a:uFillTx/>
                <a:latin typeface="+mj-lt"/>
                <a:ea typeface="+mj-ea"/>
                <a:cs typeface="+mj-cs"/>
                <a:sym typeface="Helvetica Light"/>
              </a:rPr>
              <a:t> </a:t>
            </a:r>
            <a:r>
              <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rPr>
              <a:t>【分析】该题求速度时所涉及位置函数关系不都是比例关系或直角三角形关系，上题求导方法将很复杂。</a:t>
            </a:r>
            <a:endParaRPr kumimoji="0" lang="zh-CN" altLang="en-US" sz="1900" b="1" i="0" u="none" strike="noStrike" cap="none" spc="0" normalizeH="0" baseline="0" noProof="1" dirty="0">
              <a:ln>
                <a:noFill/>
              </a:ln>
              <a:solidFill>
                <a:srgbClr val="FF0000"/>
              </a:solidFill>
              <a:effectLst/>
              <a:uFillTx/>
              <a:latin typeface="+mj-lt"/>
              <a:ea typeface="+mj-ea"/>
              <a:cs typeface="+mj-cs"/>
              <a:sym typeface="Helvetica Light"/>
            </a:endParaRPr>
          </a:p>
        </p:txBody>
      </p:sp>
      <p:sp>
        <p:nvSpPr>
          <p:cNvPr id="8" name="椭圆 7"/>
          <p:cNvSpPr/>
          <p:nvPr/>
        </p:nvSpPr>
        <p:spPr>
          <a:xfrm>
            <a:off x="6100763" y="6445250"/>
            <a:ext cx="190500" cy="198438"/>
          </a:xfrm>
          <a:prstGeom prst="ellipse">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椭圆 13"/>
          <p:cNvSpPr/>
          <p:nvPr/>
        </p:nvSpPr>
        <p:spPr>
          <a:xfrm>
            <a:off x="7353300" y="6445250"/>
            <a:ext cx="190500" cy="198438"/>
          </a:xfrm>
          <a:prstGeom prst="ellipse">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5" name="椭圆 14"/>
          <p:cNvSpPr/>
          <p:nvPr/>
        </p:nvSpPr>
        <p:spPr>
          <a:xfrm>
            <a:off x="8375650" y="6445250"/>
            <a:ext cx="190500" cy="198438"/>
          </a:xfrm>
          <a:prstGeom prst="ellipse">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6" name="椭圆 15"/>
          <p:cNvSpPr/>
          <p:nvPr/>
        </p:nvSpPr>
        <p:spPr>
          <a:xfrm>
            <a:off x="6100763" y="5276850"/>
            <a:ext cx="190500" cy="200025"/>
          </a:xfrm>
          <a:prstGeom prst="ellipse">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pic>
        <p:nvPicPr>
          <p:cNvPr id="89109" name="图片 11272">
            <a:hlinkClick r:id="rId14"/>
          </p:cNvPr>
          <p:cNvPicPr>
            <a:picLocks noChangeAspect="1"/>
          </p:cNvPicPr>
          <p:nvPr/>
        </p:nvPicPr>
        <p:blipFill>
          <a:blip r:embed="rId15"/>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4268" name="对象 224267"/>
          <p:cNvGraphicFramePr>
            <a:graphicFrameLocks noChangeAspect="1"/>
          </p:cNvGraphicFramePr>
          <p:nvPr/>
        </p:nvGraphicFramePr>
        <p:xfrm>
          <a:off x="3203575" y="0"/>
          <a:ext cx="2663825" cy="635000"/>
        </p:xfrm>
        <a:graphic>
          <a:graphicData uri="http://schemas.openxmlformats.org/presentationml/2006/ole">
            <mc:AlternateContent xmlns:mc="http://schemas.openxmlformats.org/markup-compatibility/2006">
              <mc:Choice xmlns:v="urn:schemas-microsoft-com:vml" Requires="v">
                <p:oleObj spid="_x0000_s3105" name="" r:id="rId1" imgW="1233805" imgH="266700" progId="Equation.3">
                  <p:embed/>
                </p:oleObj>
              </mc:Choice>
              <mc:Fallback>
                <p:oleObj name="" r:id="rId1" imgW="1233805" imgH="266700" progId="Equation.3">
                  <p:embed/>
                  <p:pic>
                    <p:nvPicPr>
                      <p:cNvPr id="0" name="图片 3104"/>
                      <p:cNvPicPr/>
                      <p:nvPr/>
                    </p:nvPicPr>
                    <p:blipFill>
                      <a:blip r:embed="rId2"/>
                      <a:stretch>
                        <a:fillRect/>
                      </a:stretch>
                    </p:blipFill>
                    <p:spPr>
                      <a:xfrm>
                        <a:off x="3203575" y="0"/>
                        <a:ext cx="2663825" cy="635000"/>
                      </a:xfrm>
                      <a:prstGeom prst="rect">
                        <a:avLst/>
                      </a:prstGeom>
                      <a:noFill/>
                      <a:ln w="38100">
                        <a:noFill/>
                        <a:miter/>
                      </a:ln>
                    </p:spPr>
                  </p:pic>
                </p:oleObj>
              </mc:Fallback>
            </mc:AlternateContent>
          </a:graphicData>
        </a:graphic>
      </p:graphicFrame>
      <p:sp>
        <p:nvSpPr>
          <p:cNvPr id="16386" name="文本框 224270"/>
          <p:cNvSpPr txBox="1"/>
          <p:nvPr/>
        </p:nvSpPr>
        <p:spPr>
          <a:xfrm>
            <a:off x="-36512" y="115888"/>
            <a:ext cx="3363912" cy="457200"/>
          </a:xfrm>
          <a:prstGeom prst="rect">
            <a:avLst/>
          </a:prstGeom>
          <a:noFill/>
          <a:ln w="9525">
            <a:noFill/>
          </a:ln>
        </p:spPr>
        <p:txBody>
          <a:bodyPr anchor="t" anchorCtr="0">
            <a:spAutoFit/>
          </a:bodyPr>
          <a:p>
            <a:pPr marL="342900" indent="-342900">
              <a:buFont typeface="Wingdings" panose="05000000000000000000" pitchFamily="2" charset="2"/>
              <a:buChar char="n"/>
            </a:pPr>
            <a:r>
              <a:rPr lang="zh-CN" altLang="en-US" b="1" dirty="0">
                <a:solidFill>
                  <a:srgbClr val="FF0000"/>
                </a:solidFill>
                <a:latin typeface="微软雅黑" panose="020B0503020204020204" pitchFamily="34" charset="-122"/>
                <a:ea typeface="微软雅黑" panose="020B0503020204020204" pitchFamily="34" charset="-122"/>
              </a:rPr>
              <a:t>回顾：动量矩定理</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4273" name="矩形 224272"/>
          <p:cNvSpPr/>
          <p:nvPr/>
        </p:nvSpPr>
        <p:spPr>
          <a:xfrm>
            <a:off x="-107950" y="620713"/>
            <a:ext cx="4497388" cy="457200"/>
          </a:xfrm>
          <a:prstGeom prst="rect">
            <a:avLst/>
          </a:prstGeom>
          <a:noFill/>
          <a:ln w="9525">
            <a:noFill/>
          </a:ln>
        </p:spPr>
        <p:txBody>
          <a:bodyPr wrap="none" anchor="t" anchorCtr="0">
            <a:spAutoFit/>
          </a:bodyPr>
          <a:p>
            <a:pPr>
              <a:buClr>
                <a:schemeClr val="tx1"/>
              </a:buClr>
            </a:pPr>
            <a:r>
              <a:rPr lang="en-US" altLang="zh-CN" b="1">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当该刚体绕D作定轴转动时；</a:t>
            </a:r>
            <a:endParaRPr lang="zh-CN" altLang="en-US" b="1" dirty="0">
              <a:latin typeface="微软雅黑" panose="020B0503020204020204" pitchFamily="34" charset="-122"/>
              <a:ea typeface="微软雅黑" panose="020B0503020204020204" pitchFamily="34" charset="-122"/>
            </a:endParaRPr>
          </a:p>
        </p:txBody>
      </p:sp>
      <p:sp>
        <p:nvSpPr>
          <p:cNvPr id="224274" name="矩形 224273"/>
          <p:cNvSpPr/>
          <p:nvPr/>
        </p:nvSpPr>
        <p:spPr>
          <a:xfrm>
            <a:off x="-93662" y="1122363"/>
            <a:ext cx="1235075" cy="457200"/>
          </a:xfrm>
          <a:prstGeom prst="rect">
            <a:avLst/>
          </a:prstGeom>
          <a:noFill/>
          <a:ln w="9525">
            <a:noFill/>
          </a:ln>
        </p:spPr>
        <p:txBody>
          <a:bodyPr wrap="none" anchor="t" anchorCtr="0">
            <a:spAutoFit/>
          </a:bodyPr>
          <a:p>
            <a:pPr>
              <a:buClr>
                <a:schemeClr val="tx1"/>
              </a:buClr>
            </a:pPr>
            <a:r>
              <a:rPr lang="en-US" altLang="zh-CN" b="1">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此时</a:t>
            </a:r>
            <a:endParaRPr lang="zh-CN" altLang="en-US" b="1" dirty="0">
              <a:latin typeface="微软雅黑" panose="020B0503020204020204" pitchFamily="34" charset="-122"/>
              <a:ea typeface="微软雅黑" panose="020B0503020204020204" pitchFamily="34" charset="-122"/>
            </a:endParaRPr>
          </a:p>
        </p:txBody>
      </p:sp>
      <p:graphicFrame>
        <p:nvGraphicFramePr>
          <p:cNvPr id="224275" name="对象 224274"/>
          <p:cNvGraphicFramePr>
            <a:graphicFrameLocks noChangeAspect="1"/>
          </p:cNvGraphicFramePr>
          <p:nvPr/>
        </p:nvGraphicFramePr>
        <p:xfrm>
          <a:off x="1563688" y="1122363"/>
          <a:ext cx="1133475" cy="622300"/>
        </p:xfrm>
        <a:graphic>
          <a:graphicData uri="http://schemas.openxmlformats.org/presentationml/2006/ole">
            <mc:AlternateContent xmlns:mc="http://schemas.openxmlformats.org/markup-compatibility/2006">
              <mc:Choice xmlns:v="urn:schemas-microsoft-com:vml" Requires="v">
                <p:oleObj spid="_x0000_s3106" name="" r:id="rId3" imgW="433070" imgH="216535" progId="Equation.3">
                  <p:embed/>
                </p:oleObj>
              </mc:Choice>
              <mc:Fallback>
                <p:oleObj name="" r:id="rId3" imgW="433070" imgH="216535" progId="Equation.3">
                  <p:embed/>
                  <p:pic>
                    <p:nvPicPr>
                      <p:cNvPr id="0" name="图片 3105"/>
                      <p:cNvPicPr/>
                      <p:nvPr/>
                    </p:nvPicPr>
                    <p:blipFill>
                      <a:blip r:embed="rId4"/>
                      <a:stretch>
                        <a:fillRect/>
                      </a:stretch>
                    </p:blipFill>
                    <p:spPr>
                      <a:xfrm>
                        <a:off x="1563688" y="1122363"/>
                        <a:ext cx="1133475" cy="6223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24276" name="矩形 224275"/>
          <p:cNvSpPr/>
          <p:nvPr/>
        </p:nvSpPr>
        <p:spPr>
          <a:xfrm>
            <a:off x="-93662" y="1987550"/>
            <a:ext cx="1441450" cy="457200"/>
          </a:xfrm>
          <a:prstGeom prst="rect">
            <a:avLst/>
          </a:prstGeom>
          <a:noFill/>
          <a:ln w="9525">
            <a:noFill/>
          </a:ln>
        </p:spPr>
        <p:txBody>
          <a:bodyPr anchor="t" anchorCtr="0">
            <a:spAutoFit/>
          </a:bodyPr>
          <a:p>
            <a:pPr>
              <a:buClr>
                <a:schemeClr val="tx1"/>
              </a:buClr>
            </a:pPr>
            <a:r>
              <a:rPr lang="en-US" altLang="zh-CN" b="1">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此时</a:t>
            </a:r>
            <a:endParaRPr lang="zh-CN" altLang="en-US" b="1" dirty="0">
              <a:latin typeface="微软雅黑" panose="020B0503020204020204" pitchFamily="34" charset="-122"/>
              <a:ea typeface="微软雅黑" panose="020B0503020204020204" pitchFamily="34" charset="-122"/>
            </a:endParaRPr>
          </a:p>
        </p:txBody>
      </p:sp>
      <p:graphicFrame>
        <p:nvGraphicFramePr>
          <p:cNvPr id="224277" name="对象 224276"/>
          <p:cNvGraphicFramePr>
            <a:graphicFrameLocks noChangeAspect="1"/>
          </p:cNvGraphicFramePr>
          <p:nvPr/>
        </p:nvGraphicFramePr>
        <p:xfrm>
          <a:off x="1619250" y="1914525"/>
          <a:ext cx="4392613" cy="528638"/>
        </p:xfrm>
        <a:graphic>
          <a:graphicData uri="http://schemas.openxmlformats.org/presentationml/2006/ole">
            <mc:AlternateContent xmlns:mc="http://schemas.openxmlformats.org/markup-compatibility/2006">
              <mc:Choice xmlns:v="urn:schemas-microsoft-com:vml" Requires="v">
                <p:oleObj spid="_x0000_s3107" name="" r:id="rId5" imgW="1501140" imgH="215900" progId="Equation.3">
                  <p:embed/>
                </p:oleObj>
              </mc:Choice>
              <mc:Fallback>
                <p:oleObj name="" r:id="rId5" imgW="1501140" imgH="215900" progId="Equation.3">
                  <p:embed/>
                  <p:pic>
                    <p:nvPicPr>
                      <p:cNvPr id="0" name="图片 3106"/>
                      <p:cNvPicPr/>
                      <p:nvPr/>
                    </p:nvPicPr>
                    <p:blipFill>
                      <a:blip r:embed="rId6"/>
                      <a:stretch>
                        <a:fillRect/>
                      </a:stretch>
                    </p:blipFill>
                    <p:spPr>
                      <a:xfrm>
                        <a:off x="1619250" y="1914525"/>
                        <a:ext cx="4392613" cy="52863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24278" name="矩形 224277"/>
          <p:cNvSpPr/>
          <p:nvPr/>
        </p:nvSpPr>
        <p:spPr>
          <a:xfrm>
            <a:off x="-93662" y="2922588"/>
            <a:ext cx="1873250" cy="457200"/>
          </a:xfrm>
          <a:prstGeom prst="rect">
            <a:avLst/>
          </a:prstGeom>
          <a:noFill/>
          <a:ln w="9525">
            <a:noFill/>
          </a:ln>
        </p:spPr>
        <p:txBody>
          <a:bodyPr anchor="t" anchorCtr="0">
            <a:spAutoFit/>
          </a:bodyPr>
          <a:p>
            <a:pPr>
              <a:buClr>
                <a:schemeClr val="tx1"/>
              </a:buClr>
            </a:pPr>
            <a:r>
              <a:rPr lang="en-US" altLang="zh-CN" b="1">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质心</a:t>
            </a:r>
            <a:r>
              <a:rPr lang="en-US" altLang="zh-CN" b="1">
                <a:latin typeface="微软雅黑" panose="020B0503020204020204" pitchFamily="34" charset="-122"/>
                <a:ea typeface="微软雅黑" panose="020B0503020204020204" pitchFamily="34" charset="-122"/>
              </a:rPr>
              <a:t>C</a:t>
            </a:r>
            <a:endParaRPr lang="en-US" altLang="zh-CN" b="1">
              <a:latin typeface="微软雅黑" panose="020B0503020204020204" pitchFamily="34" charset="-122"/>
              <a:ea typeface="微软雅黑" panose="020B0503020204020204" pitchFamily="34" charset="-122"/>
            </a:endParaRPr>
          </a:p>
        </p:txBody>
      </p:sp>
      <p:sp>
        <p:nvSpPr>
          <p:cNvPr id="224279" name="矩形 224278"/>
          <p:cNvSpPr/>
          <p:nvPr/>
        </p:nvSpPr>
        <p:spPr>
          <a:xfrm>
            <a:off x="3205163" y="1081088"/>
            <a:ext cx="3527425" cy="701675"/>
          </a:xfrm>
          <a:prstGeom prst="rect">
            <a:avLst/>
          </a:prstGeom>
          <a:noFill/>
          <a:ln w="9525">
            <a:noFill/>
          </a:ln>
        </p:spPr>
        <p:txBody>
          <a:bodyPr anchor="t" anchorCtr="0">
            <a:spAutoFit/>
          </a:bodyPr>
          <a:p>
            <a:pPr>
              <a:buClr>
                <a:schemeClr val="bg1"/>
              </a:buClr>
            </a:pPr>
            <a:r>
              <a:rPr lang="en-US" altLang="zh-CN" sz="2000" b="1">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条件</a:t>
            </a:r>
            <a:r>
              <a:rPr lang="en-US" altLang="zh-CN" sz="2000" b="1">
                <a:solidFill>
                  <a:srgbClr val="FF3300"/>
                </a:solidFill>
                <a:latin typeface="微软雅黑" panose="020B0503020204020204" pitchFamily="34" charset="-122"/>
                <a:ea typeface="微软雅黑" panose="020B0503020204020204" pitchFamily="34" charset="-122"/>
              </a:rPr>
              <a:t>b]</a:t>
            </a:r>
            <a:r>
              <a:rPr lang="en-US" altLang="zh-CN" sz="2000" b="1">
                <a:latin typeface="微软雅黑" panose="020B0503020204020204" pitchFamily="34" charset="-122"/>
                <a:ea typeface="微软雅黑" panose="020B0503020204020204" pitchFamily="34" charset="-122"/>
              </a:rPr>
              <a:t> </a:t>
            </a:r>
            <a:r>
              <a:rPr lang="en-US" altLang="zh-CN" sz="2000" b="1">
                <a:solidFill>
                  <a:srgbClr val="FF3300"/>
                </a:solidFill>
                <a:latin typeface="微软雅黑" panose="020B0503020204020204" pitchFamily="34" charset="-122"/>
                <a:ea typeface="微软雅黑" panose="020B0503020204020204" pitchFamily="34" charset="-122"/>
              </a:rPr>
              <a:t>D</a:t>
            </a:r>
            <a:r>
              <a:rPr lang="zh-CN" altLang="en-US" sz="2000" b="1" dirty="0">
                <a:solidFill>
                  <a:srgbClr val="FF3300"/>
                </a:solidFill>
                <a:latin typeface="微软雅黑" panose="020B0503020204020204" pitchFamily="34" charset="-122"/>
                <a:ea typeface="微软雅黑" panose="020B0503020204020204" pitchFamily="34" charset="-122"/>
              </a:rPr>
              <a:t>为速度瞬心</a:t>
            </a:r>
            <a:r>
              <a:rPr lang="en-US" altLang="zh-CN" sz="2000" b="1">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刚体角速度为 </a:t>
            </a:r>
            <a:r>
              <a:rPr lang="en-US" altLang="zh-CN" sz="2000" b="1">
                <a:solidFill>
                  <a:srgbClr val="FF3300"/>
                </a:solidFill>
                <a:latin typeface="微软雅黑" panose="020B0503020204020204" pitchFamily="34" charset="-122"/>
                <a:ea typeface="微软雅黑" panose="020B0503020204020204" pitchFamily="34" charset="-122"/>
              </a:rPr>
              <a:t>0</a:t>
            </a:r>
            <a:r>
              <a:rPr lang="zh-CN" altLang="en-US" sz="2000" b="1" dirty="0">
                <a:solidFill>
                  <a:srgbClr val="FF3300"/>
                </a:solidFill>
                <a:latin typeface="微软雅黑" panose="020B0503020204020204" pitchFamily="34" charset="-122"/>
                <a:ea typeface="微软雅黑" panose="020B0503020204020204" pitchFamily="34" charset="-122"/>
              </a:rPr>
              <a:t>时，</a:t>
            </a:r>
            <a:r>
              <a:rPr lang="en-US" altLang="zh-CN" sz="2000" b="1" err="1">
                <a:solidFill>
                  <a:srgbClr val="FF3300"/>
                </a:solidFill>
                <a:latin typeface="微软雅黑" panose="020B0503020204020204" pitchFamily="34" charset="-122"/>
                <a:ea typeface="微软雅黑" panose="020B0503020204020204" pitchFamily="34" charset="-122"/>
              </a:rPr>
              <a:t>a</a:t>
            </a:r>
            <a:r>
              <a:rPr lang="en-US" altLang="zh-CN" sz="2000" b="1" baseline="-25000" err="1">
                <a:solidFill>
                  <a:srgbClr val="FF3300"/>
                </a:solidFill>
                <a:latin typeface="微软雅黑" panose="020B0503020204020204" pitchFamily="34" charset="-122"/>
                <a:ea typeface="微软雅黑" panose="020B0503020204020204" pitchFamily="34" charset="-122"/>
              </a:rPr>
              <a:t>D</a:t>
            </a:r>
            <a:r>
              <a:rPr lang="en-US" altLang="zh-CN" sz="2000" b="1">
                <a:solidFill>
                  <a:srgbClr val="FF3300"/>
                </a:solidFill>
                <a:latin typeface="微软雅黑" panose="020B0503020204020204" pitchFamily="34" charset="-122"/>
                <a:ea typeface="微软雅黑" panose="020B0503020204020204" pitchFamily="34" charset="-122"/>
              </a:rPr>
              <a:t>=0.</a:t>
            </a:r>
            <a:endParaRPr lang="en-US" altLang="zh-CN" sz="2000" b="1">
              <a:solidFill>
                <a:srgbClr val="FF3300"/>
              </a:solidFill>
              <a:latin typeface="微软雅黑" panose="020B0503020204020204" pitchFamily="34" charset="-122"/>
              <a:ea typeface="微软雅黑" panose="020B0503020204020204" pitchFamily="34" charset="-122"/>
            </a:endParaRPr>
          </a:p>
        </p:txBody>
      </p:sp>
      <p:sp>
        <p:nvSpPr>
          <p:cNvPr id="224280" name="矩形 224279"/>
          <p:cNvSpPr/>
          <p:nvPr/>
        </p:nvSpPr>
        <p:spPr>
          <a:xfrm>
            <a:off x="1474788" y="2490788"/>
            <a:ext cx="5905500" cy="701675"/>
          </a:xfrm>
          <a:prstGeom prst="rect">
            <a:avLst/>
          </a:prstGeom>
          <a:noFill/>
          <a:ln w="9525">
            <a:noFill/>
          </a:ln>
        </p:spPr>
        <p:txBody>
          <a:bodyPr anchor="t" anchorCtr="0">
            <a:spAutoFit/>
          </a:bodyPr>
          <a:p>
            <a:pPr>
              <a:buClr>
                <a:schemeClr val="bg1"/>
              </a:buClr>
            </a:pPr>
            <a:r>
              <a:rPr lang="en-US" altLang="zh-CN" sz="2000" b="1">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条件</a:t>
            </a:r>
            <a:r>
              <a:rPr lang="en-US" altLang="zh-CN" sz="2000" b="1" err="1">
                <a:solidFill>
                  <a:srgbClr val="FF3300"/>
                </a:solidFill>
                <a:latin typeface="微软雅黑" panose="020B0503020204020204" pitchFamily="34" charset="-122"/>
                <a:ea typeface="微软雅黑" panose="020B0503020204020204" pitchFamily="34" charset="-122"/>
              </a:rPr>
              <a:t>c]D</a:t>
            </a:r>
            <a:r>
              <a:rPr lang="zh-CN" altLang="en-US" sz="2000" b="1" dirty="0">
                <a:solidFill>
                  <a:srgbClr val="FF3300"/>
                </a:solidFill>
                <a:latin typeface="微软雅黑" panose="020B0503020204020204" pitchFamily="34" charset="-122"/>
                <a:ea typeface="微软雅黑" panose="020B0503020204020204" pitchFamily="34" charset="-122"/>
              </a:rPr>
              <a:t>为速度瞬心</a:t>
            </a:r>
            <a:r>
              <a:rPr lang="en-US" altLang="zh-CN" sz="2000" b="1">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当</a:t>
            </a:r>
            <a:r>
              <a:rPr lang="en-US" altLang="zh-CN" sz="2000" b="1" err="1">
                <a:solidFill>
                  <a:srgbClr val="FF3300"/>
                </a:solidFill>
                <a:latin typeface="微软雅黑" panose="020B0503020204020204" pitchFamily="34" charset="-122"/>
                <a:ea typeface="微软雅黑" panose="020B0503020204020204" pitchFamily="34" charset="-122"/>
              </a:rPr>
              <a:t>CP(t</a:t>
            </a:r>
            <a:r>
              <a:rPr lang="en-US" altLang="zh-CN" sz="2000" b="1">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对时间导数为</a:t>
            </a:r>
            <a:r>
              <a:rPr lang="en-US" altLang="zh-CN" sz="2000" b="1">
                <a:solidFill>
                  <a:srgbClr val="FF3300"/>
                </a:solidFill>
                <a:latin typeface="微软雅黑" panose="020B0503020204020204" pitchFamily="34" charset="-122"/>
                <a:ea typeface="微软雅黑" panose="020B0503020204020204" pitchFamily="34" charset="-122"/>
              </a:rPr>
              <a:t>0</a:t>
            </a:r>
            <a:r>
              <a:rPr lang="zh-CN" altLang="en-US" sz="2000" b="1" dirty="0">
                <a:solidFill>
                  <a:srgbClr val="FF3300"/>
                </a:solidFill>
                <a:latin typeface="微软雅黑" panose="020B0503020204020204" pitchFamily="34" charset="-122"/>
                <a:ea typeface="微软雅黑" panose="020B0503020204020204" pitchFamily="34" charset="-122"/>
              </a:rPr>
              <a:t>时，</a:t>
            </a:r>
            <a:r>
              <a:rPr lang="en-US" altLang="zh-CN" sz="2000" b="1" err="1">
                <a:solidFill>
                  <a:srgbClr val="FF3300"/>
                </a:solidFill>
                <a:latin typeface="微软雅黑" panose="020B0503020204020204" pitchFamily="34" charset="-122"/>
                <a:ea typeface="微软雅黑" panose="020B0503020204020204" pitchFamily="34" charset="-122"/>
              </a:rPr>
              <a:t>a</a:t>
            </a:r>
            <a:r>
              <a:rPr lang="en-US" altLang="zh-CN" sz="2000" b="1" baseline="-25000" err="1">
                <a:solidFill>
                  <a:srgbClr val="FF3300"/>
                </a:solidFill>
                <a:latin typeface="微软雅黑" panose="020B0503020204020204" pitchFamily="34" charset="-122"/>
                <a:ea typeface="微软雅黑" panose="020B0503020204020204" pitchFamily="34" charset="-122"/>
              </a:rPr>
              <a:t>D</a:t>
            </a:r>
            <a:r>
              <a:rPr lang="zh-CN" altLang="en-US" sz="2000" b="1" dirty="0">
                <a:solidFill>
                  <a:srgbClr val="FF3300"/>
                </a:solidFill>
                <a:latin typeface="微软雅黑" panose="020B0503020204020204" pitchFamily="34" charset="-122"/>
                <a:ea typeface="微软雅黑" panose="020B0503020204020204" pitchFamily="34" charset="-122"/>
              </a:rPr>
              <a:t>通过</a:t>
            </a:r>
            <a:r>
              <a:rPr lang="en-US" altLang="zh-CN" sz="2000" b="1">
                <a:solidFill>
                  <a:srgbClr val="FF3300"/>
                </a:solidFill>
                <a:latin typeface="微软雅黑" panose="020B0503020204020204" pitchFamily="34" charset="-122"/>
                <a:ea typeface="微软雅黑" panose="020B0503020204020204" pitchFamily="34" charset="-122"/>
              </a:rPr>
              <a:t>C.</a:t>
            </a:r>
            <a:endParaRPr lang="en-US" altLang="zh-CN" sz="2000" b="1">
              <a:solidFill>
                <a:srgbClr val="FF3300"/>
              </a:solidFill>
              <a:latin typeface="微软雅黑" panose="020B0503020204020204" pitchFamily="34" charset="-122"/>
              <a:ea typeface="微软雅黑" panose="020B0503020204020204" pitchFamily="34" charset="-122"/>
            </a:endParaRPr>
          </a:p>
        </p:txBody>
      </p:sp>
      <p:grpSp>
        <p:nvGrpSpPr>
          <p:cNvPr id="224281" name="组合 224280"/>
          <p:cNvGrpSpPr/>
          <p:nvPr/>
        </p:nvGrpSpPr>
        <p:grpSpPr>
          <a:xfrm>
            <a:off x="7885113" y="1771650"/>
            <a:ext cx="1152525" cy="1728788"/>
            <a:chOff x="1338" y="1298"/>
            <a:chExt cx="1407" cy="1942"/>
          </a:xfrm>
        </p:grpSpPr>
        <p:sp>
          <p:nvSpPr>
            <p:cNvPr id="16396" name="椭圆 224281"/>
            <p:cNvSpPr/>
            <p:nvPr/>
          </p:nvSpPr>
          <p:spPr>
            <a:xfrm>
              <a:off x="1360" y="2341"/>
              <a:ext cx="974" cy="772"/>
            </a:xfrm>
            <a:prstGeom prst="ellipse">
              <a:avLst/>
            </a:prstGeom>
            <a:solidFill>
              <a:schemeClr val="hlink"/>
            </a:solidFill>
            <a:ln w="76200" cap="flat" cmpd="tri">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397" name="椭圆 224282"/>
            <p:cNvSpPr/>
            <p:nvPr/>
          </p:nvSpPr>
          <p:spPr>
            <a:xfrm>
              <a:off x="1338" y="1616"/>
              <a:ext cx="1089" cy="726"/>
            </a:xfrm>
            <a:prstGeom prst="ellipse">
              <a:avLst/>
            </a:prstGeom>
            <a:solidFill>
              <a:srgbClr val="00FFFF"/>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398" name="椭圆 224283"/>
            <p:cNvSpPr/>
            <p:nvPr/>
          </p:nvSpPr>
          <p:spPr>
            <a:xfrm>
              <a:off x="1837" y="1934"/>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399" name="直接连接符 224284"/>
            <p:cNvSpPr/>
            <p:nvPr/>
          </p:nvSpPr>
          <p:spPr>
            <a:xfrm>
              <a:off x="1927" y="1979"/>
              <a:ext cx="363" cy="0"/>
            </a:xfrm>
            <a:prstGeom prst="line">
              <a:avLst/>
            </a:prstGeom>
            <a:ln w="28575" cap="flat" cmpd="sng">
              <a:solidFill>
                <a:srgbClr val="FF00FF"/>
              </a:solidFill>
              <a:prstDash val="solid"/>
              <a:round/>
              <a:headEnd type="none" w="med" len="med"/>
              <a:tailEnd type="triangle" w="med" len="med"/>
            </a:ln>
          </p:spPr>
        </p:sp>
        <p:sp>
          <p:nvSpPr>
            <p:cNvPr id="16400" name="直接连接符 224285"/>
            <p:cNvSpPr/>
            <p:nvPr/>
          </p:nvSpPr>
          <p:spPr>
            <a:xfrm>
              <a:off x="1927" y="1888"/>
              <a:ext cx="318" cy="0"/>
            </a:xfrm>
            <a:prstGeom prst="line">
              <a:avLst/>
            </a:prstGeom>
            <a:ln w="38100" cap="flat" cmpd="dbl">
              <a:solidFill>
                <a:srgbClr val="FF00FF"/>
              </a:solidFill>
              <a:prstDash val="solid"/>
              <a:round/>
              <a:headEnd type="none" w="med" len="med"/>
              <a:tailEnd type="triangle" w="med" len="med"/>
            </a:ln>
          </p:spPr>
        </p:sp>
        <p:sp>
          <p:nvSpPr>
            <p:cNvPr id="16401" name="任意多边形 224286"/>
            <p:cNvSpPr/>
            <p:nvPr/>
          </p:nvSpPr>
          <p:spPr>
            <a:xfrm>
              <a:off x="2336" y="1571"/>
              <a:ext cx="181" cy="317"/>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3300"/>
              </a:solidFill>
              <a:prstDash val="solid"/>
              <a:round/>
              <a:headEnd type="none" w="med" len="med"/>
              <a:tailEnd type="triangle" w="med" len="med"/>
            </a:ln>
          </p:spPr>
          <p:txBody>
            <a:bodyPr/>
            <a:p>
              <a:endParaRPr lang="zh-CN" altLang="en-US"/>
            </a:p>
          </p:txBody>
        </p:sp>
        <p:sp>
          <p:nvSpPr>
            <p:cNvPr id="16402" name="任意多边形 224287"/>
            <p:cNvSpPr/>
            <p:nvPr/>
          </p:nvSpPr>
          <p:spPr>
            <a:xfrm>
              <a:off x="2472" y="1526"/>
              <a:ext cx="181" cy="317"/>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00FF"/>
              </a:solidFill>
              <a:prstDash val="solid"/>
              <a:round/>
              <a:headEnd type="none" w="med" len="med"/>
              <a:tailEnd type="triangle" w="med" len="med"/>
            </a:ln>
          </p:spPr>
          <p:txBody>
            <a:bodyPr/>
            <a:p>
              <a:endParaRPr lang="zh-CN" altLang="en-US"/>
            </a:p>
          </p:txBody>
        </p:sp>
        <p:graphicFrame>
          <p:nvGraphicFramePr>
            <p:cNvPr id="16403" name="内容占位符 224288"/>
            <p:cNvGraphicFramePr>
              <a:graphicFrameLocks noGrp="1"/>
            </p:cNvGraphicFramePr>
            <p:nvPr>
              <p:ph sz="quarter" idx="4294967295"/>
            </p:nvPr>
          </p:nvGraphicFramePr>
          <p:xfrm>
            <a:off x="2472" y="1389"/>
            <a:ext cx="207" cy="190"/>
          </p:xfrm>
          <a:graphic>
            <a:graphicData uri="http://schemas.openxmlformats.org/presentationml/2006/ole">
              <mc:AlternateContent xmlns:mc="http://schemas.openxmlformats.org/markup-compatibility/2006">
                <mc:Choice xmlns:v="urn:schemas-microsoft-com:vml" Requires="v">
                  <p:oleObj spid="_x0000_s3108" name="" r:id="rId7" imgW="152400" imgH="139700" progId="Equation.3">
                    <p:embed/>
                  </p:oleObj>
                </mc:Choice>
                <mc:Fallback>
                  <p:oleObj name="" r:id="rId7" imgW="152400" imgH="139700" progId="Equation.3">
                    <p:embed/>
                    <p:pic>
                      <p:nvPicPr>
                        <p:cNvPr id="0" name="图片 3107"/>
                        <p:cNvPicPr/>
                        <p:nvPr/>
                      </p:nvPicPr>
                      <p:blipFill>
                        <a:blip r:embed="rId8"/>
                        <a:stretch>
                          <a:fillRect/>
                        </a:stretch>
                      </p:blipFill>
                      <p:spPr>
                        <a:xfrm>
                          <a:off x="2472" y="1389"/>
                          <a:ext cx="207" cy="190"/>
                        </a:xfrm>
                        <a:prstGeom prst="rect">
                          <a:avLst/>
                        </a:prstGeom>
                        <a:noFill/>
                        <a:ln w="38100">
                          <a:miter/>
                        </a:ln>
                      </p:spPr>
                    </p:pic>
                  </p:oleObj>
                </mc:Fallback>
              </mc:AlternateContent>
            </a:graphicData>
          </a:graphic>
        </p:graphicFrame>
        <p:graphicFrame>
          <p:nvGraphicFramePr>
            <p:cNvPr id="16404" name="内容占位符 224289"/>
            <p:cNvGraphicFramePr>
              <a:graphicFrameLocks noGrp="1"/>
            </p:cNvGraphicFramePr>
            <p:nvPr>
              <p:ph sz="quarter" idx="4294967295"/>
            </p:nvPr>
          </p:nvGraphicFramePr>
          <p:xfrm>
            <a:off x="2109" y="1298"/>
            <a:ext cx="252" cy="231"/>
          </p:xfrm>
          <a:graphic>
            <a:graphicData uri="http://schemas.openxmlformats.org/presentationml/2006/ole">
              <mc:AlternateContent xmlns:mc="http://schemas.openxmlformats.org/markup-compatibility/2006">
                <mc:Choice xmlns:v="urn:schemas-microsoft-com:vml" Requires="v">
                  <p:oleObj spid="_x0000_s3109" name="" r:id="rId9" imgW="152400" imgH="139700" progId="Equation.3">
                    <p:embed/>
                  </p:oleObj>
                </mc:Choice>
                <mc:Fallback>
                  <p:oleObj name="" r:id="rId9" imgW="152400" imgH="139700" progId="Equation.3">
                    <p:embed/>
                    <p:pic>
                      <p:nvPicPr>
                        <p:cNvPr id="0" name="图片 3108"/>
                        <p:cNvPicPr/>
                        <p:nvPr/>
                      </p:nvPicPr>
                      <p:blipFill>
                        <a:blip r:embed="rId10"/>
                        <a:stretch>
                          <a:fillRect/>
                        </a:stretch>
                      </p:blipFill>
                      <p:spPr>
                        <a:xfrm>
                          <a:off x="2109" y="1298"/>
                          <a:ext cx="252" cy="231"/>
                        </a:xfrm>
                        <a:prstGeom prst="rect">
                          <a:avLst/>
                        </a:prstGeom>
                        <a:noFill/>
                        <a:ln w="38100">
                          <a:miter/>
                        </a:ln>
                      </p:spPr>
                    </p:pic>
                  </p:oleObj>
                </mc:Fallback>
              </mc:AlternateContent>
            </a:graphicData>
          </a:graphic>
        </p:graphicFrame>
        <p:graphicFrame>
          <p:nvGraphicFramePr>
            <p:cNvPr id="16405" name="内容占位符 224290"/>
            <p:cNvGraphicFramePr>
              <a:graphicFrameLocks noGrp="1"/>
            </p:cNvGraphicFramePr>
            <p:nvPr>
              <p:ph sz="quarter" idx="4294967295"/>
            </p:nvPr>
          </p:nvGraphicFramePr>
          <p:xfrm>
            <a:off x="1935" y="1526"/>
            <a:ext cx="273" cy="371"/>
          </p:xfrm>
          <a:graphic>
            <a:graphicData uri="http://schemas.openxmlformats.org/presentationml/2006/ole">
              <mc:AlternateContent xmlns:mc="http://schemas.openxmlformats.org/markup-compatibility/2006">
                <mc:Choice xmlns:v="urn:schemas-microsoft-com:vml" Requires="v">
                  <p:oleObj spid="_x0000_s3110" name="" r:id="rId11" imgW="177800" imgH="240665" progId="Equation.3">
                    <p:embed/>
                  </p:oleObj>
                </mc:Choice>
                <mc:Fallback>
                  <p:oleObj name="" r:id="rId11" imgW="177800" imgH="240665" progId="Equation.3">
                    <p:embed/>
                    <p:pic>
                      <p:nvPicPr>
                        <p:cNvPr id="0" name="图片 3109"/>
                        <p:cNvPicPr/>
                        <p:nvPr/>
                      </p:nvPicPr>
                      <p:blipFill>
                        <a:blip r:embed="rId12"/>
                        <a:stretch>
                          <a:fillRect/>
                        </a:stretch>
                      </p:blipFill>
                      <p:spPr>
                        <a:xfrm>
                          <a:off x="1935" y="1526"/>
                          <a:ext cx="273" cy="371"/>
                        </a:xfrm>
                        <a:prstGeom prst="rect">
                          <a:avLst/>
                        </a:prstGeom>
                        <a:noFill/>
                        <a:ln w="38100">
                          <a:miter/>
                        </a:ln>
                      </p:spPr>
                    </p:pic>
                  </p:oleObj>
                </mc:Fallback>
              </mc:AlternateContent>
            </a:graphicData>
          </a:graphic>
        </p:graphicFrame>
        <p:graphicFrame>
          <p:nvGraphicFramePr>
            <p:cNvPr id="16406" name="内容占位符 224291"/>
            <p:cNvGraphicFramePr>
              <a:graphicFrameLocks noGrp="1"/>
            </p:cNvGraphicFramePr>
            <p:nvPr>
              <p:ph sz="quarter" idx="4294967295"/>
            </p:nvPr>
          </p:nvGraphicFramePr>
          <p:xfrm>
            <a:off x="2116" y="1975"/>
            <a:ext cx="257" cy="244"/>
          </p:xfrm>
          <a:graphic>
            <a:graphicData uri="http://schemas.openxmlformats.org/presentationml/2006/ole">
              <mc:AlternateContent xmlns:mc="http://schemas.openxmlformats.org/markup-compatibility/2006">
                <mc:Choice xmlns:v="urn:schemas-microsoft-com:vml" Requires="v">
                  <p:oleObj spid="_x0000_s3111" name="" r:id="rId13" imgW="254000" imgH="241300" progId="Equation.3">
                    <p:embed/>
                  </p:oleObj>
                </mc:Choice>
                <mc:Fallback>
                  <p:oleObj name="" r:id="rId13" imgW="254000" imgH="241300" progId="Equation.3">
                    <p:embed/>
                    <p:pic>
                      <p:nvPicPr>
                        <p:cNvPr id="0" name="图片 3110"/>
                        <p:cNvPicPr/>
                        <p:nvPr/>
                      </p:nvPicPr>
                      <p:blipFill>
                        <a:blip r:embed="rId14"/>
                        <a:stretch>
                          <a:fillRect/>
                        </a:stretch>
                      </p:blipFill>
                      <p:spPr>
                        <a:xfrm>
                          <a:off x="2116" y="1975"/>
                          <a:ext cx="257" cy="244"/>
                        </a:xfrm>
                        <a:prstGeom prst="rect">
                          <a:avLst/>
                        </a:prstGeom>
                        <a:noFill/>
                        <a:ln w="38100">
                          <a:miter/>
                        </a:ln>
                      </p:spPr>
                    </p:pic>
                  </p:oleObj>
                </mc:Fallback>
              </mc:AlternateContent>
            </a:graphicData>
          </a:graphic>
        </p:graphicFrame>
        <p:sp>
          <p:nvSpPr>
            <p:cNvPr id="16407" name="椭圆 224292"/>
            <p:cNvSpPr/>
            <p:nvPr/>
          </p:nvSpPr>
          <p:spPr>
            <a:xfrm>
              <a:off x="1813" y="2296"/>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408" name="矩形 224293"/>
            <p:cNvSpPr/>
            <p:nvPr/>
          </p:nvSpPr>
          <p:spPr>
            <a:xfrm>
              <a:off x="1656" y="1662"/>
              <a:ext cx="494" cy="513"/>
            </a:xfrm>
            <a:prstGeom prst="rect">
              <a:avLst/>
            </a:prstGeom>
            <a:noFill/>
            <a:ln w="9525">
              <a:noFill/>
            </a:ln>
          </p:spPr>
          <p:txBody>
            <a:bodyPr wrap="none" anchor="t" anchorCtr="0">
              <a:spAutoFit/>
            </a:bodyPr>
            <a:p>
              <a:pPr>
                <a:buClr>
                  <a:schemeClr val="bg1"/>
                </a:buClr>
              </a:pPr>
              <a:r>
                <a:rPr lang="en-US" altLang="zh-CN" b="1">
                  <a:latin typeface="Times New Roman" panose="02020603050405020304" pitchFamily="18" charset="0"/>
                  <a:ea typeface="宋体" panose="02010600030101010101" pitchFamily="2" charset="-122"/>
                </a:rPr>
                <a:t>C</a:t>
              </a:r>
              <a:endParaRPr lang="en-US" altLang="zh-CN" b="1">
                <a:latin typeface="Times New Roman" panose="02020603050405020304" pitchFamily="18" charset="0"/>
                <a:ea typeface="宋体" panose="02010600030101010101" pitchFamily="2" charset="-122"/>
              </a:endParaRPr>
            </a:p>
          </p:txBody>
        </p:sp>
        <p:sp>
          <p:nvSpPr>
            <p:cNvPr id="16409" name="直接连接符 224294"/>
            <p:cNvSpPr/>
            <p:nvPr/>
          </p:nvSpPr>
          <p:spPr>
            <a:xfrm flipV="1">
              <a:off x="1904" y="2069"/>
              <a:ext cx="0" cy="272"/>
            </a:xfrm>
            <a:prstGeom prst="line">
              <a:avLst/>
            </a:prstGeom>
            <a:ln w="57150" cap="flat" cmpd="thickThin">
              <a:solidFill>
                <a:schemeClr val="accent2"/>
              </a:solidFill>
              <a:prstDash val="solid"/>
              <a:round/>
              <a:headEnd type="none" w="med" len="med"/>
              <a:tailEnd type="triangle" w="med" len="med"/>
            </a:ln>
          </p:spPr>
        </p:sp>
        <p:sp>
          <p:nvSpPr>
            <p:cNvPr id="16410" name="直接连接符 224295"/>
            <p:cNvSpPr/>
            <p:nvPr/>
          </p:nvSpPr>
          <p:spPr>
            <a:xfrm>
              <a:off x="1882" y="2024"/>
              <a:ext cx="0" cy="182"/>
            </a:xfrm>
            <a:prstGeom prst="line">
              <a:avLst/>
            </a:prstGeom>
            <a:ln w="9525" cap="flat" cmpd="sng">
              <a:solidFill>
                <a:srgbClr val="FF3300"/>
              </a:solidFill>
              <a:prstDash val="solid"/>
              <a:round/>
              <a:headEnd type="none" w="med" len="med"/>
              <a:tailEnd type="triangle" w="med" len="med"/>
            </a:ln>
          </p:spPr>
        </p:sp>
        <p:graphicFrame>
          <p:nvGraphicFramePr>
            <p:cNvPr id="16411" name="对象 224296"/>
            <p:cNvGraphicFramePr/>
            <p:nvPr/>
          </p:nvGraphicFramePr>
          <p:xfrm>
            <a:off x="1496" y="1752"/>
            <a:ext cx="326" cy="326"/>
          </p:xfrm>
          <a:graphic>
            <a:graphicData uri="http://schemas.openxmlformats.org/presentationml/2006/ole">
              <mc:AlternateContent xmlns:mc="http://schemas.openxmlformats.org/markup-compatibility/2006">
                <mc:Choice xmlns:v="urn:schemas-microsoft-com:vml" Requires="v">
                  <p:oleObj spid="_x0000_s3112" name="" r:id="rId15" imgW="241300" imgH="241300" progId="Equation.3">
                    <p:embed/>
                  </p:oleObj>
                </mc:Choice>
                <mc:Fallback>
                  <p:oleObj name="" r:id="rId15" imgW="241300" imgH="241300" progId="Equation.3">
                    <p:embed/>
                    <p:pic>
                      <p:nvPicPr>
                        <p:cNvPr id="0" name="图片 3111"/>
                        <p:cNvPicPr/>
                        <p:nvPr/>
                      </p:nvPicPr>
                      <p:blipFill>
                        <a:blip r:embed="rId16"/>
                        <a:stretch>
                          <a:fillRect/>
                        </a:stretch>
                      </p:blipFill>
                      <p:spPr>
                        <a:xfrm>
                          <a:off x="1496" y="1752"/>
                          <a:ext cx="326" cy="326"/>
                        </a:xfrm>
                        <a:prstGeom prst="rect">
                          <a:avLst/>
                        </a:prstGeom>
                        <a:noFill/>
                        <a:ln w="38100">
                          <a:noFill/>
                          <a:miter/>
                        </a:ln>
                      </p:spPr>
                    </p:pic>
                  </p:oleObj>
                </mc:Fallback>
              </mc:AlternateContent>
            </a:graphicData>
          </a:graphic>
        </p:graphicFrame>
        <p:graphicFrame>
          <p:nvGraphicFramePr>
            <p:cNvPr id="16412" name="对象 224297"/>
            <p:cNvGraphicFramePr/>
            <p:nvPr/>
          </p:nvGraphicFramePr>
          <p:xfrm>
            <a:off x="1949" y="1979"/>
            <a:ext cx="325" cy="309"/>
          </p:xfrm>
          <a:graphic>
            <a:graphicData uri="http://schemas.openxmlformats.org/presentationml/2006/ole">
              <mc:AlternateContent xmlns:mc="http://schemas.openxmlformats.org/markup-compatibility/2006">
                <mc:Choice xmlns:v="urn:schemas-microsoft-com:vml" Requires="v">
                  <p:oleObj spid="_x0000_s3113" name="" r:id="rId17" imgW="241300" imgH="228600" progId="Equation.3">
                    <p:embed/>
                  </p:oleObj>
                </mc:Choice>
                <mc:Fallback>
                  <p:oleObj name="" r:id="rId17" imgW="241300" imgH="228600" progId="Equation.3">
                    <p:embed/>
                    <p:pic>
                      <p:nvPicPr>
                        <p:cNvPr id="0" name="图片 3112"/>
                        <p:cNvPicPr/>
                        <p:nvPr/>
                      </p:nvPicPr>
                      <p:blipFill>
                        <a:blip r:embed="rId18">
                          <a:clrChange>
                            <a:clrFrom>
                              <a:srgbClr val="000000"/>
                            </a:clrFrom>
                            <a:clrTo>
                              <a:srgbClr val="000000">
                                <a:alpha val="0"/>
                              </a:srgbClr>
                            </a:clrTo>
                          </a:clrChange>
                        </a:blip>
                        <a:stretch>
                          <a:fillRect/>
                        </a:stretch>
                      </p:blipFill>
                      <p:spPr>
                        <a:xfrm>
                          <a:off x="1949" y="1979"/>
                          <a:ext cx="325" cy="309"/>
                        </a:xfrm>
                        <a:prstGeom prst="rect">
                          <a:avLst/>
                        </a:prstGeom>
                        <a:noFill/>
                        <a:ln w="38100">
                          <a:noFill/>
                          <a:miter/>
                        </a:ln>
                      </p:spPr>
                    </p:pic>
                  </p:oleObj>
                </mc:Fallback>
              </mc:AlternateContent>
            </a:graphicData>
          </a:graphic>
        </p:graphicFrame>
        <p:sp>
          <p:nvSpPr>
            <p:cNvPr id="16413" name="直接连接符 224298"/>
            <p:cNvSpPr/>
            <p:nvPr/>
          </p:nvSpPr>
          <p:spPr>
            <a:xfrm>
              <a:off x="1610" y="1979"/>
              <a:ext cx="952" cy="0"/>
            </a:xfrm>
            <a:prstGeom prst="line">
              <a:avLst/>
            </a:prstGeom>
            <a:ln w="9525" cap="flat" cmpd="sng">
              <a:solidFill>
                <a:schemeClr val="tx1"/>
              </a:solidFill>
              <a:prstDash val="solid"/>
              <a:round/>
              <a:headEnd type="none" w="med" len="med"/>
              <a:tailEnd type="triangle" w="med" len="med"/>
            </a:ln>
          </p:spPr>
        </p:sp>
        <p:sp>
          <p:nvSpPr>
            <p:cNvPr id="16414" name="直接连接符 224299"/>
            <p:cNvSpPr/>
            <p:nvPr/>
          </p:nvSpPr>
          <p:spPr>
            <a:xfrm>
              <a:off x="1904" y="2387"/>
              <a:ext cx="0" cy="0"/>
            </a:xfrm>
            <a:prstGeom prst="line">
              <a:avLst/>
            </a:prstGeom>
            <a:ln w="9525" cap="flat" cmpd="sng">
              <a:solidFill>
                <a:schemeClr val="tx1"/>
              </a:solidFill>
              <a:prstDash val="solid"/>
              <a:round/>
              <a:headEnd type="none" w="med" len="med"/>
              <a:tailEnd type="triangle" w="med" len="med"/>
            </a:ln>
          </p:spPr>
        </p:sp>
        <p:sp>
          <p:nvSpPr>
            <p:cNvPr id="16415" name="直接连接符 224300"/>
            <p:cNvSpPr/>
            <p:nvPr/>
          </p:nvSpPr>
          <p:spPr>
            <a:xfrm flipV="1">
              <a:off x="1882" y="1434"/>
              <a:ext cx="45" cy="1088"/>
            </a:xfrm>
            <a:prstGeom prst="line">
              <a:avLst/>
            </a:prstGeom>
            <a:ln w="9525" cap="flat" cmpd="sng">
              <a:solidFill>
                <a:schemeClr val="tx1"/>
              </a:solidFill>
              <a:prstDash val="solid"/>
              <a:round/>
              <a:headEnd type="none" w="med" len="med"/>
              <a:tailEnd type="triangle" w="med" len="med"/>
            </a:ln>
          </p:spPr>
        </p:sp>
        <p:sp>
          <p:nvSpPr>
            <p:cNvPr id="16416" name="矩形 224301"/>
            <p:cNvSpPr/>
            <p:nvPr/>
          </p:nvSpPr>
          <p:spPr>
            <a:xfrm>
              <a:off x="1768" y="2643"/>
              <a:ext cx="339" cy="308"/>
            </a:xfrm>
            <a:prstGeom prst="rect">
              <a:avLst/>
            </a:prstGeom>
            <a:noFill/>
            <a:ln w="9525">
              <a:noFill/>
            </a:ln>
          </p:spPr>
          <p:txBody>
            <a:bodyPr wrap="none" anchor="t" anchorCtr="0">
              <a:spAutoFit/>
            </a:bodyPr>
            <a:p>
              <a:pPr>
                <a:buClr>
                  <a:schemeClr val="bg1"/>
                </a:buClr>
              </a:pPr>
              <a:r>
                <a:rPr lang="en-US" altLang="zh-CN" sz="1200" b="1">
                  <a:solidFill>
                    <a:srgbClr val="FF3300"/>
                  </a:solidFill>
                  <a:latin typeface="Times New Roman" panose="02020603050405020304" pitchFamily="18" charset="0"/>
                  <a:ea typeface="宋体" panose="02010600030101010101" pitchFamily="2" charset="-122"/>
                </a:rPr>
                <a:t>P</a:t>
              </a:r>
              <a:endParaRPr lang="en-US" altLang="zh-CN" sz="1200" b="1">
                <a:solidFill>
                  <a:srgbClr val="FF3300"/>
                </a:solidFill>
                <a:latin typeface="Times New Roman" panose="02020603050405020304" pitchFamily="18" charset="0"/>
                <a:ea typeface="宋体" panose="02010600030101010101" pitchFamily="2" charset="-122"/>
              </a:endParaRPr>
            </a:p>
          </p:txBody>
        </p:sp>
        <p:graphicFrame>
          <p:nvGraphicFramePr>
            <p:cNvPr id="16417" name="对象 224302"/>
            <p:cNvGraphicFramePr/>
            <p:nvPr/>
          </p:nvGraphicFramePr>
          <p:xfrm>
            <a:off x="2403" y="2115"/>
            <a:ext cx="342" cy="309"/>
          </p:xfrm>
          <a:graphic>
            <a:graphicData uri="http://schemas.openxmlformats.org/presentationml/2006/ole">
              <mc:AlternateContent xmlns:mc="http://schemas.openxmlformats.org/markup-compatibility/2006">
                <mc:Choice xmlns:v="urn:schemas-microsoft-com:vml" Requires="v">
                  <p:oleObj spid="_x0000_s3114" name="" r:id="rId19" imgW="254000" imgH="228600" progId="Equation.3">
                    <p:embed/>
                  </p:oleObj>
                </mc:Choice>
                <mc:Fallback>
                  <p:oleObj name="" r:id="rId19" imgW="254000" imgH="228600" progId="Equation.3">
                    <p:embed/>
                    <p:pic>
                      <p:nvPicPr>
                        <p:cNvPr id="0" name="图片 3113"/>
                        <p:cNvPicPr/>
                        <p:nvPr/>
                      </p:nvPicPr>
                      <p:blipFill>
                        <a:blip r:embed="rId20">
                          <a:clrChange>
                            <a:clrFrom>
                              <a:srgbClr val="000000"/>
                            </a:clrFrom>
                            <a:clrTo>
                              <a:srgbClr val="000000">
                                <a:alpha val="0"/>
                              </a:srgbClr>
                            </a:clrTo>
                          </a:clrChange>
                        </a:blip>
                        <a:stretch>
                          <a:fillRect/>
                        </a:stretch>
                      </p:blipFill>
                      <p:spPr>
                        <a:xfrm>
                          <a:off x="2403" y="2115"/>
                          <a:ext cx="342" cy="309"/>
                        </a:xfrm>
                        <a:prstGeom prst="rect">
                          <a:avLst/>
                        </a:prstGeom>
                        <a:noFill/>
                        <a:ln w="38100">
                          <a:noFill/>
                          <a:miter/>
                        </a:ln>
                      </p:spPr>
                    </p:pic>
                  </p:oleObj>
                </mc:Fallback>
              </mc:AlternateContent>
            </a:graphicData>
          </a:graphic>
        </p:graphicFrame>
        <p:sp>
          <p:nvSpPr>
            <p:cNvPr id="16418" name="直接连接符 224303"/>
            <p:cNvSpPr/>
            <p:nvPr/>
          </p:nvSpPr>
          <p:spPr>
            <a:xfrm>
              <a:off x="1904" y="2341"/>
              <a:ext cx="499" cy="46"/>
            </a:xfrm>
            <a:prstGeom prst="line">
              <a:avLst/>
            </a:prstGeom>
            <a:ln w="57150" cap="flat" cmpd="thinThick">
              <a:solidFill>
                <a:schemeClr val="accent2"/>
              </a:solidFill>
              <a:prstDash val="solid"/>
              <a:round/>
              <a:headEnd type="none" w="med" len="med"/>
              <a:tailEnd type="triangle" w="med" len="med"/>
            </a:ln>
          </p:spPr>
        </p:sp>
        <p:sp>
          <p:nvSpPr>
            <p:cNvPr id="16419" name="矩形 224304"/>
            <p:cNvSpPr/>
            <p:nvPr/>
          </p:nvSpPr>
          <p:spPr>
            <a:xfrm>
              <a:off x="1518" y="2726"/>
              <a:ext cx="225" cy="514"/>
            </a:xfrm>
            <a:prstGeom prst="rect">
              <a:avLst/>
            </a:prstGeom>
            <a:noFill/>
            <a:ln w="9525">
              <a:noFill/>
            </a:ln>
          </p:spPr>
          <p:txBody>
            <a:bodyPr wrap="none" anchor="t" anchorCtr="0">
              <a:spAutoFit/>
            </a:bodyPr>
            <a:p>
              <a:pPr>
                <a:buClr>
                  <a:schemeClr val="bg1"/>
                </a:buClr>
              </a:pPr>
              <a:endParaRPr lang="en-US" altLang="zh-CN" b="1">
                <a:solidFill>
                  <a:srgbClr val="FF3300"/>
                </a:solidFill>
                <a:latin typeface="Times New Roman" panose="02020603050405020304" pitchFamily="18" charset="0"/>
                <a:ea typeface="宋体" panose="02010600030101010101" pitchFamily="2" charset="-122"/>
              </a:endParaRPr>
            </a:p>
          </p:txBody>
        </p:sp>
      </p:grpSp>
      <p:grpSp>
        <p:nvGrpSpPr>
          <p:cNvPr id="224306" name="组合 224305"/>
          <p:cNvGrpSpPr/>
          <p:nvPr/>
        </p:nvGrpSpPr>
        <p:grpSpPr>
          <a:xfrm>
            <a:off x="6948488" y="3827463"/>
            <a:ext cx="2376487" cy="1166812"/>
            <a:chOff x="249" y="3022"/>
            <a:chExt cx="2036" cy="1367"/>
          </a:xfrm>
        </p:grpSpPr>
        <p:sp>
          <p:nvSpPr>
            <p:cNvPr id="16421" name="等腰三角形 224306"/>
            <p:cNvSpPr/>
            <p:nvPr/>
          </p:nvSpPr>
          <p:spPr>
            <a:xfrm>
              <a:off x="1293" y="3294"/>
              <a:ext cx="136" cy="136"/>
            </a:xfrm>
            <a:prstGeom prst="triangle">
              <a:avLst>
                <a:gd name="adj" fmla="val 50000"/>
              </a:avLst>
            </a:prstGeom>
            <a:solidFill>
              <a:srgbClr val="00FFFF"/>
            </a:solidFill>
            <a:ln w="9525" cap="flat" cmpd="sng">
              <a:solidFill>
                <a:schemeClr val="tx1"/>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422" name="直接连接符 224307"/>
            <p:cNvSpPr/>
            <p:nvPr/>
          </p:nvSpPr>
          <p:spPr>
            <a:xfrm flipH="1">
              <a:off x="1066" y="3294"/>
              <a:ext cx="816" cy="816"/>
            </a:xfrm>
            <a:prstGeom prst="line">
              <a:avLst/>
            </a:prstGeom>
            <a:ln w="76200" cap="flat" cmpd="sng">
              <a:solidFill>
                <a:schemeClr val="tx1"/>
              </a:solidFill>
              <a:prstDash val="solid"/>
              <a:round/>
              <a:headEnd type="none" w="med" len="med"/>
              <a:tailEnd type="none" w="med" len="med"/>
            </a:ln>
          </p:spPr>
        </p:sp>
        <p:sp>
          <p:nvSpPr>
            <p:cNvPr id="16423" name="直接连接符 224308"/>
            <p:cNvSpPr/>
            <p:nvPr/>
          </p:nvSpPr>
          <p:spPr>
            <a:xfrm>
              <a:off x="839" y="4156"/>
              <a:ext cx="726" cy="0"/>
            </a:xfrm>
            <a:prstGeom prst="line">
              <a:avLst/>
            </a:prstGeom>
            <a:ln w="76200" cap="flat" cmpd="tri">
              <a:solidFill>
                <a:schemeClr val="tx1"/>
              </a:solidFill>
              <a:prstDash val="solid"/>
              <a:round/>
              <a:headEnd type="none" w="med" len="med"/>
              <a:tailEnd type="none" w="med" len="med"/>
            </a:ln>
          </p:spPr>
        </p:sp>
        <p:sp>
          <p:nvSpPr>
            <p:cNvPr id="16424" name="直接连接符 224309"/>
            <p:cNvSpPr/>
            <p:nvPr/>
          </p:nvSpPr>
          <p:spPr>
            <a:xfrm flipH="1">
              <a:off x="1338" y="3294"/>
              <a:ext cx="544" cy="0"/>
            </a:xfrm>
            <a:prstGeom prst="line">
              <a:avLst/>
            </a:prstGeom>
            <a:ln w="9525" cap="flat" cmpd="sng">
              <a:solidFill>
                <a:schemeClr val="tx1"/>
              </a:solidFill>
              <a:prstDash val="solid"/>
              <a:round/>
              <a:headEnd type="none" w="med" len="med"/>
              <a:tailEnd type="none" w="med" len="med"/>
            </a:ln>
          </p:spPr>
        </p:sp>
        <p:sp>
          <p:nvSpPr>
            <p:cNvPr id="16425" name="椭圆 224310"/>
            <p:cNvSpPr/>
            <p:nvPr/>
          </p:nvSpPr>
          <p:spPr>
            <a:xfrm>
              <a:off x="1338" y="3248"/>
              <a:ext cx="45" cy="91"/>
            </a:xfrm>
            <a:prstGeom prst="ellipse">
              <a:avLst/>
            </a:prstGeom>
            <a:solidFill>
              <a:srgbClr val="00FFFF"/>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426" name="直接连接符 224311"/>
            <p:cNvSpPr/>
            <p:nvPr/>
          </p:nvSpPr>
          <p:spPr>
            <a:xfrm>
              <a:off x="1202" y="3430"/>
              <a:ext cx="272" cy="0"/>
            </a:xfrm>
            <a:prstGeom prst="line">
              <a:avLst/>
            </a:prstGeom>
            <a:ln w="57150" cap="flat" cmpd="thinThick">
              <a:solidFill>
                <a:schemeClr val="tx1"/>
              </a:solidFill>
              <a:prstDash val="solid"/>
              <a:round/>
              <a:headEnd type="none" w="med" len="med"/>
              <a:tailEnd type="none" w="med" len="med"/>
            </a:ln>
          </p:spPr>
        </p:sp>
        <p:sp>
          <p:nvSpPr>
            <p:cNvPr id="16427" name="矩形 224312"/>
            <p:cNvSpPr/>
            <p:nvPr/>
          </p:nvSpPr>
          <p:spPr>
            <a:xfrm>
              <a:off x="1657" y="3119"/>
              <a:ext cx="268" cy="357"/>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A</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28" name="矩形 224313"/>
            <p:cNvSpPr/>
            <p:nvPr/>
          </p:nvSpPr>
          <p:spPr>
            <a:xfrm>
              <a:off x="748" y="3982"/>
              <a:ext cx="260" cy="357"/>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B</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29" name="矩形 224314"/>
            <p:cNvSpPr/>
            <p:nvPr/>
          </p:nvSpPr>
          <p:spPr>
            <a:xfrm>
              <a:off x="1338" y="3165"/>
              <a:ext cx="276" cy="357"/>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O</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30" name="椭圆 224315"/>
            <p:cNvSpPr/>
            <p:nvPr/>
          </p:nvSpPr>
          <p:spPr>
            <a:xfrm>
              <a:off x="1474" y="3611"/>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6431" name="矩形 224316"/>
            <p:cNvSpPr/>
            <p:nvPr/>
          </p:nvSpPr>
          <p:spPr>
            <a:xfrm>
              <a:off x="1474" y="3755"/>
              <a:ext cx="268" cy="357"/>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C</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32" name="直接连接符 224317"/>
            <p:cNvSpPr/>
            <p:nvPr/>
          </p:nvSpPr>
          <p:spPr>
            <a:xfrm flipH="1">
              <a:off x="930" y="3294"/>
              <a:ext cx="953" cy="0"/>
            </a:xfrm>
            <a:prstGeom prst="line">
              <a:avLst/>
            </a:prstGeom>
            <a:ln w="9525" cap="flat" cmpd="sng">
              <a:solidFill>
                <a:schemeClr val="tx1"/>
              </a:solidFill>
              <a:prstDash val="lgDashDotDot"/>
              <a:round/>
              <a:headEnd type="none" w="med" len="med"/>
              <a:tailEnd type="none" w="med" len="med"/>
            </a:ln>
          </p:spPr>
        </p:sp>
        <p:sp>
          <p:nvSpPr>
            <p:cNvPr id="16433" name="直接连接符 224318"/>
            <p:cNvSpPr/>
            <p:nvPr/>
          </p:nvSpPr>
          <p:spPr>
            <a:xfrm flipV="1">
              <a:off x="1066" y="3248"/>
              <a:ext cx="0" cy="862"/>
            </a:xfrm>
            <a:prstGeom prst="line">
              <a:avLst/>
            </a:prstGeom>
            <a:ln w="9525" cap="flat" cmpd="sng">
              <a:solidFill>
                <a:schemeClr val="tx1"/>
              </a:solidFill>
              <a:prstDash val="lgDashDotDot"/>
              <a:round/>
              <a:headEnd type="none" w="med" len="med"/>
              <a:tailEnd type="none" w="med" len="med"/>
            </a:ln>
          </p:spPr>
        </p:sp>
        <p:sp>
          <p:nvSpPr>
            <p:cNvPr id="16434" name="矩形 224319"/>
            <p:cNvSpPr/>
            <p:nvPr/>
          </p:nvSpPr>
          <p:spPr>
            <a:xfrm>
              <a:off x="794" y="3301"/>
              <a:ext cx="268" cy="357"/>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D</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35" name="直接连接符 224320"/>
            <p:cNvSpPr/>
            <p:nvPr/>
          </p:nvSpPr>
          <p:spPr>
            <a:xfrm>
              <a:off x="1066" y="3294"/>
              <a:ext cx="453" cy="363"/>
            </a:xfrm>
            <a:prstGeom prst="line">
              <a:avLst/>
            </a:prstGeom>
            <a:ln w="9525" cap="flat" cmpd="sng">
              <a:solidFill>
                <a:schemeClr val="tx1"/>
              </a:solidFill>
              <a:prstDash val="lgDashDotDot"/>
              <a:round/>
              <a:headEnd type="none" w="med" len="med"/>
              <a:tailEnd type="none" w="med" len="med"/>
            </a:ln>
          </p:spPr>
        </p:sp>
        <p:sp>
          <p:nvSpPr>
            <p:cNvPr id="16436" name="任意多边形 224321"/>
            <p:cNvSpPr/>
            <p:nvPr/>
          </p:nvSpPr>
          <p:spPr>
            <a:xfrm>
              <a:off x="1066" y="3294"/>
              <a:ext cx="159" cy="181"/>
            </a:xfrm>
            <a:custGeom>
              <a:avLst/>
              <a:gdLst/>
              <a:ahLst/>
              <a:cxnLst/>
              <a:pathLst>
                <a:path w="159" h="181">
                  <a:moveTo>
                    <a:pt x="136" y="0"/>
                  </a:moveTo>
                  <a:cubicBezTo>
                    <a:pt x="147" y="53"/>
                    <a:pt x="159" y="106"/>
                    <a:pt x="136" y="136"/>
                  </a:cubicBezTo>
                  <a:cubicBezTo>
                    <a:pt x="113" y="166"/>
                    <a:pt x="23" y="174"/>
                    <a:pt x="0" y="181"/>
                  </a:cubicBezTo>
                </a:path>
              </a:pathLst>
            </a:custGeom>
            <a:noFill/>
            <a:ln w="9525" cap="flat" cmpd="sng">
              <a:solidFill>
                <a:schemeClr val="tx1"/>
              </a:solidFill>
              <a:prstDash val="solid"/>
              <a:round/>
              <a:headEnd type="triangle" w="med" len="med"/>
              <a:tailEnd type="triangle" w="med" len="med"/>
            </a:ln>
          </p:spPr>
          <p:txBody>
            <a:bodyPr/>
            <a:p>
              <a:endParaRPr lang="zh-CN" altLang="en-US"/>
            </a:p>
          </p:txBody>
        </p:sp>
        <p:graphicFrame>
          <p:nvGraphicFramePr>
            <p:cNvPr id="16437" name="对象 224322"/>
            <p:cNvGraphicFramePr/>
            <p:nvPr/>
          </p:nvGraphicFramePr>
          <p:xfrm>
            <a:off x="1028" y="3549"/>
            <a:ext cx="190" cy="224"/>
          </p:xfrm>
          <a:graphic>
            <a:graphicData uri="http://schemas.openxmlformats.org/presentationml/2006/ole">
              <mc:AlternateContent xmlns:mc="http://schemas.openxmlformats.org/markup-compatibility/2006">
                <mc:Choice xmlns:v="urn:schemas-microsoft-com:vml" Requires="v">
                  <p:oleObj spid="_x0000_s3115" name="" r:id="rId21" imgW="139700" imgH="165100" progId="Equation.3">
                    <p:embed/>
                  </p:oleObj>
                </mc:Choice>
                <mc:Fallback>
                  <p:oleObj name="" r:id="rId21" imgW="139700" imgH="165100" progId="Equation.3">
                    <p:embed/>
                    <p:pic>
                      <p:nvPicPr>
                        <p:cNvPr id="0" name="图片 3114"/>
                        <p:cNvPicPr/>
                        <p:nvPr/>
                      </p:nvPicPr>
                      <p:blipFill>
                        <a:blip r:embed="rId22"/>
                        <a:stretch>
                          <a:fillRect/>
                        </a:stretch>
                      </p:blipFill>
                      <p:spPr>
                        <a:xfrm>
                          <a:off x="1028" y="3549"/>
                          <a:ext cx="190" cy="224"/>
                        </a:xfrm>
                        <a:prstGeom prst="rect">
                          <a:avLst/>
                        </a:prstGeom>
                        <a:noFill/>
                        <a:ln w="38100">
                          <a:noFill/>
                          <a:miter/>
                        </a:ln>
                      </p:spPr>
                    </p:pic>
                  </p:oleObj>
                </mc:Fallback>
              </mc:AlternateContent>
            </a:graphicData>
          </a:graphic>
        </p:graphicFrame>
        <p:sp>
          <p:nvSpPr>
            <p:cNvPr id="16438" name="直接连接符 224323"/>
            <p:cNvSpPr/>
            <p:nvPr/>
          </p:nvSpPr>
          <p:spPr>
            <a:xfrm>
              <a:off x="1882" y="3339"/>
              <a:ext cx="0" cy="318"/>
            </a:xfrm>
            <a:prstGeom prst="line">
              <a:avLst/>
            </a:prstGeom>
            <a:ln w="9525" cap="flat" cmpd="sng">
              <a:solidFill>
                <a:schemeClr val="tx1"/>
              </a:solidFill>
              <a:prstDash val="solid"/>
              <a:round/>
              <a:headEnd type="none" w="med" len="med"/>
              <a:tailEnd type="triangle" w="med" len="med"/>
            </a:ln>
          </p:spPr>
        </p:sp>
        <p:graphicFrame>
          <p:nvGraphicFramePr>
            <p:cNvPr id="16439" name="对象 224324"/>
            <p:cNvGraphicFramePr/>
            <p:nvPr/>
          </p:nvGraphicFramePr>
          <p:xfrm>
            <a:off x="1655" y="3566"/>
            <a:ext cx="453" cy="233"/>
          </p:xfrm>
          <a:graphic>
            <a:graphicData uri="http://schemas.openxmlformats.org/presentationml/2006/ole">
              <mc:AlternateContent xmlns:mc="http://schemas.openxmlformats.org/markup-compatibility/2006">
                <mc:Choice xmlns:v="urn:schemas-microsoft-com:vml" Requires="v">
                  <p:oleObj spid="_x0000_s3116" name="" r:id="rId23" imgW="418465" imgH="215900" progId="Equation.3">
                    <p:embed/>
                  </p:oleObj>
                </mc:Choice>
                <mc:Fallback>
                  <p:oleObj name="" r:id="rId23" imgW="418465" imgH="215900" progId="Equation.3">
                    <p:embed/>
                    <p:pic>
                      <p:nvPicPr>
                        <p:cNvPr id="0" name="图片 3115"/>
                        <p:cNvPicPr/>
                        <p:nvPr/>
                      </p:nvPicPr>
                      <p:blipFill>
                        <a:blip r:embed="rId24"/>
                        <a:stretch>
                          <a:fillRect/>
                        </a:stretch>
                      </p:blipFill>
                      <p:spPr>
                        <a:xfrm>
                          <a:off x="1655" y="3566"/>
                          <a:ext cx="453" cy="233"/>
                        </a:xfrm>
                        <a:prstGeom prst="rect">
                          <a:avLst/>
                        </a:prstGeom>
                        <a:noFill/>
                        <a:ln w="38100">
                          <a:noFill/>
                          <a:miter/>
                        </a:ln>
                      </p:spPr>
                    </p:pic>
                  </p:oleObj>
                </mc:Fallback>
              </mc:AlternateContent>
            </a:graphicData>
          </a:graphic>
        </p:graphicFrame>
        <p:graphicFrame>
          <p:nvGraphicFramePr>
            <p:cNvPr id="16440" name="对象 224325"/>
            <p:cNvGraphicFramePr/>
            <p:nvPr/>
          </p:nvGraphicFramePr>
          <p:xfrm>
            <a:off x="1506" y="3853"/>
            <a:ext cx="161" cy="303"/>
          </p:xfrm>
          <a:graphic>
            <a:graphicData uri="http://schemas.openxmlformats.org/presentationml/2006/ole">
              <mc:AlternateContent xmlns:mc="http://schemas.openxmlformats.org/markup-compatibility/2006">
                <mc:Choice xmlns:v="urn:schemas-microsoft-com:vml" Requires="v">
                  <p:oleObj spid="_x0000_s3117" name="" r:id="rId25" imgW="914400" imgH="215900" progId="Equation.3">
                    <p:embed/>
                  </p:oleObj>
                </mc:Choice>
                <mc:Fallback>
                  <p:oleObj name="" r:id="rId25" imgW="914400" imgH="215900" progId="Equation.3">
                    <p:embed/>
                    <p:pic>
                      <p:nvPicPr>
                        <p:cNvPr id="0" name="图片 3116"/>
                        <p:cNvPicPr/>
                        <p:nvPr/>
                      </p:nvPicPr>
                      <p:blipFill>
                        <a:blip r:embed="rId26"/>
                        <a:stretch>
                          <a:fillRect/>
                        </a:stretch>
                      </p:blipFill>
                      <p:spPr>
                        <a:xfrm>
                          <a:off x="1506" y="3853"/>
                          <a:ext cx="161" cy="303"/>
                        </a:xfrm>
                        <a:prstGeom prst="rect">
                          <a:avLst/>
                        </a:prstGeom>
                        <a:noFill/>
                        <a:ln w="38100">
                          <a:noFill/>
                          <a:miter/>
                        </a:ln>
                      </p:spPr>
                    </p:pic>
                  </p:oleObj>
                </mc:Fallback>
              </mc:AlternateContent>
            </a:graphicData>
          </a:graphic>
        </p:graphicFrame>
        <p:sp>
          <p:nvSpPr>
            <p:cNvPr id="16441" name="矩形 224326"/>
            <p:cNvSpPr/>
            <p:nvPr/>
          </p:nvSpPr>
          <p:spPr>
            <a:xfrm>
              <a:off x="1881" y="3853"/>
              <a:ext cx="404" cy="536"/>
            </a:xfrm>
            <a:prstGeom prst="rect">
              <a:avLst/>
            </a:prstGeom>
            <a:noFill/>
            <a:ln w="9525">
              <a:noFill/>
            </a:ln>
          </p:spPr>
          <p:txBody>
            <a:bodyPr anchor="t" anchorCtr="0">
              <a:spAutoFit/>
            </a:bodyPr>
            <a:p>
              <a:pPr>
                <a:buClr>
                  <a:schemeClr val="bg1"/>
                </a:buClr>
              </a:pPr>
              <a:endParaRPr lang="en-US" altLang="zh-CN" b="1">
                <a:solidFill>
                  <a:srgbClr val="FF3300"/>
                </a:solidFill>
                <a:latin typeface="Times New Roman" panose="02020603050405020304" pitchFamily="18" charset="0"/>
                <a:ea typeface="宋体" panose="02010600030101010101" pitchFamily="2" charset="-122"/>
              </a:endParaRPr>
            </a:p>
          </p:txBody>
        </p:sp>
        <p:sp>
          <p:nvSpPr>
            <p:cNvPr id="16442" name="矩形 224327"/>
            <p:cNvSpPr/>
            <p:nvPr/>
          </p:nvSpPr>
          <p:spPr>
            <a:xfrm>
              <a:off x="249" y="3022"/>
              <a:ext cx="589" cy="536"/>
            </a:xfrm>
            <a:prstGeom prst="rect">
              <a:avLst/>
            </a:prstGeom>
            <a:noFill/>
            <a:ln w="9525">
              <a:noFill/>
            </a:ln>
          </p:spPr>
          <p:txBody>
            <a:bodyPr anchor="t" anchorCtr="0">
              <a:spAutoFit/>
            </a:bodyPr>
            <a:p>
              <a:pPr>
                <a:buClr>
                  <a:schemeClr val="bg1"/>
                </a:buClr>
              </a:pPr>
              <a:endParaRPr lang="en-US" altLang="zh-CN" b="1">
                <a:latin typeface="Times New Roman" panose="02020603050405020304" pitchFamily="18" charset="0"/>
                <a:ea typeface="宋体" panose="02010600030101010101" pitchFamily="2" charset="-122"/>
              </a:endParaRPr>
            </a:p>
          </p:txBody>
        </p:sp>
      </p:grpSp>
      <p:grpSp>
        <p:nvGrpSpPr>
          <p:cNvPr id="224329" name="组合 224328"/>
          <p:cNvGrpSpPr/>
          <p:nvPr/>
        </p:nvGrpSpPr>
        <p:grpSpPr>
          <a:xfrm>
            <a:off x="7380288" y="4722813"/>
            <a:ext cx="1722437" cy="1247775"/>
            <a:chOff x="2971" y="754"/>
            <a:chExt cx="1385" cy="1145"/>
          </a:xfrm>
        </p:grpSpPr>
        <p:sp>
          <p:nvSpPr>
            <p:cNvPr id="16444" name="直接连接符 224329"/>
            <p:cNvSpPr/>
            <p:nvPr/>
          </p:nvSpPr>
          <p:spPr>
            <a:xfrm flipH="1">
              <a:off x="3153" y="1116"/>
              <a:ext cx="815" cy="1"/>
            </a:xfrm>
            <a:prstGeom prst="line">
              <a:avLst/>
            </a:prstGeom>
            <a:ln w="9525" cap="flat" cmpd="sng">
              <a:solidFill>
                <a:schemeClr val="tx1"/>
              </a:solidFill>
              <a:prstDash val="lgDashDotDot"/>
              <a:round/>
              <a:headEnd type="none" w="med" len="med"/>
              <a:tailEnd type="none" w="med" len="med"/>
            </a:ln>
          </p:spPr>
        </p:sp>
        <p:sp>
          <p:nvSpPr>
            <p:cNvPr id="16445" name="直接连接符 224330"/>
            <p:cNvSpPr/>
            <p:nvPr/>
          </p:nvSpPr>
          <p:spPr>
            <a:xfrm flipH="1">
              <a:off x="3198" y="1117"/>
              <a:ext cx="861" cy="635"/>
            </a:xfrm>
            <a:prstGeom prst="line">
              <a:avLst/>
            </a:prstGeom>
            <a:ln w="76200" cap="flat" cmpd="sng">
              <a:solidFill>
                <a:schemeClr val="tx1"/>
              </a:solidFill>
              <a:prstDash val="solid"/>
              <a:round/>
              <a:headEnd type="none" w="med" len="med"/>
              <a:tailEnd type="none" w="med" len="med"/>
            </a:ln>
          </p:spPr>
        </p:sp>
        <p:sp>
          <p:nvSpPr>
            <p:cNvPr id="16446" name="矩形 224331"/>
            <p:cNvSpPr/>
            <p:nvPr/>
          </p:nvSpPr>
          <p:spPr>
            <a:xfrm>
              <a:off x="4105" y="1002"/>
              <a:ext cx="251" cy="279"/>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A</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47" name="矩形 224332"/>
            <p:cNvSpPr/>
            <p:nvPr/>
          </p:nvSpPr>
          <p:spPr>
            <a:xfrm>
              <a:off x="3515" y="1160"/>
              <a:ext cx="265" cy="309"/>
            </a:xfrm>
            <a:prstGeom prst="rect">
              <a:avLst/>
            </a:prstGeom>
            <a:noFill/>
            <a:ln w="9525">
              <a:noFill/>
            </a:ln>
          </p:spPr>
          <p:txBody>
            <a:bodyPr wrap="none" anchor="t" anchorCtr="0">
              <a:spAutoFit/>
            </a:bodyPr>
            <a:p>
              <a:pPr>
                <a:buClr>
                  <a:schemeClr val="bg1"/>
                </a:buClr>
              </a:pPr>
              <a:r>
                <a:rPr lang="en-US" altLang="zh-CN" sz="1600" b="1">
                  <a:solidFill>
                    <a:srgbClr val="FF3300"/>
                  </a:solidFill>
                  <a:latin typeface="Times New Roman" panose="02020603050405020304" pitchFamily="18" charset="0"/>
                  <a:ea typeface="宋体" panose="02010600030101010101" pitchFamily="2" charset="-122"/>
                </a:rPr>
                <a:t>C</a:t>
              </a:r>
              <a:endParaRPr lang="en-US" altLang="zh-CN" sz="1600" b="1">
                <a:solidFill>
                  <a:srgbClr val="FF3300"/>
                </a:solidFill>
                <a:latin typeface="Times New Roman" panose="02020603050405020304" pitchFamily="18" charset="0"/>
                <a:ea typeface="宋体" panose="02010600030101010101" pitchFamily="2" charset="-122"/>
              </a:endParaRPr>
            </a:p>
          </p:txBody>
        </p:sp>
        <p:sp>
          <p:nvSpPr>
            <p:cNvPr id="16448" name="直接连接符 224333"/>
            <p:cNvSpPr/>
            <p:nvPr/>
          </p:nvSpPr>
          <p:spPr>
            <a:xfrm flipV="1">
              <a:off x="3198" y="1117"/>
              <a:ext cx="0" cy="635"/>
            </a:xfrm>
            <a:prstGeom prst="line">
              <a:avLst/>
            </a:prstGeom>
            <a:ln w="9525" cap="flat" cmpd="sng">
              <a:solidFill>
                <a:schemeClr val="tx1"/>
              </a:solidFill>
              <a:prstDash val="lgDashDotDot"/>
              <a:round/>
              <a:headEnd type="none" w="med" len="med"/>
              <a:tailEnd type="none" w="med" len="med"/>
            </a:ln>
          </p:spPr>
        </p:sp>
        <p:sp>
          <p:nvSpPr>
            <p:cNvPr id="16449" name="直接连接符 224334"/>
            <p:cNvSpPr/>
            <p:nvPr/>
          </p:nvSpPr>
          <p:spPr>
            <a:xfrm>
              <a:off x="3153" y="1071"/>
              <a:ext cx="453" cy="318"/>
            </a:xfrm>
            <a:prstGeom prst="line">
              <a:avLst/>
            </a:prstGeom>
            <a:ln w="9525" cap="flat" cmpd="sng">
              <a:solidFill>
                <a:schemeClr val="accent2"/>
              </a:solidFill>
              <a:prstDash val="lgDashDotDot"/>
              <a:round/>
              <a:headEnd type="none" w="med" len="med"/>
              <a:tailEnd type="none" w="med" len="med"/>
            </a:ln>
          </p:spPr>
        </p:sp>
        <p:sp>
          <p:nvSpPr>
            <p:cNvPr id="16450" name="直接连接符 224335"/>
            <p:cNvSpPr/>
            <p:nvPr/>
          </p:nvSpPr>
          <p:spPr>
            <a:xfrm>
              <a:off x="2971" y="1752"/>
              <a:ext cx="1134" cy="0"/>
            </a:xfrm>
            <a:prstGeom prst="line">
              <a:avLst/>
            </a:prstGeom>
            <a:ln w="76200" cap="flat" cmpd="tri">
              <a:solidFill>
                <a:schemeClr val="tx1"/>
              </a:solidFill>
              <a:prstDash val="solid"/>
              <a:round/>
              <a:headEnd type="none" w="med" len="med"/>
              <a:tailEnd type="none" w="med" len="med"/>
            </a:ln>
          </p:spPr>
        </p:sp>
        <p:sp>
          <p:nvSpPr>
            <p:cNvPr id="16451" name="直接连接符 224336"/>
            <p:cNvSpPr/>
            <p:nvPr/>
          </p:nvSpPr>
          <p:spPr>
            <a:xfrm flipV="1">
              <a:off x="4105" y="754"/>
              <a:ext cx="0" cy="998"/>
            </a:xfrm>
            <a:prstGeom prst="line">
              <a:avLst/>
            </a:prstGeom>
            <a:ln w="76200" cap="flat" cmpd="tri">
              <a:solidFill>
                <a:schemeClr val="tx1"/>
              </a:solidFill>
              <a:prstDash val="solid"/>
              <a:round/>
              <a:headEnd type="none" w="med" len="med"/>
              <a:tailEnd type="none" w="med" len="med"/>
            </a:ln>
          </p:spPr>
        </p:sp>
        <p:sp>
          <p:nvSpPr>
            <p:cNvPr id="16452" name="椭圆 224337"/>
            <p:cNvSpPr/>
            <p:nvPr/>
          </p:nvSpPr>
          <p:spPr>
            <a:xfrm>
              <a:off x="3606" y="1389"/>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16453" name="对象 224338"/>
            <p:cNvGraphicFramePr/>
            <p:nvPr/>
          </p:nvGraphicFramePr>
          <p:xfrm>
            <a:off x="3788" y="1480"/>
            <a:ext cx="190" cy="224"/>
          </p:xfrm>
          <a:graphic>
            <a:graphicData uri="http://schemas.openxmlformats.org/presentationml/2006/ole">
              <mc:AlternateContent xmlns:mc="http://schemas.openxmlformats.org/markup-compatibility/2006">
                <mc:Choice xmlns:v="urn:schemas-microsoft-com:vml" Requires="v">
                  <p:oleObj spid="_x0000_s3118" name="" r:id="rId27" imgW="139700" imgH="165100" progId="Equation.3">
                    <p:embed/>
                  </p:oleObj>
                </mc:Choice>
                <mc:Fallback>
                  <p:oleObj name="" r:id="rId27" imgW="139700" imgH="165100" progId="Equation.3">
                    <p:embed/>
                    <p:pic>
                      <p:nvPicPr>
                        <p:cNvPr id="0" name="图片 3117"/>
                        <p:cNvPicPr/>
                        <p:nvPr/>
                      </p:nvPicPr>
                      <p:blipFill>
                        <a:blip r:embed="rId22"/>
                        <a:stretch>
                          <a:fillRect/>
                        </a:stretch>
                      </p:blipFill>
                      <p:spPr>
                        <a:xfrm>
                          <a:off x="3788" y="1480"/>
                          <a:ext cx="190" cy="224"/>
                        </a:xfrm>
                        <a:prstGeom prst="rect">
                          <a:avLst/>
                        </a:prstGeom>
                        <a:noFill/>
                        <a:ln w="38100">
                          <a:noFill/>
                          <a:miter/>
                        </a:ln>
                      </p:spPr>
                    </p:pic>
                  </p:oleObj>
                </mc:Fallback>
              </mc:AlternateContent>
            </a:graphicData>
          </a:graphic>
        </p:graphicFrame>
        <p:sp>
          <p:nvSpPr>
            <p:cNvPr id="16454" name="任意多边形 224339"/>
            <p:cNvSpPr/>
            <p:nvPr/>
          </p:nvSpPr>
          <p:spPr>
            <a:xfrm>
              <a:off x="3962" y="1562"/>
              <a:ext cx="143" cy="144"/>
            </a:xfrm>
            <a:custGeom>
              <a:avLst/>
              <a:gdLst/>
              <a:ahLst/>
              <a:cxnLst/>
              <a:pathLst>
                <a:path w="143" h="144">
                  <a:moveTo>
                    <a:pt x="143" y="8"/>
                  </a:moveTo>
                  <a:cubicBezTo>
                    <a:pt x="109" y="4"/>
                    <a:pt x="75" y="0"/>
                    <a:pt x="52" y="8"/>
                  </a:cubicBezTo>
                  <a:cubicBezTo>
                    <a:pt x="29" y="16"/>
                    <a:pt x="14" y="31"/>
                    <a:pt x="7" y="54"/>
                  </a:cubicBezTo>
                  <a:cubicBezTo>
                    <a:pt x="0" y="77"/>
                    <a:pt x="7" y="129"/>
                    <a:pt x="7" y="144"/>
                  </a:cubicBezTo>
                </a:path>
              </a:pathLst>
            </a:custGeom>
            <a:noFill/>
            <a:ln w="9525" cap="flat" cmpd="sng">
              <a:solidFill>
                <a:schemeClr val="tx1"/>
              </a:solidFill>
              <a:prstDash val="solid"/>
              <a:round/>
              <a:headEnd type="triangle" w="med" len="med"/>
              <a:tailEnd type="triangle" w="med" len="med"/>
            </a:ln>
          </p:spPr>
          <p:txBody>
            <a:bodyPr/>
            <a:p>
              <a:endParaRPr lang="zh-CN" altLang="en-US"/>
            </a:p>
          </p:txBody>
        </p:sp>
        <p:sp>
          <p:nvSpPr>
            <p:cNvPr id="16455" name="矩形 224340"/>
            <p:cNvSpPr/>
            <p:nvPr/>
          </p:nvSpPr>
          <p:spPr>
            <a:xfrm>
              <a:off x="3198" y="1047"/>
              <a:ext cx="252" cy="280"/>
            </a:xfrm>
            <a:prstGeom prst="rect">
              <a:avLst/>
            </a:prstGeom>
            <a:noFill/>
            <a:ln w="9525">
              <a:noFill/>
            </a:ln>
          </p:spPr>
          <p:txBody>
            <a:bodyPr wrap="none" anchor="t" anchorCtr="0">
              <a:spAutoFit/>
            </a:bodyPr>
            <a:p>
              <a:pPr>
                <a:buClr>
                  <a:schemeClr val="bg1"/>
                </a:buClr>
              </a:pPr>
              <a:r>
                <a:rPr lang="en-US" altLang="zh-CN" sz="1400" b="1">
                  <a:solidFill>
                    <a:srgbClr val="FF3300"/>
                  </a:solidFill>
                  <a:latin typeface="Times New Roman" panose="02020603050405020304" pitchFamily="18" charset="0"/>
                  <a:ea typeface="宋体" panose="02010600030101010101" pitchFamily="2" charset="-122"/>
                </a:rPr>
                <a:t>D</a:t>
              </a:r>
              <a:endParaRPr lang="en-US" altLang="zh-CN" sz="1400" b="1">
                <a:solidFill>
                  <a:srgbClr val="FF3300"/>
                </a:solidFill>
                <a:latin typeface="Times New Roman" panose="02020603050405020304" pitchFamily="18" charset="0"/>
                <a:ea typeface="宋体" panose="02010600030101010101" pitchFamily="2" charset="-122"/>
              </a:endParaRPr>
            </a:p>
          </p:txBody>
        </p:sp>
        <p:sp>
          <p:nvSpPr>
            <p:cNvPr id="16456" name="矩形 224341"/>
            <p:cNvSpPr/>
            <p:nvPr/>
          </p:nvSpPr>
          <p:spPr>
            <a:xfrm>
              <a:off x="2999" y="1480"/>
              <a:ext cx="312" cy="419"/>
            </a:xfrm>
            <a:prstGeom prst="rect">
              <a:avLst/>
            </a:prstGeom>
            <a:noFill/>
            <a:ln w="9525">
              <a:noFill/>
            </a:ln>
          </p:spPr>
          <p:txBody>
            <a:bodyPr wrap="none" anchor="t" anchorCtr="0">
              <a:spAutoFit/>
            </a:bodyPr>
            <a:p>
              <a:pPr>
                <a:buClr>
                  <a:schemeClr val="bg1"/>
                </a:buClr>
              </a:pPr>
              <a:r>
                <a:rPr lang="en-US" altLang="zh-CN" b="1">
                  <a:solidFill>
                    <a:srgbClr val="FF3300"/>
                  </a:solidFill>
                  <a:latin typeface="Times New Roman" panose="02020603050405020304" pitchFamily="18" charset="0"/>
                  <a:ea typeface="宋体" panose="02010600030101010101" pitchFamily="2" charset="-122"/>
                </a:rPr>
                <a:t>B</a:t>
              </a:r>
              <a:endParaRPr lang="en-US" altLang="zh-CN" b="1">
                <a:solidFill>
                  <a:srgbClr val="FF3300"/>
                </a:solidFill>
                <a:latin typeface="Times New Roman" panose="02020603050405020304" pitchFamily="18" charset="0"/>
                <a:ea typeface="宋体" panose="02010600030101010101" pitchFamily="2" charset="-122"/>
              </a:endParaRPr>
            </a:p>
          </p:txBody>
        </p:sp>
      </p:grpSp>
      <p:sp>
        <p:nvSpPr>
          <p:cNvPr id="224344" name="文本框 224343"/>
          <p:cNvSpPr txBox="1"/>
          <p:nvPr/>
        </p:nvSpPr>
        <p:spPr>
          <a:xfrm>
            <a:off x="-36512" y="3563938"/>
            <a:ext cx="1746250" cy="457200"/>
          </a:xfrm>
          <a:prstGeom prst="rect">
            <a:avLst/>
          </a:prstGeom>
          <a:noFill/>
          <a:ln w="9525">
            <a:noFill/>
          </a:ln>
        </p:spPr>
        <p:txBody>
          <a:bodyPr wrap="none" anchor="t" anchorCtr="0">
            <a:spAutoFit/>
          </a:bodyPr>
          <a:p>
            <a:pPr marL="342900" indent="-342900">
              <a:buFont typeface="Wingdings" panose="05000000000000000000" pitchFamily="2" charset="2"/>
              <a:buChar char="n"/>
            </a:pPr>
            <a:r>
              <a:rPr lang="zh-CN" altLang="en-US" b="1" dirty="0">
                <a:solidFill>
                  <a:srgbClr val="FF0000"/>
                </a:solidFill>
                <a:latin typeface="微软雅黑" panose="020B0503020204020204" pitchFamily="34" charset="-122"/>
                <a:ea typeface="微软雅黑" panose="020B0503020204020204" pitchFamily="34" charset="-122"/>
              </a:rPr>
              <a:t>功率方程</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224346" name="对象 224345"/>
          <p:cNvGraphicFramePr/>
          <p:nvPr/>
        </p:nvGraphicFramePr>
        <p:xfrm>
          <a:off x="1725613" y="3476625"/>
          <a:ext cx="4240212" cy="742950"/>
        </p:xfrm>
        <a:graphic>
          <a:graphicData uri="http://schemas.openxmlformats.org/presentationml/2006/ole">
            <mc:AlternateContent xmlns:mc="http://schemas.openxmlformats.org/markup-compatibility/2006">
              <mc:Choice xmlns:v="urn:schemas-microsoft-com:vml" Requires="v">
                <p:oleObj spid="_x0000_s3119" name="" r:id="rId28" imgW="2222500" imgH="393700" progId="Equation.3">
                  <p:embed/>
                </p:oleObj>
              </mc:Choice>
              <mc:Fallback>
                <p:oleObj name="" r:id="rId28" imgW="2222500" imgH="393700" progId="Equation.3">
                  <p:embed/>
                  <p:pic>
                    <p:nvPicPr>
                      <p:cNvPr id="0" name="图片 3118"/>
                      <p:cNvPicPr/>
                      <p:nvPr/>
                    </p:nvPicPr>
                    <p:blipFill>
                      <a:blip r:embed="rId29"/>
                      <a:stretch>
                        <a:fillRect/>
                      </a:stretch>
                    </p:blipFill>
                    <p:spPr>
                      <a:xfrm>
                        <a:off x="1725613" y="3476625"/>
                        <a:ext cx="4240212" cy="742950"/>
                      </a:xfrm>
                      <a:prstGeom prst="rect">
                        <a:avLst/>
                      </a:prstGeom>
                      <a:noFill/>
                      <a:ln w="38100">
                        <a:noFill/>
                        <a:miter/>
                      </a:ln>
                    </p:spPr>
                  </p:pic>
                </p:oleObj>
              </mc:Fallback>
            </mc:AlternateContent>
          </a:graphicData>
        </a:graphic>
      </p:graphicFrame>
      <p:sp>
        <p:nvSpPr>
          <p:cNvPr id="224347" name="文本框 224346"/>
          <p:cNvSpPr txBox="1"/>
          <p:nvPr/>
        </p:nvSpPr>
        <p:spPr>
          <a:xfrm>
            <a:off x="3327400" y="3017838"/>
            <a:ext cx="3311525" cy="368300"/>
          </a:xfrm>
          <a:prstGeom prst="rect">
            <a:avLst/>
          </a:prstGeom>
          <a:noFill/>
          <a:ln w="9525">
            <a:noFill/>
          </a:ln>
        </p:spPr>
        <p:txBody>
          <a:bodyPr anchor="t" anchorCtr="0">
            <a:spAutoFit/>
          </a:bodyPr>
          <a:p>
            <a:r>
              <a:rPr lang="en-US" altLang="zh-CN" sz="1800" b="1">
                <a:solidFill>
                  <a:srgbClr val="FF0000"/>
                </a:solidFill>
                <a:latin typeface="微软雅黑" panose="020B0503020204020204" pitchFamily="34" charset="-122"/>
                <a:ea typeface="微软雅黑" panose="020B0503020204020204" pitchFamily="34" charset="-122"/>
              </a:rPr>
              <a:t>J</a:t>
            </a:r>
            <a:r>
              <a:rPr lang="en-US" altLang="zh-CN" sz="1800" b="1" baseline="-25000">
                <a:solidFill>
                  <a:srgbClr val="FF0000"/>
                </a:solidFill>
                <a:latin typeface="微软雅黑" panose="020B0503020204020204" pitchFamily="34" charset="-122"/>
                <a:ea typeface="微软雅黑" panose="020B0503020204020204" pitchFamily="34" charset="-122"/>
              </a:rPr>
              <a:t>P</a:t>
            </a:r>
            <a:r>
              <a:rPr lang="zh-CN" altLang="en-US" sz="1800" b="1" dirty="0">
                <a:solidFill>
                  <a:srgbClr val="FF0000"/>
                </a:solidFill>
                <a:latin typeface="微软雅黑" panose="020B0503020204020204" pitchFamily="34" charset="-122"/>
                <a:ea typeface="微软雅黑" panose="020B0503020204020204" pitchFamily="34" charset="-122"/>
              </a:rPr>
              <a:t>在</a:t>
            </a:r>
            <a:r>
              <a:rPr lang="en-US" altLang="zh-CN" sz="1800" b="1" err="1">
                <a:solidFill>
                  <a:srgbClr val="FF0000"/>
                </a:solidFill>
                <a:latin typeface="微软雅黑" panose="020B0503020204020204" pitchFamily="34" charset="-122"/>
                <a:ea typeface="微软雅黑" panose="020B0503020204020204" pitchFamily="34" charset="-122"/>
              </a:rPr>
              <a:t>dt</a:t>
            </a:r>
            <a:r>
              <a:rPr lang="zh-CN" altLang="en-US" sz="1800" b="1" dirty="0">
                <a:solidFill>
                  <a:srgbClr val="FF0000"/>
                </a:solidFill>
                <a:latin typeface="微软雅黑" panose="020B0503020204020204" pitchFamily="34" charset="-122"/>
                <a:ea typeface="微软雅黑" panose="020B0503020204020204" pitchFamily="34" charset="-122"/>
              </a:rPr>
              <a:t>时间段为常数</a:t>
            </a:r>
            <a:endParaRPr lang="en-US" altLang="zh-CN" sz="1800" b="1">
              <a:solidFill>
                <a:srgbClr val="FF0000"/>
              </a:solidFill>
              <a:latin typeface="微软雅黑" panose="020B0503020204020204" pitchFamily="34" charset="-122"/>
              <a:ea typeface="微软雅黑" panose="020B0503020204020204" pitchFamily="34" charset="-122"/>
            </a:endParaRPr>
          </a:p>
        </p:txBody>
      </p:sp>
      <p:sp>
        <p:nvSpPr>
          <p:cNvPr id="224348" name="文本框 224347"/>
          <p:cNvSpPr txBox="1"/>
          <p:nvPr/>
        </p:nvSpPr>
        <p:spPr>
          <a:xfrm>
            <a:off x="-38100" y="4291013"/>
            <a:ext cx="7634288" cy="457200"/>
          </a:xfrm>
          <a:prstGeom prst="rect">
            <a:avLst/>
          </a:prstGeom>
          <a:noFill/>
          <a:ln w="9525">
            <a:noFill/>
          </a:ln>
        </p:spPr>
        <p:txBody>
          <a:bodyPr anchor="t" anchorCtr="0">
            <a:spAutoFit/>
          </a:bodyPr>
          <a:p>
            <a:r>
              <a:rPr lang="en-US" altLang="zh-CN" b="1">
                <a:solidFill>
                  <a:srgbClr val="FF0066"/>
                </a:solidFill>
                <a:latin typeface="微软雅黑" panose="020B0503020204020204" pitchFamily="34" charset="-122"/>
                <a:ea typeface="微软雅黑" panose="020B0503020204020204" pitchFamily="34" charset="-122"/>
              </a:rPr>
              <a:t>D</a:t>
            </a:r>
            <a:r>
              <a:rPr lang="zh-CN" altLang="en-US" b="1" dirty="0">
                <a:solidFill>
                  <a:srgbClr val="FF0066"/>
                </a:solidFill>
                <a:latin typeface="微软雅黑" panose="020B0503020204020204" pitchFamily="34" charset="-122"/>
                <a:ea typeface="微软雅黑" panose="020B0503020204020204" pitchFamily="34" charset="-122"/>
              </a:rPr>
              <a:t>为速度瞬心时，满足上述</a:t>
            </a:r>
            <a:r>
              <a:rPr lang="en-US" altLang="zh-CN" b="1">
                <a:solidFill>
                  <a:srgbClr val="FF0066"/>
                </a:solidFill>
                <a:latin typeface="微软雅黑" panose="020B0503020204020204" pitchFamily="34" charset="-122"/>
                <a:ea typeface="微软雅黑" panose="020B0503020204020204" pitchFamily="34" charset="-122"/>
              </a:rPr>
              <a:t>4</a:t>
            </a:r>
            <a:r>
              <a:rPr lang="zh-CN" altLang="en-US" b="1" dirty="0">
                <a:solidFill>
                  <a:srgbClr val="FF0066"/>
                </a:solidFill>
                <a:latin typeface="微软雅黑" panose="020B0503020204020204" pitchFamily="34" charset="-122"/>
                <a:ea typeface="微软雅黑" panose="020B0503020204020204" pitchFamily="34" charset="-122"/>
              </a:rPr>
              <a:t>个条件下（</a:t>
            </a:r>
            <a:r>
              <a:rPr lang="en-US" altLang="zh-CN" b="1">
                <a:solidFill>
                  <a:srgbClr val="FF0066"/>
                </a:solidFill>
                <a:latin typeface="微软雅黑" panose="020B0503020204020204" pitchFamily="34" charset="-122"/>
                <a:ea typeface="微软雅黑" panose="020B0503020204020204" pitchFamily="34" charset="-122"/>
              </a:rPr>
              <a:t>1</a:t>
            </a:r>
            <a:r>
              <a:rPr lang="zh-CN" altLang="en-US" b="1" dirty="0">
                <a:solidFill>
                  <a:srgbClr val="FF0066"/>
                </a:solidFill>
                <a:latin typeface="微软雅黑" panose="020B0503020204020204" pitchFamily="34" charset="-122"/>
                <a:ea typeface="微软雅黑" panose="020B0503020204020204" pitchFamily="34" charset="-122"/>
              </a:rPr>
              <a:t>）能否成立？</a:t>
            </a:r>
            <a:endParaRPr lang="zh-CN" altLang="en-US" b="1" dirty="0">
              <a:solidFill>
                <a:srgbClr val="FF0066"/>
              </a:solidFill>
              <a:latin typeface="微软雅黑" panose="020B0503020204020204" pitchFamily="34" charset="-122"/>
              <a:ea typeface="微软雅黑" panose="020B0503020204020204" pitchFamily="34" charset="-122"/>
            </a:endParaRPr>
          </a:p>
        </p:txBody>
      </p:sp>
      <p:sp>
        <p:nvSpPr>
          <p:cNvPr id="224349" name="矩形 224348"/>
          <p:cNvSpPr/>
          <p:nvPr/>
        </p:nvSpPr>
        <p:spPr>
          <a:xfrm>
            <a:off x="5967413" y="3602038"/>
            <a:ext cx="981075" cy="457200"/>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a:solidFill>
                  <a:srgbClr val="FF0000"/>
                </a:solidFill>
                <a:latin typeface="微软雅黑" panose="020B0503020204020204" pitchFamily="34" charset="-122"/>
                <a:ea typeface="微软雅黑" panose="020B0503020204020204" pitchFamily="34" charset="-122"/>
              </a:rPr>
              <a:t>1</a:t>
            </a:r>
            <a:r>
              <a:rPr lang="zh-CN" altLang="en-US" b="1" dirty="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2367" name="矩形 224356"/>
          <p:cNvSpPr/>
          <p:nvPr/>
        </p:nvSpPr>
        <p:spPr>
          <a:xfrm>
            <a:off x="-107950" y="5130800"/>
            <a:ext cx="2951163" cy="457200"/>
          </a:xfrm>
          <a:prstGeom prst="rect">
            <a:avLst/>
          </a:prstGeom>
          <a:noFill/>
          <a:ln w="9525">
            <a:noFill/>
          </a:ln>
        </p:spPr>
        <p:txBody>
          <a:bodyPr anchor="t" anchorCtr="0">
            <a:spAutoFit/>
          </a:bodyPr>
          <a:p>
            <a:r>
              <a:rPr lang="en-US" altLang="zh-CN" b="1">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条件</a:t>
            </a:r>
            <a:r>
              <a:rPr lang="en-US" altLang="zh-CN" b="1">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和</a:t>
            </a:r>
            <a:r>
              <a:rPr lang="en-US" altLang="zh-CN" b="1">
                <a:latin typeface="微软雅黑" panose="020B0503020204020204" pitchFamily="34" charset="-122"/>
                <a:ea typeface="微软雅黑" panose="020B0503020204020204" pitchFamily="34" charset="-122"/>
              </a:rPr>
              <a:t>c]      OK</a:t>
            </a:r>
            <a:endParaRPr lang="en-US" altLang="zh-CN" b="1">
              <a:latin typeface="微软雅黑" panose="020B0503020204020204" pitchFamily="34" charset="-122"/>
              <a:ea typeface="微软雅黑" panose="020B0503020204020204" pitchFamily="34" charset="-122"/>
            </a:endParaRPr>
          </a:p>
        </p:txBody>
      </p:sp>
      <p:pic>
        <p:nvPicPr>
          <p:cNvPr id="16463" name="图片 31765" descr="t01447ca4d082bfd59b"/>
          <p:cNvPicPr>
            <a:picLocks noChangeAspect="1"/>
          </p:cNvPicPr>
          <p:nvPr/>
        </p:nvPicPr>
        <p:blipFill>
          <a:blip r:embed="rId30"/>
          <a:stretch>
            <a:fillRect/>
          </a:stretch>
        </p:blipFill>
        <p:spPr>
          <a:xfrm>
            <a:off x="8231188" y="0"/>
            <a:ext cx="912812" cy="1065213"/>
          </a:xfrm>
          <a:prstGeom prst="rect">
            <a:avLst/>
          </a:prstGeom>
          <a:noFill/>
          <a:ln w="9525">
            <a:noFill/>
          </a:ln>
        </p:spPr>
      </p:pic>
      <p:sp>
        <p:nvSpPr>
          <p:cNvPr id="3" name="矩形 2"/>
          <p:cNvSpPr/>
          <p:nvPr/>
        </p:nvSpPr>
        <p:spPr>
          <a:xfrm>
            <a:off x="11113" y="6273800"/>
            <a:ext cx="9096375"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16465" name="图片 11272">
            <a:hlinkClick r:id="rId31"/>
          </p:cNvPr>
          <p:cNvPicPr>
            <a:picLocks noChangeAspect="1"/>
          </p:cNvPicPr>
          <p:nvPr/>
        </p:nvPicPr>
        <p:blipFill>
          <a:blip r:embed="rId32"/>
          <a:stretch>
            <a:fillRect/>
          </a:stretch>
        </p:blipFill>
        <p:spPr>
          <a:xfrm>
            <a:off x="8686800" y="6396038"/>
            <a:ext cx="508000" cy="488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4268"/>
                                        </p:tgtEl>
                                        <p:attrNameLst>
                                          <p:attrName>style.visibility</p:attrName>
                                        </p:attrNameLst>
                                      </p:cBhvr>
                                      <p:to>
                                        <p:strVal val="visible"/>
                                      </p:to>
                                    </p:set>
                                    <p:animEffect transition="in" filter="blinds(horizontal)">
                                      <p:cBhvr>
                                        <p:cTn id="7" dur="500"/>
                                        <p:tgtEl>
                                          <p:spTgt spid="224268"/>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224273"/>
                                        </p:tgtEl>
                                        <p:attrNameLst>
                                          <p:attrName>style.visibility</p:attrName>
                                        </p:attrNameLst>
                                      </p:cBhvr>
                                      <p:to>
                                        <p:strVal val="visible"/>
                                      </p:to>
                                    </p:set>
                                    <p:anim calcmode="lin" valueType="num">
                                      <p:cBhvr>
                                        <p:cTn id="12" dur="5000" fill="hold"/>
                                        <p:tgtEl>
                                          <p:spTgt spid="224273"/>
                                        </p:tgtEl>
                                        <p:attrNameLst>
                                          <p:attrName>ppt_x</p:attrName>
                                        </p:attrNameLst>
                                      </p:cBhvr>
                                      <p:tavLst>
                                        <p:tav tm="0">
                                          <p:val>
                                            <p:strVal val="#ppt_x"/>
                                          </p:val>
                                        </p:tav>
                                        <p:tav tm="100000">
                                          <p:val>
                                            <p:strVal val="#ppt_x"/>
                                          </p:val>
                                        </p:tav>
                                      </p:tavLst>
                                    </p:anim>
                                    <p:anim calcmode="lin" valueType="num">
                                      <p:cBhvr>
                                        <p:cTn id="13" dur="5000" fill="hold"/>
                                        <p:tgtEl>
                                          <p:spTgt spid="2242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anim calcmode="lin" valueType="num">
                                      <p:cBhvr>
                                        <p:cTn id="18" dur="5000" fill="hold"/>
                                        <p:tgtEl>
                                          <p:spTgt spid="224274"/>
                                        </p:tgtEl>
                                        <p:attrNameLst>
                                          <p:attrName>ppt_x</p:attrName>
                                        </p:attrNameLst>
                                      </p:cBhvr>
                                      <p:tavLst>
                                        <p:tav tm="0">
                                          <p:val>
                                            <p:strVal val="#ppt_x"/>
                                          </p:val>
                                        </p:tav>
                                        <p:tav tm="100000">
                                          <p:val>
                                            <p:strVal val="#ppt_x"/>
                                          </p:val>
                                        </p:tav>
                                      </p:tavLst>
                                    </p:anim>
                                    <p:anim calcmode="lin" valueType="num">
                                      <p:cBhvr>
                                        <p:cTn id="19" dur="5000" fill="hold"/>
                                        <p:tgtEl>
                                          <p:spTgt spid="224274"/>
                                        </p:tgtEl>
                                        <p:attrNameLst>
                                          <p:attrName>ppt_y</p:attrName>
                                        </p:attrNameLst>
                                      </p:cBhvr>
                                      <p:tavLst>
                                        <p:tav tm="0">
                                          <p:val>
                                            <p:strVal val="1+#ppt_h/2"/>
                                          </p:val>
                                        </p:tav>
                                        <p:tav tm="100000">
                                          <p:val>
                                            <p:strVal val="#ppt_y"/>
                                          </p:val>
                                        </p:tav>
                                      </p:tavLst>
                                    </p:anim>
                                  </p:childTnLst>
                                </p:cTn>
                              </p:par>
                              <p:par>
                                <p:cTn id="20" presetID="7" presetClass="entr" presetSubtype="4" fill="hold" nodeType="withEffect">
                                  <p:stCondLst>
                                    <p:cond delay="0"/>
                                  </p:stCondLst>
                                  <p:childTnLst>
                                    <p:set>
                                      <p:cBhvr>
                                        <p:cTn id="21" dur="1" fill="hold">
                                          <p:stCondLst>
                                            <p:cond delay="0"/>
                                          </p:stCondLst>
                                        </p:cTn>
                                        <p:tgtEl>
                                          <p:spTgt spid="224275"/>
                                        </p:tgtEl>
                                        <p:attrNameLst>
                                          <p:attrName>style.visibility</p:attrName>
                                        </p:attrNameLst>
                                      </p:cBhvr>
                                      <p:to>
                                        <p:strVal val="visible"/>
                                      </p:to>
                                    </p:set>
                                    <p:anim calcmode="lin" valueType="num">
                                      <p:cBhvr>
                                        <p:cTn id="22" dur="5000" fill="hold"/>
                                        <p:tgtEl>
                                          <p:spTgt spid="224275"/>
                                        </p:tgtEl>
                                        <p:attrNameLst>
                                          <p:attrName>ppt_x</p:attrName>
                                        </p:attrNameLst>
                                      </p:cBhvr>
                                      <p:tavLst>
                                        <p:tav tm="0">
                                          <p:val>
                                            <p:strVal val="#ppt_x"/>
                                          </p:val>
                                        </p:tav>
                                        <p:tav tm="100000">
                                          <p:val>
                                            <p:strVal val="#ppt_x"/>
                                          </p:val>
                                        </p:tav>
                                      </p:tavLst>
                                    </p:anim>
                                    <p:anim calcmode="lin" valueType="num">
                                      <p:cBhvr>
                                        <p:cTn id="23" dur="5000" fill="hold"/>
                                        <p:tgtEl>
                                          <p:spTgt spid="22427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7" presetClass="entr" presetSubtype="4" fill="hold" grpId="0" nodeType="clickEffect">
                                  <p:stCondLst>
                                    <p:cond delay="0"/>
                                  </p:stCondLst>
                                  <p:childTnLst>
                                    <p:set>
                                      <p:cBhvr>
                                        <p:cTn id="27" dur="1" fill="hold">
                                          <p:stCondLst>
                                            <p:cond delay="0"/>
                                          </p:stCondLst>
                                        </p:cTn>
                                        <p:tgtEl>
                                          <p:spTgt spid="224276"/>
                                        </p:tgtEl>
                                        <p:attrNameLst>
                                          <p:attrName>style.visibility</p:attrName>
                                        </p:attrNameLst>
                                      </p:cBhvr>
                                      <p:to>
                                        <p:strVal val="visible"/>
                                      </p:to>
                                    </p:set>
                                    <p:anim calcmode="lin" valueType="num">
                                      <p:cBhvr>
                                        <p:cTn id="28" dur="5000" fill="hold"/>
                                        <p:tgtEl>
                                          <p:spTgt spid="224276"/>
                                        </p:tgtEl>
                                        <p:attrNameLst>
                                          <p:attrName>ppt_x</p:attrName>
                                        </p:attrNameLst>
                                      </p:cBhvr>
                                      <p:tavLst>
                                        <p:tav tm="0">
                                          <p:val>
                                            <p:strVal val="#ppt_x"/>
                                          </p:val>
                                        </p:tav>
                                        <p:tav tm="100000">
                                          <p:val>
                                            <p:strVal val="#ppt_x"/>
                                          </p:val>
                                        </p:tav>
                                      </p:tavLst>
                                    </p:anim>
                                    <p:anim calcmode="lin" valueType="num">
                                      <p:cBhvr>
                                        <p:cTn id="29" dur="5000" fill="hold"/>
                                        <p:tgtEl>
                                          <p:spTgt spid="224276"/>
                                        </p:tgtEl>
                                        <p:attrNameLst>
                                          <p:attrName>ppt_y</p:attrName>
                                        </p:attrNameLst>
                                      </p:cBhvr>
                                      <p:tavLst>
                                        <p:tav tm="0">
                                          <p:val>
                                            <p:strVal val="1+#ppt_h/2"/>
                                          </p:val>
                                        </p:tav>
                                        <p:tav tm="100000">
                                          <p:val>
                                            <p:strVal val="#ppt_y"/>
                                          </p:val>
                                        </p:tav>
                                      </p:tavLst>
                                    </p:anim>
                                  </p:childTnLst>
                                </p:cTn>
                              </p:par>
                              <p:par>
                                <p:cTn id="30" presetID="7" presetClass="entr" presetSubtype="4" fill="hold" nodeType="withEffect">
                                  <p:stCondLst>
                                    <p:cond delay="0"/>
                                  </p:stCondLst>
                                  <p:childTnLst>
                                    <p:set>
                                      <p:cBhvr>
                                        <p:cTn id="31" dur="1" fill="hold">
                                          <p:stCondLst>
                                            <p:cond delay="0"/>
                                          </p:stCondLst>
                                        </p:cTn>
                                        <p:tgtEl>
                                          <p:spTgt spid="224277"/>
                                        </p:tgtEl>
                                        <p:attrNameLst>
                                          <p:attrName>style.visibility</p:attrName>
                                        </p:attrNameLst>
                                      </p:cBhvr>
                                      <p:to>
                                        <p:strVal val="visible"/>
                                      </p:to>
                                    </p:set>
                                    <p:anim calcmode="lin" valueType="num">
                                      <p:cBhvr>
                                        <p:cTn id="32" dur="5000" fill="hold"/>
                                        <p:tgtEl>
                                          <p:spTgt spid="224277"/>
                                        </p:tgtEl>
                                        <p:attrNameLst>
                                          <p:attrName>ppt_x</p:attrName>
                                        </p:attrNameLst>
                                      </p:cBhvr>
                                      <p:tavLst>
                                        <p:tav tm="0">
                                          <p:val>
                                            <p:strVal val="#ppt_x"/>
                                          </p:val>
                                        </p:tav>
                                        <p:tav tm="100000">
                                          <p:val>
                                            <p:strVal val="#ppt_x"/>
                                          </p:val>
                                        </p:tav>
                                      </p:tavLst>
                                    </p:anim>
                                    <p:anim calcmode="lin" valueType="num">
                                      <p:cBhvr>
                                        <p:cTn id="33" dur="5000" fill="hold"/>
                                        <p:tgtEl>
                                          <p:spTgt spid="22427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7" presetClass="entr" presetSubtype="4" fill="hold" grpId="0" nodeType="clickEffect">
                                  <p:stCondLst>
                                    <p:cond delay="0"/>
                                  </p:stCondLst>
                                  <p:childTnLst>
                                    <p:set>
                                      <p:cBhvr>
                                        <p:cTn id="37" dur="1" fill="hold">
                                          <p:stCondLst>
                                            <p:cond delay="0"/>
                                          </p:stCondLst>
                                        </p:cTn>
                                        <p:tgtEl>
                                          <p:spTgt spid="224278"/>
                                        </p:tgtEl>
                                        <p:attrNameLst>
                                          <p:attrName>style.visibility</p:attrName>
                                        </p:attrNameLst>
                                      </p:cBhvr>
                                      <p:to>
                                        <p:strVal val="visible"/>
                                      </p:to>
                                    </p:set>
                                    <p:anim calcmode="lin" valueType="num">
                                      <p:cBhvr>
                                        <p:cTn id="38" dur="5000" fill="hold"/>
                                        <p:tgtEl>
                                          <p:spTgt spid="224278"/>
                                        </p:tgtEl>
                                        <p:attrNameLst>
                                          <p:attrName>ppt_x</p:attrName>
                                        </p:attrNameLst>
                                      </p:cBhvr>
                                      <p:tavLst>
                                        <p:tav tm="0">
                                          <p:val>
                                            <p:strVal val="#ppt_x"/>
                                          </p:val>
                                        </p:tav>
                                        <p:tav tm="100000">
                                          <p:val>
                                            <p:strVal val="#ppt_x"/>
                                          </p:val>
                                        </p:tav>
                                      </p:tavLst>
                                    </p:anim>
                                    <p:anim calcmode="lin" valueType="num">
                                      <p:cBhvr>
                                        <p:cTn id="39" dur="5000" fill="hold"/>
                                        <p:tgtEl>
                                          <p:spTgt spid="22427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4279"/>
                                        </p:tgtEl>
                                        <p:attrNameLst>
                                          <p:attrName>style.visibility</p:attrName>
                                        </p:attrNameLst>
                                      </p:cBhvr>
                                      <p:to>
                                        <p:strVal val="visible"/>
                                      </p:to>
                                    </p:set>
                                    <p:animEffect transition="in" filter="blinds(horizontal)">
                                      <p:cBhvr>
                                        <p:cTn id="44" dur="500"/>
                                        <p:tgtEl>
                                          <p:spTgt spid="22427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24281"/>
                                        </p:tgtEl>
                                        <p:attrNameLst>
                                          <p:attrName>style.visibility</p:attrName>
                                        </p:attrNameLst>
                                      </p:cBhvr>
                                      <p:to>
                                        <p:strVal val="visible"/>
                                      </p:to>
                                    </p:set>
                                    <p:animEffect transition="in" filter="blinds(horizontal)">
                                      <p:cBhvr>
                                        <p:cTn id="49" dur="500"/>
                                        <p:tgtEl>
                                          <p:spTgt spid="224281"/>
                                        </p:tgtEl>
                                      </p:cBhvr>
                                    </p:animEffect>
                                  </p:childTnLst>
                                </p:cTn>
                              </p:par>
                              <p:par>
                                <p:cTn id="50" presetID="3" presetClass="entr" presetSubtype="10" fill="hold" nodeType="withEffect">
                                  <p:stCondLst>
                                    <p:cond delay="0"/>
                                  </p:stCondLst>
                                  <p:childTnLst>
                                    <p:set>
                                      <p:cBhvr>
                                        <p:cTn id="51" dur="1" fill="hold">
                                          <p:stCondLst>
                                            <p:cond delay="0"/>
                                          </p:stCondLst>
                                        </p:cTn>
                                        <p:tgtEl>
                                          <p:spTgt spid="224306"/>
                                        </p:tgtEl>
                                        <p:attrNameLst>
                                          <p:attrName>style.visibility</p:attrName>
                                        </p:attrNameLst>
                                      </p:cBhvr>
                                      <p:to>
                                        <p:strVal val="visible"/>
                                      </p:to>
                                    </p:set>
                                    <p:animEffect transition="in" filter="blinds(horizontal)">
                                      <p:cBhvr>
                                        <p:cTn id="52" dur="500"/>
                                        <p:tgtEl>
                                          <p:spTgt spid="224306"/>
                                        </p:tgtEl>
                                      </p:cBhvr>
                                    </p:animEffect>
                                  </p:childTnLst>
                                </p:cTn>
                              </p:par>
                              <p:par>
                                <p:cTn id="53" presetID="3" presetClass="entr" presetSubtype="10" fill="hold" nodeType="withEffect">
                                  <p:stCondLst>
                                    <p:cond delay="0"/>
                                  </p:stCondLst>
                                  <p:childTnLst>
                                    <p:set>
                                      <p:cBhvr>
                                        <p:cTn id="54" dur="1" fill="hold">
                                          <p:stCondLst>
                                            <p:cond delay="0"/>
                                          </p:stCondLst>
                                        </p:cTn>
                                        <p:tgtEl>
                                          <p:spTgt spid="224329"/>
                                        </p:tgtEl>
                                        <p:attrNameLst>
                                          <p:attrName>style.visibility</p:attrName>
                                        </p:attrNameLst>
                                      </p:cBhvr>
                                      <p:to>
                                        <p:strVal val="visible"/>
                                      </p:to>
                                    </p:set>
                                    <p:animEffect transition="in" filter="blinds(horizontal)">
                                      <p:cBhvr>
                                        <p:cTn id="55" dur="500"/>
                                        <p:tgtEl>
                                          <p:spTgt spid="2243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24280"/>
                                        </p:tgtEl>
                                        <p:attrNameLst>
                                          <p:attrName>style.visibility</p:attrName>
                                        </p:attrNameLst>
                                      </p:cBhvr>
                                      <p:to>
                                        <p:strVal val="visible"/>
                                      </p:to>
                                    </p:set>
                                    <p:animEffect transition="in" filter="blinds(horizontal)">
                                      <p:cBhvr>
                                        <p:cTn id="60" dur="500"/>
                                        <p:tgtEl>
                                          <p:spTgt spid="224280"/>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2000" fill="hold"/>
                                        <p:tgtEl>
                                          <p:spTgt spid="224329"/>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8" presetClass="emph" presetSubtype="0" fill="hold" nodeType="clickEffect">
                                  <p:stCondLst>
                                    <p:cond delay="0"/>
                                  </p:stCondLst>
                                  <p:childTnLst>
                                    <p:animRot by="21600000">
                                      <p:cBhvr>
                                        <p:cTn id="68" dur="2000" fill="hold"/>
                                        <p:tgtEl>
                                          <p:spTgt spid="224306"/>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8" presetClass="emph" presetSubtype="0" fill="hold" nodeType="clickEffect">
                                  <p:stCondLst>
                                    <p:cond delay="0"/>
                                  </p:stCondLst>
                                  <p:childTnLst>
                                    <p:animRot by="21600000">
                                      <p:cBhvr>
                                        <p:cTn id="72" dur="2000" fill="hold"/>
                                        <p:tgtEl>
                                          <p:spTgt spid="224281"/>
                                        </p:tgtEl>
                                        <p:attrNameLst>
                                          <p:attrName>r</p:attrName>
                                        </p:attrNameLst>
                                      </p:cBhvr>
                                    </p:animRo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4344"/>
                                        </p:tgtEl>
                                        <p:attrNameLst>
                                          <p:attrName>style.visibility</p:attrName>
                                        </p:attrNameLst>
                                      </p:cBhvr>
                                      <p:to>
                                        <p:strVal val="visible"/>
                                      </p:to>
                                    </p:set>
                                    <p:animEffect transition="in" filter="blinds(horizontal)">
                                      <p:cBhvr>
                                        <p:cTn id="77" dur="500"/>
                                        <p:tgtEl>
                                          <p:spTgt spid="22434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4347"/>
                                        </p:tgtEl>
                                        <p:attrNameLst>
                                          <p:attrName>style.visibility</p:attrName>
                                        </p:attrNameLst>
                                      </p:cBhvr>
                                      <p:to>
                                        <p:strVal val="visible"/>
                                      </p:to>
                                    </p:set>
                                    <p:animEffect transition="in" filter="blinds(horizontal)">
                                      <p:cBhvr>
                                        <p:cTn id="82" dur="500"/>
                                        <p:tgtEl>
                                          <p:spTgt spid="224347"/>
                                        </p:tgtEl>
                                      </p:cBhvr>
                                    </p:animEffect>
                                  </p:childTnLst>
                                </p:cTn>
                              </p:par>
                              <p:par>
                                <p:cTn id="83" presetID="3" presetClass="entr" presetSubtype="10" fill="hold" nodeType="withEffect">
                                  <p:stCondLst>
                                    <p:cond delay="0"/>
                                  </p:stCondLst>
                                  <p:childTnLst>
                                    <p:set>
                                      <p:cBhvr>
                                        <p:cTn id="84" dur="1" fill="hold">
                                          <p:stCondLst>
                                            <p:cond delay="0"/>
                                          </p:stCondLst>
                                        </p:cTn>
                                        <p:tgtEl>
                                          <p:spTgt spid="224346"/>
                                        </p:tgtEl>
                                        <p:attrNameLst>
                                          <p:attrName>style.visibility</p:attrName>
                                        </p:attrNameLst>
                                      </p:cBhvr>
                                      <p:to>
                                        <p:strVal val="visible"/>
                                      </p:to>
                                    </p:set>
                                    <p:animEffect transition="in" filter="blinds(horizontal)">
                                      <p:cBhvr>
                                        <p:cTn id="85" dur="500"/>
                                        <p:tgtEl>
                                          <p:spTgt spid="22434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24349"/>
                                        </p:tgtEl>
                                        <p:attrNameLst>
                                          <p:attrName>style.visibility</p:attrName>
                                        </p:attrNameLst>
                                      </p:cBhvr>
                                      <p:to>
                                        <p:strVal val="visible"/>
                                      </p:to>
                                    </p:set>
                                    <p:animEffect transition="in" filter="blinds(horizontal)">
                                      <p:cBhvr>
                                        <p:cTn id="88" dur="500"/>
                                        <p:tgtEl>
                                          <p:spTgt spid="224349"/>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24348"/>
                                        </p:tgtEl>
                                        <p:attrNameLst>
                                          <p:attrName>style.visibility</p:attrName>
                                        </p:attrNameLst>
                                      </p:cBhvr>
                                      <p:to>
                                        <p:strVal val="visible"/>
                                      </p:to>
                                    </p:set>
                                    <p:animEffect transition="in" filter="blinds(horizontal)">
                                      <p:cBhvr>
                                        <p:cTn id="93" dur="500"/>
                                        <p:tgtEl>
                                          <p:spTgt spid="22434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2367"/>
                                        </p:tgtEl>
                                        <p:attrNameLst>
                                          <p:attrName>style.visibility</p:attrName>
                                        </p:attrNameLst>
                                      </p:cBhvr>
                                      <p:to>
                                        <p:strVal val="visible"/>
                                      </p:to>
                                    </p:set>
                                    <p:animEffect transition="in" filter="blinds(horizontal)">
                                      <p:cBhvr>
                                        <p:cTn id="98" dur="500"/>
                                        <p:tgtEl>
                                          <p:spTgt spid="12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3" grpId="0" bldLvl="0"/>
      <p:bldP spid="224274" grpId="0" bldLvl="0"/>
      <p:bldP spid="224276" grpId="0" bldLvl="0"/>
      <p:bldP spid="224278" grpId="0" bldLvl="0"/>
      <p:bldP spid="224279" grpId="0"/>
      <p:bldP spid="224280" grpId="0"/>
      <p:bldP spid="224344" grpId="0"/>
      <p:bldP spid="224347" grpId="0"/>
      <p:bldP spid="224348" grpId="0"/>
      <p:bldP spid="224349" grpId="0"/>
      <p:bldP spid="1236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3" name="组合 102"/>
          <p:cNvGrpSpPr/>
          <p:nvPr/>
        </p:nvGrpSpPr>
        <p:grpSpPr>
          <a:xfrm>
            <a:off x="112713" y="4249738"/>
            <a:ext cx="8834437" cy="2346325"/>
            <a:chOff x="178" y="6692"/>
            <a:chExt cx="13913" cy="3696"/>
          </a:xfrm>
        </p:grpSpPr>
        <p:graphicFrame>
          <p:nvGraphicFramePr>
            <p:cNvPr id="90114" name="对象 -2147481929"/>
            <p:cNvGraphicFramePr>
              <a:graphicFrameLocks noChangeAspect="1"/>
            </p:cNvGraphicFramePr>
            <p:nvPr/>
          </p:nvGraphicFramePr>
          <p:xfrm>
            <a:off x="5632" y="8061"/>
            <a:ext cx="1975" cy="616"/>
          </p:xfrm>
          <a:graphic>
            <a:graphicData uri="http://schemas.openxmlformats.org/presentationml/2006/ole">
              <mc:AlternateContent xmlns:mc="http://schemas.openxmlformats.org/markup-compatibility/2006">
                <mc:Choice xmlns:v="urn:schemas-microsoft-com:vml" Requires="v">
                  <p:oleObj spid="_x0000_s3485" name="" r:id="rId1" imgW="774065" imgH="241300" progId="Equation.KSEE3">
                    <p:embed/>
                  </p:oleObj>
                </mc:Choice>
                <mc:Fallback>
                  <p:oleObj name="" r:id="rId1" imgW="774065" imgH="241300" progId="Equation.KSEE3">
                    <p:embed/>
                    <p:pic>
                      <p:nvPicPr>
                        <p:cNvPr id="0" name="图片 3484"/>
                        <p:cNvPicPr/>
                        <p:nvPr/>
                      </p:nvPicPr>
                      <p:blipFill>
                        <a:blip r:embed="rId2"/>
                        <a:stretch>
                          <a:fillRect/>
                        </a:stretch>
                      </p:blipFill>
                      <p:spPr>
                        <a:xfrm>
                          <a:off x="5632" y="8061"/>
                          <a:ext cx="1975" cy="616"/>
                        </a:xfrm>
                        <a:prstGeom prst="rect">
                          <a:avLst/>
                        </a:prstGeom>
                        <a:noFill/>
                        <a:ln w="38100">
                          <a:noFill/>
                          <a:miter/>
                        </a:ln>
                      </p:spPr>
                    </p:pic>
                  </p:oleObj>
                </mc:Fallback>
              </mc:AlternateContent>
            </a:graphicData>
          </a:graphic>
        </p:graphicFrame>
        <p:graphicFrame>
          <p:nvGraphicFramePr>
            <p:cNvPr id="90115" name="对象 -2147481926"/>
            <p:cNvGraphicFramePr>
              <a:graphicFrameLocks noChangeAspect="1"/>
            </p:cNvGraphicFramePr>
            <p:nvPr/>
          </p:nvGraphicFramePr>
          <p:xfrm>
            <a:off x="8006" y="7984"/>
            <a:ext cx="6085" cy="771"/>
          </p:xfrm>
          <a:graphic>
            <a:graphicData uri="http://schemas.openxmlformats.org/presentationml/2006/ole">
              <mc:AlternateContent xmlns:mc="http://schemas.openxmlformats.org/markup-compatibility/2006">
                <mc:Choice xmlns:v="urn:schemas-microsoft-com:vml" Requires="v">
                  <p:oleObj spid="_x0000_s3486" name="" r:id="rId3" imgW="2005965" imgH="254000" progId="Equation.KSEE3">
                    <p:embed/>
                  </p:oleObj>
                </mc:Choice>
                <mc:Fallback>
                  <p:oleObj name="" r:id="rId3" imgW="2005965" imgH="254000" progId="Equation.KSEE3">
                    <p:embed/>
                    <p:pic>
                      <p:nvPicPr>
                        <p:cNvPr id="0" name="图片 3485"/>
                        <p:cNvPicPr/>
                        <p:nvPr/>
                      </p:nvPicPr>
                      <p:blipFill>
                        <a:blip r:embed="rId4"/>
                        <a:stretch>
                          <a:fillRect/>
                        </a:stretch>
                      </p:blipFill>
                      <p:spPr>
                        <a:xfrm>
                          <a:off x="8006" y="7984"/>
                          <a:ext cx="6085" cy="771"/>
                        </a:xfrm>
                        <a:prstGeom prst="rect">
                          <a:avLst/>
                        </a:prstGeom>
                        <a:noFill/>
                        <a:ln w="38100">
                          <a:noFill/>
                          <a:miter/>
                        </a:ln>
                      </p:spPr>
                    </p:pic>
                  </p:oleObj>
                </mc:Fallback>
              </mc:AlternateContent>
            </a:graphicData>
          </a:graphic>
        </p:graphicFrame>
        <p:sp>
          <p:nvSpPr>
            <p:cNvPr id="55" name="TextBox 1"/>
            <p:cNvSpPr txBox="1"/>
            <p:nvPr/>
          </p:nvSpPr>
          <p:spPr>
            <a:xfrm>
              <a:off x="261" y="7441"/>
              <a:ext cx="9523"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sz="1900" i="0" u="none" strike="noStrike" cap="none" spc="0" normalizeH="0" baseline="0" noProof="1" dirty="0">
                  <a:ln>
                    <a:noFill/>
                  </a:ln>
                  <a:solidFill>
                    <a:srgbClr val="000000"/>
                  </a:solidFill>
                  <a:effectLst/>
                  <a:uFillTx/>
                  <a:latin typeface="+mj-lt"/>
                  <a:ea typeface="+mj-ea"/>
                  <a:cs typeface="+mj-cs"/>
                  <a:sym typeface="Helvetica Light"/>
                </a:rPr>
                <a:t>2</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）求加速度关系：取      为加速度自变量</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aphicFrame>
          <p:nvGraphicFramePr>
            <p:cNvPr id="90117" name="对象 -2147481921"/>
            <p:cNvGraphicFramePr>
              <a:graphicFrameLocks noChangeAspect="1"/>
            </p:cNvGraphicFramePr>
            <p:nvPr/>
          </p:nvGraphicFramePr>
          <p:xfrm>
            <a:off x="4021" y="7309"/>
            <a:ext cx="641" cy="712"/>
          </p:xfrm>
          <a:graphic>
            <a:graphicData uri="http://schemas.openxmlformats.org/presentationml/2006/ole">
              <mc:AlternateContent xmlns:mc="http://schemas.openxmlformats.org/markup-compatibility/2006">
                <mc:Choice xmlns:v="urn:schemas-microsoft-com:vml" Requires="v">
                  <p:oleObj spid="_x0000_s3487" name="" r:id="rId5" imgW="203200" imgH="228600" progId="Equation.KSEE3">
                    <p:embed/>
                  </p:oleObj>
                </mc:Choice>
                <mc:Fallback>
                  <p:oleObj name="" r:id="rId5" imgW="203200" imgH="228600" progId="Equation.KSEE3">
                    <p:embed/>
                    <p:pic>
                      <p:nvPicPr>
                        <p:cNvPr id="0" name="图片 3486"/>
                        <p:cNvPicPr/>
                        <p:nvPr/>
                      </p:nvPicPr>
                      <p:blipFill>
                        <a:blip r:embed="rId6"/>
                        <a:stretch>
                          <a:fillRect/>
                        </a:stretch>
                      </p:blipFill>
                      <p:spPr>
                        <a:xfrm>
                          <a:off x="4021" y="7309"/>
                          <a:ext cx="641" cy="712"/>
                        </a:xfrm>
                        <a:prstGeom prst="rect">
                          <a:avLst/>
                        </a:prstGeom>
                        <a:noFill/>
                        <a:ln w="38100">
                          <a:noFill/>
                          <a:miter/>
                        </a:ln>
                      </p:spPr>
                    </p:pic>
                  </p:oleObj>
                </mc:Fallback>
              </mc:AlternateContent>
            </a:graphicData>
          </a:graphic>
        </p:graphicFrame>
        <p:sp>
          <p:nvSpPr>
            <p:cNvPr id="84" name="TextBox 1"/>
            <p:cNvSpPr txBox="1"/>
            <p:nvPr/>
          </p:nvSpPr>
          <p:spPr>
            <a:xfrm>
              <a:off x="261" y="6692"/>
              <a:ext cx="13579" cy="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600" i="0" u="none" strike="noStrike" cap="none" spc="0" normalizeH="0" baseline="0" noProof="1" dirty="0">
                  <a:ln>
                    <a:noFill/>
                  </a:ln>
                  <a:solidFill>
                    <a:srgbClr val="000000"/>
                  </a:solidFill>
                  <a:effectLst/>
                  <a:uFillTx/>
                  <a:latin typeface="+mj-lt"/>
                  <a:ea typeface="+mj-ea"/>
                  <a:cs typeface="+mj-cs"/>
                  <a:sym typeface="Helvetica Light"/>
                </a:rPr>
                <a:t>取</a:t>
              </a:r>
              <a:r>
                <a:rPr kumimoji="0" lang="en-US" altLang="zh-CN" sz="1600" i="0" u="none" strike="noStrike" cap="none" spc="0" normalizeH="0" baseline="0" noProof="1" dirty="0">
                  <a:ln>
                    <a:noFill/>
                  </a:ln>
                  <a:solidFill>
                    <a:srgbClr val="000000"/>
                  </a:solidFill>
                  <a:effectLst/>
                  <a:uFillTx/>
                  <a:latin typeface="+mj-lt"/>
                  <a:ea typeface="+mj-ea"/>
                  <a:cs typeface="+mj-cs"/>
                  <a:sym typeface="Helvetica Light"/>
                </a:rPr>
                <a:t>B</a:t>
              </a:r>
              <a:r>
                <a:rPr lang="en-US" altLang="zh-CN" sz="1600" strike="noStrike" noProof="1">
                  <a:solidFill>
                    <a:schemeClr val="tx2"/>
                  </a:solidFill>
                  <a:latin typeface="微软雅黑" panose="020B0503020204020204" pitchFamily="34" charset="-122"/>
                  <a:ea typeface="微软雅黑" panose="020B0503020204020204" pitchFamily="34" charset="-122"/>
                  <a:sym typeface="+mn-ea"/>
                </a:rPr>
                <a:t>为动点，OA为动</a:t>
              </a:r>
              <a:r>
                <a:rPr lang="zh-CN" altLang="en-US" sz="1600" strike="noStrike" noProof="1">
                  <a:solidFill>
                    <a:schemeClr val="tx2"/>
                  </a:solidFill>
                  <a:latin typeface="微软雅黑" panose="020B0503020204020204" pitchFamily="34" charset="-122"/>
                  <a:ea typeface="微软雅黑" panose="020B0503020204020204" pitchFamily="34" charset="-122"/>
                  <a:sym typeface="+mn-ea"/>
                </a:rPr>
                <a:t>系</a:t>
              </a:r>
              <a:r>
                <a:rPr lang="en-US" altLang="zh-CN" sz="1600" strike="noStrike" noProof="1">
                  <a:solidFill>
                    <a:schemeClr val="tx2"/>
                  </a:solidFill>
                  <a:latin typeface="微软雅黑" panose="020B0503020204020204" pitchFamily="34" charset="-122"/>
                  <a:ea typeface="微软雅黑" panose="020B0503020204020204" pitchFamily="34" charset="-122"/>
                  <a:sym typeface="+mn-ea"/>
                </a:rPr>
                <a:t>(</a:t>
              </a:r>
              <a:r>
                <a:rPr lang="zh-CN" altLang="en-US" sz="1600" strike="noStrike" noProof="1">
                  <a:solidFill>
                    <a:schemeClr val="tx2"/>
                  </a:solidFill>
                  <a:latin typeface="微软雅黑" panose="020B0503020204020204" pitchFamily="34" charset="-122"/>
                  <a:ea typeface="微软雅黑" panose="020B0503020204020204" pitchFamily="34" charset="-122"/>
                  <a:sym typeface="+mn-ea"/>
                </a:rPr>
                <a:t>式（</a:t>
              </a:r>
              <a:r>
                <a:rPr lang="en-US" altLang="zh-CN" sz="1600" strike="noStrike" noProof="1">
                  <a:solidFill>
                    <a:srgbClr val="FF0000"/>
                  </a:solidFill>
                  <a:latin typeface="微软雅黑" panose="020B0503020204020204" pitchFamily="34" charset="-122"/>
                  <a:ea typeface="微软雅黑" panose="020B0503020204020204" pitchFamily="34" charset="-122"/>
                  <a:sym typeface="+mn-ea"/>
                </a:rPr>
                <a:t>A</a:t>
              </a:r>
              <a:r>
                <a:rPr lang="zh-CN" altLang="en-US" sz="1600" strike="noStrike" noProof="1">
                  <a:solidFill>
                    <a:schemeClr val="tx2"/>
                  </a:solidFill>
                  <a:latin typeface="微软雅黑" panose="020B0503020204020204" pitchFamily="34" charset="-122"/>
                  <a:ea typeface="微软雅黑" panose="020B0503020204020204" pitchFamily="34" charset="-122"/>
                  <a:sym typeface="+mn-ea"/>
                </a:rPr>
                <a:t>）中的速度换成切向加速度，补充法向和科氏加速度，其余求解格式类似。</a:t>
              </a:r>
              <a:endParaRPr kumimoji="0" lang="en-US" altLang="zh-CN" sz="1600" i="0" u="none" strike="noStrike" cap="none" spc="0" normalizeH="0" baseline="0" noProof="1" dirty="0">
                <a:ln>
                  <a:noFill/>
                </a:ln>
                <a:solidFill>
                  <a:schemeClr val="tx2"/>
                </a:solidFill>
                <a:effectLst/>
                <a:uFillTx/>
                <a:latin typeface="微软雅黑" panose="020B0503020204020204" pitchFamily="34" charset="-122"/>
                <a:ea typeface="微软雅黑" panose="020B0503020204020204" pitchFamily="34" charset="-122"/>
                <a:cs typeface="+mj-cs"/>
                <a:sym typeface="+mn-ea"/>
              </a:endParaRPr>
            </a:p>
          </p:txBody>
        </p:sp>
        <p:graphicFrame>
          <p:nvGraphicFramePr>
            <p:cNvPr id="90119" name="对象 -2147481927"/>
            <p:cNvGraphicFramePr>
              <a:graphicFrameLocks noChangeAspect="1"/>
            </p:cNvGraphicFramePr>
            <p:nvPr/>
          </p:nvGraphicFramePr>
          <p:xfrm>
            <a:off x="398" y="7901"/>
            <a:ext cx="4184" cy="773"/>
          </p:xfrm>
          <a:graphic>
            <a:graphicData uri="http://schemas.openxmlformats.org/presentationml/2006/ole">
              <mc:AlternateContent xmlns:mc="http://schemas.openxmlformats.org/markup-compatibility/2006">
                <mc:Choice xmlns:v="urn:schemas-microsoft-com:vml" Requires="v">
                  <p:oleObj spid="_x0000_s3488" name="" r:id="rId7" imgW="1308100" imgH="241300" progId="Equation.KSEE3">
                    <p:embed/>
                  </p:oleObj>
                </mc:Choice>
                <mc:Fallback>
                  <p:oleObj name="" r:id="rId7" imgW="1308100" imgH="241300" progId="Equation.KSEE3">
                    <p:embed/>
                    <p:pic>
                      <p:nvPicPr>
                        <p:cNvPr id="0" name="图片 3487"/>
                        <p:cNvPicPr/>
                        <p:nvPr/>
                      </p:nvPicPr>
                      <p:blipFill>
                        <a:blip r:embed="rId8"/>
                        <a:stretch>
                          <a:fillRect/>
                        </a:stretch>
                      </p:blipFill>
                      <p:spPr>
                        <a:xfrm>
                          <a:off x="398" y="7901"/>
                          <a:ext cx="4184" cy="773"/>
                        </a:xfrm>
                        <a:prstGeom prst="rect">
                          <a:avLst/>
                        </a:prstGeom>
                        <a:noFill/>
                        <a:ln w="38100">
                          <a:noFill/>
                          <a:miter/>
                        </a:ln>
                      </p:spPr>
                    </p:pic>
                  </p:oleObj>
                </mc:Fallback>
              </mc:AlternateContent>
            </a:graphicData>
          </a:graphic>
        </p:graphicFrame>
        <p:sp>
          <p:nvSpPr>
            <p:cNvPr id="90120" name="文本框 49"/>
            <p:cNvSpPr txBox="1"/>
            <p:nvPr/>
          </p:nvSpPr>
          <p:spPr>
            <a:xfrm>
              <a:off x="4620" y="7970"/>
              <a:ext cx="1235" cy="628"/>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(B)</a:t>
              </a:r>
              <a:endParaRPr lang="en-US" altLang="zh-CN" sz="2000" b="1">
                <a:solidFill>
                  <a:srgbClr val="FF0000"/>
                </a:solidFill>
                <a:latin typeface="Times New Roman" panose="02020603050405020304" pitchFamily="18" charset="0"/>
                <a:ea typeface="宋体" panose="02010600030101010101" pitchFamily="2" charset="-122"/>
              </a:endParaRPr>
            </a:p>
          </p:txBody>
        </p:sp>
        <p:grpSp>
          <p:nvGrpSpPr>
            <p:cNvPr id="90121" name="组合 101"/>
            <p:cNvGrpSpPr/>
            <p:nvPr/>
          </p:nvGrpSpPr>
          <p:grpSpPr>
            <a:xfrm>
              <a:off x="178" y="8387"/>
              <a:ext cx="8388" cy="2001"/>
              <a:chOff x="178" y="8387"/>
              <a:chExt cx="8388" cy="2001"/>
            </a:xfrm>
          </p:grpSpPr>
          <p:sp>
            <p:nvSpPr>
              <p:cNvPr id="78" name="TextBox 1"/>
              <p:cNvSpPr txBox="1"/>
              <p:nvPr/>
            </p:nvSpPr>
            <p:spPr>
              <a:xfrm>
                <a:off x="178" y="9759"/>
                <a:ext cx="4051"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7</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）代入（</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6</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83" name="文本框 82"/>
              <p:cNvSpPr txBox="1"/>
              <p:nvPr/>
            </p:nvSpPr>
            <p:spPr>
              <a:xfrm>
                <a:off x="7940" y="8858"/>
                <a:ext cx="626"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(7)</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90124" name="文本框 24"/>
              <p:cNvSpPr txBox="1"/>
              <p:nvPr/>
            </p:nvSpPr>
            <p:spPr>
              <a:xfrm>
                <a:off x="566" y="8413"/>
                <a:ext cx="565" cy="725"/>
              </a:xfrm>
              <a:prstGeom prst="rect">
                <a:avLst/>
              </a:prstGeom>
              <a:noFill/>
              <a:ln w="9525">
                <a:noFill/>
              </a:ln>
            </p:spPr>
            <p:txBody>
              <a:bodyPr wrap="square" anchor="t" anchorCtr="0">
                <a:spAutoFit/>
              </a:bodyPr>
              <a:p>
                <a:r>
                  <a:rPr lang="en-US" altLang="zh-CN" b="1">
                    <a:solidFill>
                      <a:srgbClr val="FF0000"/>
                    </a:solidFill>
                    <a:latin typeface="Times New Roman" panose="02020603050405020304" pitchFamily="18" charset="0"/>
                    <a:ea typeface="宋体" panose="02010600030101010101" pitchFamily="2" charset="-122"/>
                  </a:rPr>
                  <a:t>?</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90125" name="文本框 25"/>
              <p:cNvSpPr txBox="1"/>
              <p:nvPr/>
            </p:nvSpPr>
            <p:spPr>
              <a:xfrm>
                <a:off x="3196" y="8387"/>
                <a:ext cx="565" cy="725"/>
              </a:xfrm>
              <a:prstGeom prst="rect">
                <a:avLst/>
              </a:prstGeom>
              <a:noFill/>
              <a:ln w="9525">
                <a:noFill/>
              </a:ln>
            </p:spPr>
            <p:txBody>
              <a:bodyPr wrap="square" anchor="t" anchorCtr="0">
                <a:spAutoFit/>
              </a:bodyPr>
              <a:p>
                <a:r>
                  <a:rPr lang="en-US" altLang="zh-CN" b="1">
                    <a:solidFill>
                      <a:srgbClr val="FF0000"/>
                    </a:solidFill>
                    <a:latin typeface="Times New Roman" panose="02020603050405020304" pitchFamily="18" charset="0"/>
                    <a:ea typeface="宋体" panose="02010600030101010101" pitchFamily="2" charset="-122"/>
                  </a:rPr>
                  <a:t>?</a:t>
                </a:r>
                <a:endParaRPr lang="en-US" altLang="zh-CN" b="1">
                  <a:solidFill>
                    <a:srgbClr val="FF0000"/>
                  </a:solidFill>
                  <a:latin typeface="Times New Roman" panose="02020603050405020304" pitchFamily="18" charset="0"/>
                  <a:ea typeface="宋体" panose="02010600030101010101" pitchFamily="2" charset="-122"/>
                </a:endParaRPr>
              </a:p>
            </p:txBody>
          </p:sp>
          <p:graphicFrame>
            <p:nvGraphicFramePr>
              <p:cNvPr id="90126" name="对象 -2147481925"/>
              <p:cNvGraphicFramePr>
                <a:graphicFrameLocks noChangeAspect="1"/>
              </p:cNvGraphicFramePr>
              <p:nvPr/>
            </p:nvGraphicFramePr>
            <p:xfrm>
              <a:off x="484" y="8912"/>
              <a:ext cx="4192" cy="627"/>
            </p:xfrm>
            <a:graphic>
              <a:graphicData uri="http://schemas.openxmlformats.org/presentationml/2006/ole">
                <mc:AlternateContent xmlns:mc="http://schemas.openxmlformats.org/markup-compatibility/2006">
                  <mc:Choice xmlns:v="urn:schemas-microsoft-com:vml" Requires="v">
                    <p:oleObj spid="_x0000_s3489" name="" r:id="rId9" imgW="1854200" imgH="241300" progId="Equation.KSEE3">
                      <p:embed/>
                    </p:oleObj>
                  </mc:Choice>
                  <mc:Fallback>
                    <p:oleObj name="" r:id="rId9" imgW="1854200" imgH="241300" progId="Equation.KSEE3">
                      <p:embed/>
                      <p:pic>
                        <p:nvPicPr>
                          <p:cNvPr id="0" name="图片 3488"/>
                          <p:cNvPicPr/>
                          <p:nvPr/>
                        </p:nvPicPr>
                        <p:blipFill>
                          <a:blip r:embed="rId10"/>
                          <a:stretch>
                            <a:fillRect/>
                          </a:stretch>
                        </p:blipFill>
                        <p:spPr>
                          <a:xfrm>
                            <a:off x="484" y="8912"/>
                            <a:ext cx="4192" cy="627"/>
                          </a:xfrm>
                          <a:prstGeom prst="rect">
                            <a:avLst/>
                          </a:prstGeom>
                          <a:noFill/>
                          <a:ln w="38100">
                            <a:noFill/>
                            <a:miter/>
                          </a:ln>
                        </p:spPr>
                      </p:pic>
                    </p:oleObj>
                  </mc:Fallback>
                </mc:AlternateContent>
              </a:graphicData>
            </a:graphic>
          </p:graphicFrame>
          <p:graphicFrame>
            <p:nvGraphicFramePr>
              <p:cNvPr id="90127" name="对象 -2147481919"/>
              <p:cNvGraphicFramePr>
                <a:graphicFrameLocks noChangeAspect="1"/>
              </p:cNvGraphicFramePr>
              <p:nvPr/>
            </p:nvGraphicFramePr>
            <p:xfrm>
              <a:off x="5468" y="8915"/>
              <a:ext cx="2139" cy="602"/>
            </p:xfrm>
            <a:graphic>
              <a:graphicData uri="http://schemas.openxmlformats.org/presentationml/2006/ole">
                <mc:AlternateContent xmlns:mc="http://schemas.openxmlformats.org/markup-compatibility/2006">
                  <mc:Choice xmlns:v="urn:schemas-microsoft-com:vml" Requires="v">
                    <p:oleObj spid="_x0000_s3490" name="" r:id="rId11" imgW="812800" imgH="228600" progId="Equation.KSEE3">
                      <p:embed/>
                    </p:oleObj>
                  </mc:Choice>
                  <mc:Fallback>
                    <p:oleObj name="" r:id="rId11" imgW="812800" imgH="228600" progId="Equation.KSEE3">
                      <p:embed/>
                      <p:pic>
                        <p:nvPicPr>
                          <p:cNvPr id="0" name="图片 3489"/>
                          <p:cNvPicPr/>
                          <p:nvPr/>
                        </p:nvPicPr>
                        <p:blipFill>
                          <a:blip r:embed="rId12"/>
                          <a:stretch>
                            <a:fillRect/>
                          </a:stretch>
                        </p:blipFill>
                        <p:spPr>
                          <a:xfrm>
                            <a:off x="5468" y="8915"/>
                            <a:ext cx="2139" cy="602"/>
                          </a:xfrm>
                          <a:prstGeom prst="rect">
                            <a:avLst/>
                          </a:prstGeom>
                          <a:noFill/>
                          <a:ln w="38100">
                            <a:noFill/>
                            <a:miter/>
                          </a:ln>
                        </p:spPr>
                      </p:pic>
                    </p:oleObj>
                  </mc:Fallback>
                </mc:AlternateContent>
              </a:graphicData>
            </a:graphic>
          </p:graphicFrame>
          <p:graphicFrame>
            <p:nvGraphicFramePr>
              <p:cNvPr id="90128" name="对象 -2147481918"/>
              <p:cNvGraphicFramePr>
                <a:graphicFrameLocks noChangeAspect="1"/>
              </p:cNvGraphicFramePr>
              <p:nvPr/>
            </p:nvGraphicFramePr>
            <p:xfrm>
              <a:off x="3991" y="9764"/>
              <a:ext cx="3772" cy="624"/>
            </p:xfrm>
            <a:graphic>
              <a:graphicData uri="http://schemas.openxmlformats.org/presentationml/2006/ole">
                <mc:AlternateContent xmlns:mc="http://schemas.openxmlformats.org/markup-compatibility/2006">
                  <mc:Choice xmlns:v="urn:schemas-microsoft-com:vml" Requires="v">
                    <p:oleObj spid="_x0000_s3491" name="" r:id="rId13" imgW="1384300" imgH="228600" progId="Equation.KSEE3">
                      <p:embed/>
                    </p:oleObj>
                  </mc:Choice>
                  <mc:Fallback>
                    <p:oleObj name="" r:id="rId13" imgW="1384300" imgH="228600" progId="Equation.KSEE3">
                      <p:embed/>
                      <p:pic>
                        <p:nvPicPr>
                          <p:cNvPr id="0" name="图片 3490"/>
                          <p:cNvPicPr/>
                          <p:nvPr/>
                        </p:nvPicPr>
                        <p:blipFill>
                          <a:blip r:embed="rId14"/>
                          <a:stretch>
                            <a:fillRect/>
                          </a:stretch>
                        </p:blipFill>
                        <p:spPr>
                          <a:xfrm>
                            <a:off x="3991" y="9764"/>
                            <a:ext cx="3772" cy="624"/>
                          </a:xfrm>
                          <a:prstGeom prst="rect">
                            <a:avLst/>
                          </a:prstGeom>
                          <a:noFill/>
                          <a:ln w="38100">
                            <a:noFill/>
                            <a:miter/>
                          </a:ln>
                        </p:spPr>
                      </p:pic>
                    </p:oleObj>
                  </mc:Fallback>
                </mc:AlternateContent>
              </a:graphicData>
            </a:graphic>
          </p:graphicFrame>
        </p:grpSp>
      </p:grpSp>
      <p:grpSp>
        <p:nvGrpSpPr>
          <p:cNvPr id="90129" name="组合 68"/>
          <p:cNvGrpSpPr/>
          <p:nvPr/>
        </p:nvGrpSpPr>
        <p:grpSpPr>
          <a:xfrm>
            <a:off x="5848350" y="944563"/>
            <a:ext cx="3252788" cy="2024062"/>
            <a:chOff x="6688" y="1882"/>
            <a:chExt cx="7567" cy="4812"/>
          </a:xfrm>
        </p:grpSpPr>
        <p:grpSp>
          <p:nvGrpSpPr>
            <p:cNvPr id="90130" name="组合 58"/>
            <p:cNvGrpSpPr/>
            <p:nvPr/>
          </p:nvGrpSpPr>
          <p:grpSpPr>
            <a:xfrm>
              <a:off x="6760" y="2209"/>
              <a:ext cx="7495" cy="4485"/>
              <a:chOff x="6809" y="653"/>
              <a:chExt cx="7495" cy="4485"/>
            </a:xfrm>
          </p:grpSpPr>
          <p:pic>
            <p:nvPicPr>
              <p:cNvPr id="90131" name="图片 35843" descr="wps14"/>
              <p:cNvPicPr>
                <a:picLocks noChangeAspect="1"/>
              </p:cNvPicPr>
              <p:nvPr/>
            </p:nvPicPr>
            <p:blipFill>
              <a:blip r:embed="rId15"/>
              <a:stretch>
                <a:fillRect/>
              </a:stretch>
            </p:blipFill>
            <p:spPr>
              <a:xfrm>
                <a:off x="6809" y="653"/>
                <a:ext cx="7495" cy="4485"/>
              </a:xfrm>
              <a:prstGeom prst="rect">
                <a:avLst/>
              </a:prstGeom>
              <a:noFill/>
              <a:ln w="9525">
                <a:noFill/>
              </a:ln>
            </p:spPr>
          </p:pic>
          <p:sp>
            <p:nvSpPr>
              <p:cNvPr id="90132" name="椭圆 35844"/>
              <p:cNvSpPr/>
              <p:nvPr/>
            </p:nvSpPr>
            <p:spPr>
              <a:xfrm>
                <a:off x="8048" y="2090"/>
                <a:ext cx="112" cy="227"/>
              </a:xfrm>
              <a:prstGeom prst="ellipse">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cxnSp>
            <p:nvCxnSpPr>
              <p:cNvPr id="4" name="直接箭头连接符 3"/>
              <p:cNvCxnSpPr/>
              <p:nvPr/>
            </p:nvCxnSpPr>
            <p:spPr>
              <a:xfrm flipV="1">
                <a:off x="8874" y="2763"/>
                <a:ext cx="1380" cy="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a:off x="7585" y="1857"/>
                <a:ext cx="464" cy="1119"/>
              </a:xfrm>
              <a:custGeom>
                <a:avLst/>
                <a:gdLst>
                  <a:gd name="connisteX0" fmla="*/ 45257 w 294336"/>
                  <a:gd name="connsiteY0" fmla="*/ 0 h 710505"/>
                  <a:gd name="connisteX1" fmla="*/ 8427 w 294336"/>
                  <a:gd name="connsiteY1" fmla="*/ 219075 h 710505"/>
                  <a:gd name="connisteX2" fmla="*/ 190672 w 294336"/>
                  <a:gd name="connsiteY2" fmla="*/ 644525 h 710505"/>
                  <a:gd name="connisteX3" fmla="*/ 288462 w 294336"/>
                  <a:gd name="connsiteY3" fmla="*/ 704850 h 710505"/>
                  <a:gd name="connisteX4" fmla="*/ 275762 w 294336"/>
                  <a:gd name="connsiteY4" fmla="*/ 704850 h 71050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94336" h="710506">
                    <a:moveTo>
                      <a:pt x="45257" y="0"/>
                    </a:moveTo>
                    <a:cubicBezTo>
                      <a:pt x="34462" y="35560"/>
                      <a:pt x="-20783" y="90170"/>
                      <a:pt x="8427" y="219075"/>
                    </a:cubicBezTo>
                    <a:cubicBezTo>
                      <a:pt x="37637" y="347980"/>
                      <a:pt x="134792" y="547370"/>
                      <a:pt x="190672" y="644525"/>
                    </a:cubicBezTo>
                    <a:cubicBezTo>
                      <a:pt x="246552" y="741680"/>
                      <a:pt x="271317" y="692785"/>
                      <a:pt x="288462" y="704850"/>
                    </a:cubicBezTo>
                    <a:cubicBezTo>
                      <a:pt x="305607" y="716915"/>
                      <a:pt x="280207" y="706120"/>
                      <a:pt x="275762" y="704850"/>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aphicFrame>
            <p:nvGraphicFramePr>
              <p:cNvPr id="90135" name="对象 4">
                <a:hlinkClick r:id="" action="ppaction://ole?verb="/>
              </p:cNvPr>
              <p:cNvGraphicFramePr>
                <a:graphicFrameLocks noChangeAspect="1"/>
              </p:cNvGraphicFramePr>
              <p:nvPr/>
            </p:nvGraphicFramePr>
            <p:xfrm>
              <a:off x="7151" y="1243"/>
              <a:ext cx="756" cy="921"/>
            </p:xfrm>
            <a:graphic>
              <a:graphicData uri="http://schemas.openxmlformats.org/presentationml/2006/ole">
                <mc:AlternateContent xmlns:mc="http://schemas.openxmlformats.org/markup-compatibility/2006">
                  <mc:Choice xmlns:v="urn:schemas-microsoft-com:vml" Requires="v">
                    <p:oleObj spid="_x0000_s3492" name="" r:id="rId16" imgW="177165" imgH="215900" progId="Equation.KSEE3">
                      <p:embed/>
                    </p:oleObj>
                  </mc:Choice>
                  <mc:Fallback>
                    <p:oleObj name="" r:id="rId16" imgW="177165" imgH="215900" progId="Equation.KSEE3">
                      <p:embed/>
                      <p:pic>
                        <p:nvPicPr>
                          <p:cNvPr id="0" name="图片 3491"/>
                          <p:cNvPicPr/>
                          <p:nvPr/>
                        </p:nvPicPr>
                        <p:blipFill>
                          <a:blip r:embed="rId17"/>
                          <a:stretch>
                            <a:fillRect/>
                          </a:stretch>
                        </p:blipFill>
                        <p:spPr>
                          <a:xfrm>
                            <a:off x="7151" y="1243"/>
                            <a:ext cx="756" cy="921"/>
                          </a:xfrm>
                          <a:prstGeom prst="rect">
                            <a:avLst/>
                          </a:prstGeom>
                          <a:noFill/>
                          <a:ln w="38100">
                            <a:noFill/>
                            <a:miter/>
                          </a:ln>
                        </p:spPr>
                      </p:pic>
                    </p:oleObj>
                  </mc:Fallback>
                </mc:AlternateContent>
              </a:graphicData>
            </a:graphic>
          </p:graphicFrame>
          <p:cxnSp>
            <p:nvCxnSpPr>
              <p:cNvPr id="24" name="直接箭头连接符 23"/>
              <p:cNvCxnSpPr/>
              <p:nvPr/>
            </p:nvCxnSpPr>
            <p:spPr>
              <a:xfrm flipV="1">
                <a:off x="8704" y="1733"/>
                <a:ext cx="897" cy="11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704" y="2905"/>
                <a:ext cx="2011" cy="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0138" name="对象 8">
                <a:hlinkClick r:id="" action="ppaction://ole?verb="/>
              </p:cNvPr>
              <p:cNvGraphicFramePr>
                <a:graphicFrameLocks noChangeAspect="1"/>
              </p:cNvGraphicFramePr>
              <p:nvPr/>
            </p:nvGraphicFramePr>
            <p:xfrm>
              <a:off x="9601" y="1857"/>
              <a:ext cx="600" cy="775"/>
            </p:xfrm>
            <a:graphic>
              <a:graphicData uri="http://schemas.openxmlformats.org/presentationml/2006/ole">
                <mc:AlternateContent xmlns:mc="http://schemas.openxmlformats.org/markup-compatibility/2006">
                  <mc:Choice xmlns:v="urn:schemas-microsoft-com:vml" Requires="v">
                    <p:oleObj spid="_x0000_s3493" name="" r:id="rId18" imgW="177165" imgH="228600" progId="Equation.KSEE3">
                      <p:embed/>
                    </p:oleObj>
                  </mc:Choice>
                  <mc:Fallback>
                    <p:oleObj name="" r:id="rId18" imgW="177165" imgH="228600" progId="Equation.KSEE3">
                      <p:embed/>
                      <p:pic>
                        <p:nvPicPr>
                          <p:cNvPr id="0" name="图片 3492"/>
                          <p:cNvPicPr/>
                          <p:nvPr/>
                        </p:nvPicPr>
                        <p:blipFill>
                          <a:blip r:embed="rId19"/>
                          <a:stretch>
                            <a:fillRect/>
                          </a:stretch>
                        </p:blipFill>
                        <p:spPr>
                          <a:xfrm>
                            <a:off x="9601" y="1857"/>
                            <a:ext cx="600" cy="775"/>
                          </a:xfrm>
                          <a:prstGeom prst="rect">
                            <a:avLst/>
                          </a:prstGeom>
                          <a:noFill/>
                          <a:ln w="38100">
                            <a:noFill/>
                            <a:miter/>
                          </a:ln>
                        </p:spPr>
                      </p:pic>
                    </p:oleObj>
                  </mc:Fallback>
                </mc:AlternateContent>
              </a:graphicData>
            </a:graphic>
          </p:graphicFrame>
          <p:graphicFrame>
            <p:nvGraphicFramePr>
              <p:cNvPr id="90139" name="对象 10">
                <a:hlinkClick r:id="" action="ppaction://ole?verb="/>
              </p:cNvPr>
              <p:cNvGraphicFramePr>
                <a:graphicFrameLocks noChangeAspect="1"/>
              </p:cNvGraphicFramePr>
              <p:nvPr/>
            </p:nvGraphicFramePr>
            <p:xfrm>
              <a:off x="9841" y="2786"/>
              <a:ext cx="757" cy="907"/>
            </p:xfrm>
            <a:graphic>
              <a:graphicData uri="http://schemas.openxmlformats.org/presentationml/2006/ole">
                <mc:AlternateContent xmlns:mc="http://schemas.openxmlformats.org/markup-compatibility/2006">
                  <mc:Choice xmlns:v="urn:schemas-microsoft-com:vml" Requires="v">
                    <p:oleObj spid="_x0000_s3494" name="" r:id="rId20" imgW="190500" imgH="228600" progId="Equation.KSEE3">
                      <p:embed/>
                    </p:oleObj>
                  </mc:Choice>
                  <mc:Fallback>
                    <p:oleObj name="" r:id="rId20" imgW="190500" imgH="228600" progId="Equation.KSEE3">
                      <p:embed/>
                      <p:pic>
                        <p:nvPicPr>
                          <p:cNvPr id="0" name="图片 3493"/>
                          <p:cNvPicPr/>
                          <p:nvPr/>
                        </p:nvPicPr>
                        <p:blipFill>
                          <a:blip r:embed="rId21"/>
                          <a:stretch>
                            <a:fillRect/>
                          </a:stretch>
                        </p:blipFill>
                        <p:spPr>
                          <a:xfrm>
                            <a:off x="9841" y="2786"/>
                            <a:ext cx="757" cy="907"/>
                          </a:xfrm>
                          <a:prstGeom prst="rect">
                            <a:avLst/>
                          </a:prstGeom>
                          <a:noFill/>
                          <a:ln w="38100">
                            <a:noFill/>
                            <a:miter/>
                          </a:ln>
                        </p:spPr>
                      </p:pic>
                    </p:oleObj>
                  </mc:Fallback>
                </mc:AlternateContent>
              </a:graphicData>
            </a:graphic>
          </p:graphicFrame>
          <p:graphicFrame>
            <p:nvGraphicFramePr>
              <p:cNvPr id="90140" name="对象 12">
                <a:hlinkClick r:id="" action="ppaction://ole?verb="/>
              </p:cNvPr>
              <p:cNvGraphicFramePr>
                <a:graphicFrameLocks noChangeAspect="1"/>
              </p:cNvGraphicFramePr>
              <p:nvPr/>
            </p:nvGraphicFramePr>
            <p:xfrm>
              <a:off x="9124" y="885"/>
              <a:ext cx="717" cy="873"/>
            </p:xfrm>
            <a:graphic>
              <a:graphicData uri="http://schemas.openxmlformats.org/presentationml/2006/ole">
                <mc:AlternateContent xmlns:mc="http://schemas.openxmlformats.org/markup-compatibility/2006">
                  <mc:Choice xmlns:v="urn:schemas-microsoft-com:vml" Requires="v">
                    <p:oleObj spid="_x0000_s3495" name="" r:id="rId22" imgW="177165" imgH="215900" progId="Equation.KSEE3">
                      <p:embed/>
                    </p:oleObj>
                  </mc:Choice>
                  <mc:Fallback>
                    <p:oleObj name="" r:id="rId22" imgW="177165" imgH="215900" progId="Equation.KSEE3">
                      <p:embed/>
                      <p:pic>
                        <p:nvPicPr>
                          <p:cNvPr id="0" name="图片 3494"/>
                          <p:cNvPicPr/>
                          <p:nvPr/>
                        </p:nvPicPr>
                        <p:blipFill>
                          <a:blip r:embed="rId23"/>
                          <a:stretch>
                            <a:fillRect/>
                          </a:stretch>
                        </p:blipFill>
                        <p:spPr>
                          <a:xfrm>
                            <a:off x="9124" y="885"/>
                            <a:ext cx="717" cy="873"/>
                          </a:xfrm>
                          <a:prstGeom prst="rect">
                            <a:avLst/>
                          </a:prstGeom>
                          <a:noFill/>
                          <a:ln w="38100">
                            <a:noFill/>
                            <a:miter/>
                          </a:ln>
                        </p:spPr>
                      </p:pic>
                    </p:oleObj>
                  </mc:Fallback>
                </mc:AlternateContent>
              </a:graphicData>
            </a:graphic>
          </p:graphicFrame>
          <p:graphicFrame>
            <p:nvGraphicFramePr>
              <p:cNvPr id="90141" name="对象 15">
                <a:hlinkClick r:id="" action="ppaction://ole?verb="/>
              </p:cNvPr>
              <p:cNvGraphicFramePr>
                <a:graphicFrameLocks noChangeAspect="1"/>
              </p:cNvGraphicFramePr>
              <p:nvPr/>
            </p:nvGraphicFramePr>
            <p:xfrm>
              <a:off x="11655" y="1715"/>
              <a:ext cx="757" cy="858"/>
            </p:xfrm>
            <a:graphic>
              <a:graphicData uri="http://schemas.openxmlformats.org/presentationml/2006/ole">
                <mc:AlternateContent xmlns:mc="http://schemas.openxmlformats.org/markup-compatibility/2006">
                  <mc:Choice xmlns:v="urn:schemas-microsoft-com:vml" Requires="v">
                    <p:oleObj spid="_x0000_s3496" name="" r:id="rId24" imgW="190500" imgH="215900" progId="Equation.KSEE3">
                      <p:embed/>
                    </p:oleObj>
                  </mc:Choice>
                  <mc:Fallback>
                    <p:oleObj name="" r:id="rId24" imgW="190500" imgH="215900" progId="Equation.KSEE3">
                      <p:embed/>
                      <p:pic>
                        <p:nvPicPr>
                          <p:cNvPr id="0" name="图片 3495"/>
                          <p:cNvPicPr/>
                          <p:nvPr/>
                        </p:nvPicPr>
                        <p:blipFill>
                          <a:blip r:embed="rId25"/>
                          <a:stretch>
                            <a:fillRect/>
                          </a:stretch>
                        </p:blipFill>
                        <p:spPr>
                          <a:xfrm>
                            <a:off x="11655" y="1715"/>
                            <a:ext cx="757" cy="858"/>
                          </a:xfrm>
                          <a:prstGeom prst="rect">
                            <a:avLst/>
                          </a:prstGeom>
                          <a:noFill/>
                          <a:ln w="38100">
                            <a:noFill/>
                            <a:miter/>
                          </a:ln>
                        </p:spPr>
                      </p:pic>
                    </p:oleObj>
                  </mc:Fallback>
                </mc:AlternateContent>
              </a:graphicData>
            </a:graphic>
          </p:graphicFrame>
          <p:sp>
            <p:nvSpPr>
              <p:cNvPr id="43" name="任意多边形 42"/>
              <p:cNvSpPr/>
              <p:nvPr/>
            </p:nvSpPr>
            <p:spPr>
              <a:xfrm>
                <a:off x="10909" y="2188"/>
                <a:ext cx="1225" cy="444"/>
              </a:xfrm>
              <a:custGeom>
                <a:avLst/>
                <a:gdLst>
                  <a:gd name="connisteX0" fmla="*/ 0 w 777875"/>
                  <a:gd name="connsiteY0" fmla="*/ 160811 h 282096"/>
                  <a:gd name="connisteX1" fmla="*/ 352425 w 777875"/>
                  <a:gd name="connsiteY1" fmla="*/ 2696 h 282096"/>
                  <a:gd name="connisteX2" fmla="*/ 777875 w 777875"/>
                  <a:gd name="connsiteY2" fmla="*/ 282096 h 282096"/>
                </a:gdLst>
                <a:ahLst/>
                <a:cxnLst>
                  <a:cxn ang="0">
                    <a:pos x="connisteX0" y="connsiteY0"/>
                  </a:cxn>
                  <a:cxn ang="0">
                    <a:pos x="connisteX1" y="connsiteY1"/>
                  </a:cxn>
                  <a:cxn ang="0">
                    <a:pos x="connisteX2" y="connsiteY2"/>
                  </a:cxn>
                </a:cxnLst>
                <a:rect l="l" t="t" r="r" b="b"/>
                <a:pathLst>
                  <a:path w="777875" h="282096">
                    <a:moveTo>
                      <a:pt x="0" y="160811"/>
                    </a:moveTo>
                    <a:cubicBezTo>
                      <a:pt x="62230" y="123346"/>
                      <a:pt x="196850" y="-21434"/>
                      <a:pt x="352425" y="2696"/>
                    </a:cubicBezTo>
                    <a:cubicBezTo>
                      <a:pt x="508000" y="26826"/>
                      <a:pt x="699770" y="223041"/>
                      <a:pt x="777875" y="282096"/>
                    </a:cubicBezTo>
                  </a:path>
                </a:pathLst>
              </a:custGeom>
              <a:noFill/>
              <a:ln>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nvGrpSpPr>
            <p:cNvPr id="90143" name="组合 120"/>
            <p:cNvGrpSpPr/>
            <p:nvPr/>
          </p:nvGrpSpPr>
          <p:grpSpPr>
            <a:xfrm>
              <a:off x="6688" y="1882"/>
              <a:ext cx="5636" cy="4605"/>
              <a:chOff x="6679" y="-181"/>
              <a:chExt cx="5636" cy="4604"/>
            </a:xfrm>
          </p:grpSpPr>
          <p:sp>
            <p:nvSpPr>
              <p:cNvPr id="44" name="任意多边形 43"/>
              <p:cNvSpPr/>
              <p:nvPr/>
            </p:nvSpPr>
            <p:spPr>
              <a:xfrm>
                <a:off x="10940" y="1099"/>
                <a:ext cx="1225" cy="444"/>
              </a:xfrm>
              <a:custGeom>
                <a:avLst/>
                <a:gdLst>
                  <a:gd name="connisteX0" fmla="*/ 0 w 777875"/>
                  <a:gd name="connsiteY0" fmla="*/ 160811 h 282096"/>
                  <a:gd name="connisteX1" fmla="*/ 352425 w 777875"/>
                  <a:gd name="connsiteY1" fmla="*/ 2696 h 282096"/>
                  <a:gd name="connisteX2" fmla="*/ 777875 w 777875"/>
                  <a:gd name="connsiteY2" fmla="*/ 282096 h 282096"/>
                </a:gdLst>
                <a:ahLst/>
                <a:cxnLst>
                  <a:cxn ang="0">
                    <a:pos x="connisteX0" y="connsiteY0"/>
                  </a:cxn>
                  <a:cxn ang="0">
                    <a:pos x="connisteX1" y="connsiteY1"/>
                  </a:cxn>
                  <a:cxn ang="0">
                    <a:pos x="connisteX2" y="connsiteY2"/>
                  </a:cxn>
                </a:cxnLst>
                <a:rect l="l" t="t" r="r" b="b"/>
                <a:pathLst>
                  <a:path w="777875" h="282096">
                    <a:moveTo>
                      <a:pt x="0" y="160811"/>
                    </a:moveTo>
                    <a:cubicBezTo>
                      <a:pt x="62230" y="123346"/>
                      <a:pt x="196850" y="-21434"/>
                      <a:pt x="352425" y="2696"/>
                    </a:cubicBezTo>
                    <a:cubicBezTo>
                      <a:pt x="508000" y="26826"/>
                      <a:pt x="699770" y="223041"/>
                      <a:pt x="777875" y="282096"/>
                    </a:cubicBezTo>
                  </a:path>
                </a:pathLst>
              </a:custGeom>
              <a:noFill/>
              <a:ln w="28575">
                <a:solidFill>
                  <a:srgbClr val="0070C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aphicFrame>
            <p:nvGraphicFramePr>
              <p:cNvPr id="90145" name="对象 30">
                <a:hlinkClick r:id="" action="ppaction://ole?verb="/>
              </p:cNvPr>
              <p:cNvGraphicFramePr>
                <a:graphicFrameLocks noChangeAspect="1"/>
              </p:cNvGraphicFramePr>
              <p:nvPr/>
            </p:nvGraphicFramePr>
            <p:xfrm>
              <a:off x="6679" y="1128"/>
              <a:ext cx="881" cy="1070"/>
            </p:xfrm>
            <a:graphic>
              <a:graphicData uri="http://schemas.openxmlformats.org/presentationml/2006/ole">
                <mc:AlternateContent xmlns:mc="http://schemas.openxmlformats.org/markup-compatibility/2006">
                  <mc:Choice xmlns:v="urn:schemas-microsoft-com:vml" Requires="v">
                    <p:oleObj spid="_x0000_s3497" name="" r:id="rId26" imgW="177165" imgH="215900" progId="Equation.KSEE3">
                      <p:embed/>
                    </p:oleObj>
                  </mc:Choice>
                  <mc:Fallback>
                    <p:oleObj name="" r:id="rId26" imgW="177165" imgH="215900" progId="Equation.KSEE3">
                      <p:embed/>
                      <p:pic>
                        <p:nvPicPr>
                          <p:cNvPr id="0" name="图片 3496"/>
                          <p:cNvPicPr/>
                          <p:nvPr/>
                        </p:nvPicPr>
                        <p:blipFill>
                          <a:blip r:embed="rId27"/>
                          <a:stretch>
                            <a:fillRect/>
                          </a:stretch>
                        </p:blipFill>
                        <p:spPr>
                          <a:xfrm>
                            <a:off x="6679" y="1128"/>
                            <a:ext cx="881" cy="1070"/>
                          </a:xfrm>
                          <a:prstGeom prst="rect">
                            <a:avLst/>
                          </a:prstGeom>
                          <a:noFill/>
                          <a:ln w="38100">
                            <a:noFill/>
                            <a:miter/>
                          </a:ln>
                        </p:spPr>
                      </p:pic>
                    </p:oleObj>
                  </mc:Fallback>
                </mc:AlternateContent>
              </a:graphicData>
            </a:graphic>
          </p:graphicFrame>
          <p:graphicFrame>
            <p:nvGraphicFramePr>
              <p:cNvPr id="90146" name="对象 55">
                <a:hlinkClick r:id="" action="ppaction://ole?verb="/>
              </p:cNvPr>
              <p:cNvGraphicFramePr>
                <a:graphicFrameLocks noChangeAspect="1"/>
              </p:cNvGraphicFramePr>
              <p:nvPr/>
            </p:nvGraphicFramePr>
            <p:xfrm>
              <a:off x="11564" y="573"/>
              <a:ext cx="751" cy="851"/>
            </p:xfrm>
            <a:graphic>
              <a:graphicData uri="http://schemas.openxmlformats.org/presentationml/2006/ole">
                <mc:AlternateContent xmlns:mc="http://schemas.openxmlformats.org/markup-compatibility/2006">
                  <mc:Choice xmlns:v="urn:schemas-microsoft-com:vml" Requires="v">
                    <p:oleObj spid="_x0000_s3498" name="" r:id="rId28" imgW="190500" imgH="215900" progId="Equation.KSEE3">
                      <p:embed/>
                    </p:oleObj>
                  </mc:Choice>
                  <mc:Fallback>
                    <p:oleObj name="" r:id="rId28" imgW="190500" imgH="215900" progId="Equation.KSEE3">
                      <p:embed/>
                      <p:pic>
                        <p:nvPicPr>
                          <p:cNvPr id="0" name="图片 3497"/>
                          <p:cNvPicPr/>
                          <p:nvPr/>
                        </p:nvPicPr>
                        <p:blipFill>
                          <a:blip r:embed="rId29"/>
                          <a:stretch>
                            <a:fillRect/>
                          </a:stretch>
                        </p:blipFill>
                        <p:spPr>
                          <a:xfrm>
                            <a:off x="11564" y="573"/>
                            <a:ext cx="751" cy="851"/>
                          </a:xfrm>
                          <a:prstGeom prst="rect">
                            <a:avLst/>
                          </a:prstGeom>
                          <a:noFill/>
                          <a:ln w="38100">
                            <a:noFill/>
                            <a:miter/>
                          </a:ln>
                        </p:spPr>
                      </p:pic>
                    </p:oleObj>
                  </mc:Fallback>
                </mc:AlternateContent>
              </a:graphicData>
            </a:graphic>
          </p:graphicFrame>
          <p:cxnSp>
            <p:nvCxnSpPr>
              <p:cNvPr id="45" name="直接箭头连接符 44"/>
              <p:cNvCxnSpPr/>
              <p:nvPr/>
            </p:nvCxnSpPr>
            <p:spPr>
              <a:xfrm flipV="1">
                <a:off x="8698" y="808"/>
                <a:ext cx="1235" cy="158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8891" y="2459"/>
                <a:ext cx="1262" cy="127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8891" y="2483"/>
                <a:ext cx="2857" cy="2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8891" y="126"/>
                <a:ext cx="28" cy="233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7" name="任意多边形 66"/>
              <p:cNvSpPr/>
              <p:nvPr/>
            </p:nvSpPr>
            <p:spPr>
              <a:xfrm>
                <a:off x="7366" y="1511"/>
                <a:ext cx="694" cy="1035"/>
              </a:xfrm>
              <a:custGeom>
                <a:avLst/>
                <a:gdLst>
                  <a:gd name="connisteX0" fmla="*/ 0 w 440732"/>
                  <a:gd name="connsiteY0" fmla="*/ 0 h 657031"/>
                  <a:gd name="connisteX1" fmla="*/ 197485 w 440732"/>
                  <a:gd name="connsiteY1" fmla="*/ 564515 h 657031"/>
                  <a:gd name="connisteX2" fmla="*/ 423545 w 440732"/>
                  <a:gd name="connsiteY2" fmla="*/ 648970 h 657031"/>
                  <a:gd name="connisteX3" fmla="*/ 409575 w 440732"/>
                  <a:gd name="connsiteY3" fmla="*/ 648970 h 657031"/>
                </a:gdLst>
                <a:ahLst/>
                <a:cxnLst>
                  <a:cxn ang="0">
                    <a:pos x="connisteX0" y="connsiteY0"/>
                  </a:cxn>
                  <a:cxn ang="0">
                    <a:pos x="connisteX1" y="connsiteY1"/>
                  </a:cxn>
                  <a:cxn ang="0">
                    <a:pos x="connisteX2" y="connsiteY2"/>
                  </a:cxn>
                  <a:cxn ang="0">
                    <a:pos x="connisteX3" y="connsiteY3"/>
                  </a:cxn>
                </a:cxnLst>
                <a:rect l="l" t="t" r="r" b="b"/>
                <a:pathLst>
                  <a:path w="440732" h="657031">
                    <a:moveTo>
                      <a:pt x="0" y="0"/>
                    </a:moveTo>
                    <a:cubicBezTo>
                      <a:pt x="34925" y="111125"/>
                      <a:pt x="113030" y="434975"/>
                      <a:pt x="197485" y="564515"/>
                    </a:cubicBezTo>
                    <a:cubicBezTo>
                      <a:pt x="281940" y="694055"/>
                      <a:pt x="381000" y="631825"/>
                      <a:pt x="423545" y="648970"/>
                    </a:cubicBezTo>
                    <a:cubicBezTo>
                      <a:pt x="466090" y="666115"/>
                      <a:pt x="417195" y="650875"/>
                      <a:pt x="409575" y="648970"/>
                    </a:cubicBezTo>
                  </a:path>
                </a:pathLst>
              </a:custGeom>
              <a:noFill/>
              <a:ln w="28575">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aphicFrame>
            <p:nvGraphicFramePr>
              <p:cNvPr id="90152" name="对象 65">
                <a:hlinkClick r:id="" action="ppaction://ole?verb="/>
              </p:cNvPr>
              <p:cNvGraphicFramePr>
                <a:graphicFrameLocks noChangeAspect="1"/>
              </p:cNvGraphicFramePr>
              <p:nvPr/>
            </p:nvGraphicFramePr>
            <p:xfrm>
              <a:off x="11200" y="2330"/>
              <a:ext cx="705" cy="907"/>
            </p:xfrm>
            <a:graphic>
              <a:graphicData uri="http://schemas.openxmlformats.org/presentationml/2006/ole">
                <mc:AlternateContent xmlns:mc="http://schemas.openxmlformats.org/markup-compatibility/2006">
                  <mc:Choice xmlns:v="urn:schemas-microsoft-com:vml" Requires="v">
                    <p:oleObj spid="_x0000_s3499" name="" r:id="rId30" imgW="177165" imgH="228600" progId="Equation.KSEE3">
                      <p:embed/>
                    </p:oleObj>
                  </mc:Choice>
                  <mc:Fallback>
                    <p:oleObj name="" r:id="rId30" imgW="177165" imgH="228600" progId="Equation.KSEE3">
                      <p:embed/>
                      <p:pic>
                        <p:nvPicPr>
                          <p:cNvPr id="0" name="图片 3498"/>
                          <p:cNvPicPr/>
                          <p:nvPr/>
                        </p:nvPicPr>
                        <p:blipFill>
                          <a:blip r:embed="rId31"/>
                          <a:stretch>
                            <a:fillRect/>
                          </a:stretch>
                        </p:blipFill>
                        <p:spPr>
                          <a:xfrm>
                            <a:off x="11200" y="2330"/>
                            <a:ext cx="705" cy="907"/>
                          </a:xfrm>
                          <a:prstGeom prst="rect">
                            <a:avLst/>
                          </a:prstGeom>
                          <a:noFill/>
                          <a:ln w="38100">
                            <a:noFill/>
                            <a:miter/>
                          </a:ln>
                        </p:spPr>
                      </p:pic>
                    </p:oleObj>
                  </mc:Fallback>
                </mc:AlternateContent>
              </a:graphicData>
            </a:graphic>
          </p:graphicFrame>
          <p:graphicFrame>
            <p:nvGraphicFramePr>
              <p:cNvPr id="90153" name="对象 67">
                <a:hlinkClick r:id="" action="ppaction://ole?verb="/>
              </p:cNvPr>
              <p:cNvGraphicFramePr>
                <a:graphicFrameLocks noChangeAspect="1"/>
              </p:cNvGraphicFramePr>
              <p:nvPr/>
            </p:nvGraphicFramePr>
            <p:xfrm>
              <a:off x="9576" y="3516"/>
              <a:ext cx="705" cy="907"/>
            </p:xfrm>
            <a:graphic>
              <a:graphicData uri="http://schemas.openxmlformats.org/presentationml/2006/ole">
                <mc:AlternateContent xmlns:mc="http://schemas.openxmlformats.org/markup-compatibility/2006">
                  <mc:Choice xmlns:v="urn:schemas-microsoft-com:vml" Requires="v">
                    <p:oleObj spid="_x0000_s3500" name="" r:id="rId32" imgW="177165" imgH="228600" progId="Equation.KSEE3">
                      <p:embed/>
                    </p:oleObj>
                  </mc:Choice>
                  <mc:Fallback>
                    <p:oleObj name="" r:id="rId32" imgW="177165" imgH="228600" progId="Equation.KSEE3">
                      <p:embed/>
                      <p:pic>
                        <p:nvPicPr>
                          <p:cNvPr id="0" name="图片 3499"/>
                          <p:cNvPicPr/>
                          <p:nvPr/>
                        </p:nvPicPr>
                        <p:blipFill>
                          <a:blip r:embed="rId33"/>
                          <a:stretch>
                            <a:fillRect/>
                          </a:stretch>
                        </p:blipFill>
                        <p:spPr>
                          <a:xfrm>
                            <a:off x="9576" y="3516"/>
                            <a:ext cx="705" cy="907"/>
                          </a:xfrm>
                          <a:prstGeom prst="rect">
                            <a:avLst/>
                          </a:prstGeom>
                          <a:noFill/>
                          <a:ln w="38100">
                            <a:noFill/>
                            <a:miter/>
                          </a:ln>
                        </p:spPr>
                      </p:pic>
                    </p:oleObj>
                  </mc:Fallback>
                </mc:AlternateContent>
              </a:graphicData>
            </a:graphic>
          </p:graphicFrame>
          <p:graphicFrame>
            <p:nvGraphicFramePr>
              <p:cNvPr id="90154" name="对象 69">
                <a:hlinkClick r:id="" action="ppaction://ole?verb="/>
              </p:cNvPr>
              <p:cNvGraphicFramePr>
                <a:graphicFrameLocks noChangeAspect="1"/>
              </p:cNvGraphicFramePr>
              <p:nvPr/>
            </p:nvGraphicFramePr>
            <p:xfrm>
              <a:off x="9957" y="151"/>
              <a:ext cx="657" cy="857"/>
            </p:xfrm>
            <a:graphic>
              <a:graphicData uri="http://schemas.openxmlformats.org/presentationml/2006/ole">
                <mc:AlternateContent xmlns:mc="http://schemas.openxmlformats.org/markup-compatibility/2006">
                  <mc:Choice xmlns:v="urn:schemas-microsoft-com:vml" Requires="v">
                    <p:oleObj spid="_x0000_s3501" name="" r:id="rId34" imgW="165100" imgH="215900" progId="Equation.KSEE3">
                      <p:embed/>
                    </p:oleObj>
                  </mc:Choice>
                  <mc:Fallback>
                    <p:oleObj name="" r:id="rId34" imgW="165100" imgH="215900" progId="Equation.KSEE3">
                      <p:embed/>
                      <p:pic>
                        <p:nvPicPr>
                          <p:cNvPr id="0" name="图片 3500"/>
                          <p:cNvPicPr/>
                          <p:nvPr/>
                        </p:nvPicPr>
                        <p:blipFill>
                          <a:blip r:embed="rId35"/>
                          <a:stretch>
                            <a:fillRect/>
                          </a:stretch>
                        </p:blipFill>
                        <p:spPr>
                          <a:xfrm>
                            <a:off x="9957" y="151"/>
                            <a:ext cx="657" cy="857"/>
                          </a:xfrm>
                          <a:prstGeom prst="rect">
                            <a:avLst/>
                          </a:prstGeom>
                          <a:noFill/>
                          <a:ln w="38100">
                            <a:noFill/>
                            <a:miter/>
                          </a:ln>
                        </p:spPr>
                      </p:pic>
                    </p:oleObj>
                  </mc:Fallback>
                </mc:AlternateContent>
              </a:graphicData>
            </a:graphic>
          </p:graphicFrame>
          <p:graphicFrame>
            <p:nvGraphicFramePr>
              <p:cNvPr id="90155" name="对象 71">
                <a:hlinkClick r:id="" action="ppaction://ole?verb="/>
              </p:cNvPr>
              <p:cNvGraphicFramePr>
                <a:graphicFrameLocks noChangeAspect="1"/>
              </p:cNvGraphicFramePr>
              <p:nvPr/>
            </p:nvGraphicFramePr>
            <p:xfrm>
              <a:off x="10169" y="1184"/>
              <a:ext cx="657" cy="958"/>
            </p:xfrm>
            <a:graphic>
              <a:graphicData uri="http://schemas.openxmlformats.org/presentationml/2006/ole">
                <mc:AlternateContent xmlns:mc="http://schemas.openxmlformats.org/markup-compatibility/2006">
                  <mc:Choice xmlns:v="urn:schemas-microsoft-com:vml" Requires="v">
                    <p:oleObj spid="_x0000_s3502" name="" r:id="rId36" imgW="165100" imgH="241300" progId="Equation.KSEE3">
                      <p:embed/>
                    </p:oleObj>
                  </mc:Choice>
                  <mc:Fallback>
                    <p:oleObj name="" r:id="rId36" imgW="165100" imgH="241300" progId="Equation.KSEE3">
                      <p:embed/>
                      <p:pic>
                        <p:nvPicPr>
                          <p:cNvPr id="0" name="图片 3501"/>
                          <p:cNvPicPr/>
                          <p:nvPr/>
                        </p:nvPicPr>
                        <p:blipFill>
                          <a:blip r:embed="rId37"/>
                          <a:stretch>
                            <a:fillRect/>
                          </a:stretch>
                        </p:blipFill>
                        <p:spPr>
                          <a:xfrm>
                            <a:off x="10169" y="1184"/>
                            <a:ext cx="657" cy="958"/>
                          </a:xfrm>
                          <a:prstGeom prst="rect">
                            <a:avLst/>
                          </a:prstGeom>
                          <a:noFill/>
                          <a:ln w="38100">
                            <a:noFill/>
                            <a:miter/>
                          </a:ln>
                        </p:spPr>
                      </p:pic>
                    </p:oleObj>
                  </mc:Fallback>
                </mc:AlternateContent>
              </a:graphicData>
            </a:graphic>
          </p:graphicFrame>
          <p:cxnSp>
            <p:nvCxnSpPr>
              <p:cNvPr id="74" name="直接箭头连接符 73"/>
              <p:cNvCxnSpPr/>
              <p:nvPr/>
            </p:nvCxnSpPr>
            <p:spPr>
              <a:xfrm>
                <a:off x="8799" y="2168"/>
                <a:ext cx="215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0157" name="对象 74">
                <a:hlinkClick r:id="" action="ppaction://ole?verb="/>
              </p:cNvPr>
              <p:cNvGraphicFramePr>
                <a:graphicFrameLocks noChangeAspect="1"/>
              </p:cNvGraphicFramePr>
              <p:nvPr/>
            </p:nvGraphicFramePr>
            <p:xfrm>
              <a:off x="7837" y="-181"/>
              <a:ext cx="706" cy="958"/>
            </p:xfrm>
            <a:graphic>
              <a:graphicData uri="http://schemas.openxmlformats.org/presentationml/2006/ole">
                <mc:AlternateContent xmlns:mc="http://schemas.openxmlformats.org/markup-compatibility/2006">
                  <mc:Choice xmlns:v="urn:schemas-microsoft-com:vml" Requires="v">
                    <p:oleObj spid="_x0000_s3503" name="" r:id="rId38" imgW="177165" imgH="241300" progId="Equation.KSEE3">
                      <p:embed/>
                    </p:oleObj>
                  </mc:Choice>
                  <mc:Fallback>
                    <p:oleObj name="" r:id="rId38" imgW="177165" imgH="241300" progId="Equation.KSEE3">
                      <p:embed/>
                      <p:pic>
                        <p:nvPicPr>
                          <p:cNvPr id="0" name="图片 3502"/>
                          <p:cNvPicPr/>
                          <p:nvPr/>
                        </p:nvPicPr>
                        <p:blipFill>
                          <a:blip r:embed="rId39"/>
                          <a:stretch>
                            <a:fillRect/>
                          </a:stretch>
                        </p:blipFill>
                        <p:spPr>
                          <a:xfrm>
                            <a:off x="7837" y="-181"/>
                            <a:ext cx="706" cy="958"/>
                          </a:xfrm>
                          <a:prstGeom prst="rect">
                            <a:avLst/>
                          </a:prstGeom>
                          <a:noFill/>
                          <a:ln w="38100">
                            <a:noFill/>
                            <a:miter/>
                          </a:ln>
                        </p:spPr>
                      </p:pic>
                    </p:oleObj>
                  </mc:Fallback>
                </mc:AlternateContent>
              </a:graphicData>
            </a:graphic>
          </p:graphicFrame>
          <p:cxnSp>
            <p:nvCxnSpPr>
              <p:cNvPr id="68" name="直接箭头连接符 67"/>
              <p:cNvCxnSpPr/>
              <p:nvPr/>
            </p:nvCxnSpPr>
            <p:spPr>
              <a:xfrm>
                <a:off x="8891" y="2459"/>
                <a:ext cx="1262" cy="127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0159" name="对象 77">
                <a:hlinkClick r:id="" action="ppaction://ole?verb="/>
              </p:cNvPr>
              <p:cNvGraphicFramePr>
                <a:graphicFrameLocks noChangeAspect="1"/>
              </p:cNvGraphicFramePr>
              <p:nvPr/>
            </p:nvGraphicFramePr>
            <p:xfrm>
              <a:off x="11200" y="2330"/>
              <a:ext cx="705" cy="907"/>
            </p:xfrm>
            <a:graphic>
              <a:graphicData uri="http://schemas.openxmlformats.org/presentationml/2006/ole">
                <mc:AlternateContent xmlns:mc="http://schemas.openxmlformats.org/markup-compatibility/2006">
                  <mc:Choice xmlns:v="urn:schemas-microsoft-com:vml" Requires="v">
                    <p:oleObj spid="_x0000_s3504" name="" r:id="rId40" imgW="177165" imgH="228600" progId="Equation.KSEE3">
                      <p:embed/>
                    </p:oleObj>
                  </mc:Choice>
                  <mc:Fallback>
                    <p:oleObj name="" r:id="rId40" imgW="177165" imgH="228600" progId="Equation.KSEE3">
                      <p:embed/>
                      <p:pic>
                        <p:nvPicPr>
                          <p:cNvPr id="0" name="图片 3503"/>
                          <p:cNvPicPr/>
                          <p:nvPr/>
                        </p:nvPicPr>
                        <p:blipFill>
                          <a:blip r:embed="rId31"/>
                          <a:stretch>
                            <a:fillRect/>
                          </a:stretch>
                        </p:blipFill>
                        <p:spPr>
                          <a:xfrm>
                            <a:off x="11200" y="2330"/>
                            <a:ext cx="705" cy="907"/>
                          </a:xfrm>
                          <a:prstGeom prst="rect">
                            <a:avLst/>
                          </a:prstGeom>
                          <a:noFill/>
                          <a:ln w="38100">
                            <a:noFill/>
                            <a:miter/>
                          </a:ln>
                        </p:spPr>
                      </p:pic>
                    </p:oleObj>
                  </mc:Fallback>
                </mc:AlternateContent>
              </a:graphicData>
            </a:graphic>
          </p:graphicFrame>
          <p:graphicFrame>
            <p:nvGraphicFramePr>
              <p:cNvPr id="90160" name="对象 79">
                <a:hlinkClick r:id="" action="ppaction://ole?verb="/>
              </p:cNvPr>
              <p:cNvGraphicFramePr>
                <a:graphicFrameLocks noChangeAspect="1"/>
              </p:cNvGraphicFramePr>
              <p:nvPr/>
            </p:nvGraphicFramePr>
            <p:xfrm>
              <a:off x="9576" y="3516"/>
              <a:ext cx="705" cy="907"/>
            </p:xfrm>
            <a:graphic>
              <a:graphicData uri="http://schemas.openxmlformats.org/presentationml/2006/ole">
                <mc:AlternateContent xmlns:mc="http://schemas.openxmlformats.org/markup-compatibility/2006">
                  <mc:Choice xmlns:v="urn:schemas-microsoft-com:vml" Requires="v">
                    <p:oleObj spid="_x0000_s3505" name="" r:id="rId41" imgW="177165" imgH="228600" progId="Equation.KSEE3">
                      <p:embed/>
                    </p:oleObj>
                  </mc:Choice>
                  <mc:Fallback>
                    <p:oleObj name="" r:id="rId41" imgW="177165" imgH="228600" progId="Equation.KSEE3">
                      <p:embed/>
                      <p:pic>
                        <p:nvPicPr>
                          <p:cNvPr id="0" name="图片 3504"/>
                          <p:cNvPicPr/>
                          <p:nvPr/>
                        </p:nvPicPr>
                        <p:blipFill>
                          <a:blip r:embed="rId33"/>
                          <a:stretch>
                            <a:fillRect/>
                          </a:stretch>
                        </p:blipFill>
                        <p:spPr>
                          <a:xfrm>
                            <a:off x="9576" y="3516"/>
                            <a:ext cx="705" cy="907"/>
                          </a:xfrm>
                          <a:prstGeom prst="rect">
                            <a:avLst/>
                          </a:prstGeom>
                          <a:noFill/>
                          <a:ln w="38100">
                            <a:noFill/>
                            <a:miter/>
                          </a:ln>
                        </p:spPr>
                      </p:pic>
                    </p:oleObj>
                  </mc:Fallback>
                </mc:AlternateContent>
              </a:graphicData>
            </a:graphic>
          </p:graphicFrame>
        </p:grpSp>
      </p:grpSp>
      <p:graphicFrame>
        <p:nvGraphicFramePr>
          <p:cNvPr id="90161" name="对象 74">
            <a:hlinkClick r:id="" action="ppaction://ole?verb="/>
          </p:cNvPr>
          <p:cNvGraphicFramePr>
            <a:graphicFrameLocks noChangeAspect="1"/>
          </p:cNvGraphicFramePr>
          <p:nvPr/>
        </p:nvGraphicFramePr>
        <p:xfrm>
          <a:off x="6305550" y="1450975"/>
          <a:ext cx="260350" cy="277813"/>
        </p:xfrm>
        <a:graphic>
          <a:graphicData uri="http://schemas.openxmlformats.org/presentationml/2006/ole">
            <mc:AlternateContent xmlns:mc="http://schemas.openxmlformats.org/markup-compatibility/2006">
              <mc:Choice xmlns:v="urn:schemas-microsoft-com:vml" Requires="v">
                <p:oleObj spid="_x0000_s3506" name="" r:id="rId42" imgW="152400" imgH="165100" progId="Equation.KSEE3">
                  <p:embed/>
                </p:oleObj>
              </mc:Choice>
              <mc:Fallback>
                <p:oleObj name="" r:id="rId42" imgW="152400" imgH="165100" progId="Equation.KSEE3">
                  <p:embed/>
                  <p:pic>
                    <p:nvPicPr>
                      <p:cNvPr id="0" name="图片 3505"/>
                      <p:cNvPicPr/>
                      <p:nvPr/>
                    </p:nvPicPr>
                    <p:blipFill>
                      <a:blip r:embed="rId43"/>
                      <a:stretch>
                        <a:fillRect/>
                      </a:stretch>
                    </p:blipFill>
                    <p:spPr>
                      <a:xfrm>
                        <a:off x="6305550" y="1450975"/>
                        <a:ext cx="260350" cy="277813"/>
                      </a:xfrm>
                      <a:prstGeom prst="rect">
                        <a:avLst/>
                      </a:prstGeom>
                      <a:noFill/>
                      <a:ln w="38100">
                        <a:noFill/>
                        <a:miter/>
                      </a:ln>
                    </p:spPr>
                  </p:pic>
                </p:oleObj>
              </mc:Fallback>
            </mc:AlternateContent>
          </a:graphicData>
        </a:graphic>
      </p:graphicFrame>
      <p:grpSp>
        <p:nvGrpSpPr>
          <p:cNvPr id="99" name="组合 98"/>
          <p:cNvGrpSpPr/>
          <p:nvPr/>
        </p:nvGrpSpPr>
        <p:grpSpPr>
          <a:xfrm>
            <a:off x="-12700" y="3789363"/>
            <a:ext cx="8959850" cy="492125"/>
            <a:chOff x="-67" y="5736"/>
            <a:chExt cx="14345" cy="761"/>
          </a:xfrm>
        </p:grpSpPr>
        <p:graphicFrame>
          <p:nvGraphicFramePr>
            <p:cNvPr id="90163" name="对象 -2147481921"/>
            <p:cNvGraphicFramePr>
              <a:graphicFrameLocks noChangeAspect="1"/>
            </p:cNvGraphicFramePr>
            <p:nvPr/>
          </p:nvGraphicFramePr>
          <p:xfrm>
            <a:off x="3651" y="5897"/>
            <a:ext cx="9685" cy="598"/>
          </p:xfrm>
          <a:graphic>
            <a:graphicData uri="http://schemas.openxmlformats.org/presentationml/2006/ole">
              <mc:AlternateContent xmlns:mc="http://schemas.openxmlformats.org/markup-compatibility/2006">
                <mc:Choice xmlns:v="urn:schemas-microsoft-com:vml" Requires="v">
                  <p:oleObj spid="_x0000_s3507" name="" r:id="rId44" imgW="4063365" imgH="254000" progId="Equation.KSEE3">
                    <p:embed/>
                  </p:oleObj>
                </mc:Choice>
                <mc:Fallback>
                  <p:oleObj name="" r:id="rId44" imgW="4063365" imgH="254000" progId="Equation.KSEE3">
                    <p:embed/>
                    <p:pic>
                      <p:nvPicPr>
                        <p:cNvPr id="0" name="图片 3506"/>
                        <p:cNvPicPr/>
                        <p:nvPr/>
                      </p:nvPicPr>
                      <p:blipFill>
                        <a:blip r:embed="rId45"/>
                        <a:stretch>
                          <a:fillRect/>
                        </a:stretch>
                      </p:blipFill>
                      <p:spPr>
                        <a:xfrm>
                          <a:off x="3651" y="5897"/>
                          <a:ext cx="9685" cy="598"/>
                        </a:xfrm>
                        <a:prstGeom prst="rect">
                          <a:avLst/>
                        </a:prstGeom>
                        <a:noFill/>
                        <a:ln w="38100">
                          <a:noFill/>
                          <a:miter/>
                        </a:ln>
                      </p:spPr>
                    </p:pic>
                  </p:oleObj>
                </mc:Fallback>
              </mc:AlternateContent>
            </a:graphicData>
          </a:graphic>
        </p:graphicFrame>
        <p:sp>
          <p:nvSpPr>
            <p:cNvPr id="90164" name="文本框 53"/>
            <p:cNvSpPr txBox="1"/>
            <p:nvPr/>
          </p:nvSpPr>
          <p:spPr>
            <a:xfrm>
              <a:off x="12034" y="5866"/>
              <a:ext cx="955" cy="617"/>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          </a:t>
              </a:r>
              <a:endParaRPr lang="en-US" altLang="zh-CN" sz="2000" b="1">
                <a:solidFill>
                  <a:srgbClr val="FF0000"/>
                </a:solidFill>
                <a:latin typeface="Times New Roman" panose="02020603050405020304" pitchFamily="18" charset="0"/>
                <a:ea typeface="宋体" panose="02010600030101010101" pitchFamily="2" charset="-122"/>
              </a:endParaRPr>
            </a:p>
          </p:txBody>
        </p:sp>
        <p:sp>
          <p:nvSpPr>
            <p:cNvPr id="47" name="TextBox 1"/>
            <p:cNvSpPr txBox="1"/>
            <p:nvPr/>
          </p:nvSpPr>
          <p:spPr>
            <a:xfrm>
              <a:off x="-67" y="5888"/>
              <a:ext cx="4051" cy="6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 typeface="Wingdings" panose="05000000000000000000" charset="0"/>
                <a:buNone/>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式（</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2,3,5</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）代入（</a:t>
              </a:r>
              <a:r>
                <a:rPr kumimoji="0" lang="en-US" altLang="zh-CN" sz="1900" i="0" u="none" strike="noStrike" cap="none" spc="0" normalizeH="0" baseline="0" noProof="1" dirty="0">
                  <a:ln>
                    <a:noFill/>
                  </a:ln>
                  <a:solidFill>
                    <a:srgbClr val="000000"/>
                  </a:solidFill>
                  <a:effectLst/>
                  <a:uFillTx/>
                  <a:latin typeface="+mj-lt"/>
                  <a:ea typeface="+mj-ea"/>
                  <a:cs typeface="+mj-cs"/>
                  <a:sym typeface="Helvetica Light"/>
                </a:rPr>
                <a:t>1</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52" name="文本框 51"/>
            <p:cNvSpPr txBox="1"/>
            <p:nvPr/>
          </p:nvSpPr>
          <p:spPr>
            <a:xfrm>
              <a:off x="13399" y="5736"/>
              <a:ext cx="879" cy="6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(6)</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cxnSp>
          <p:nvCxnSpPr>
            <p:cNvPr id="53" name="直接连接符 52"/>
            <p:cNvCxnSpPr/>
            <p:nvPr/>
          </p:nvCxnSpPr>
          <p:spPr>
            <a:xfrm>
              <a:off x="6124" y="5876"/>
              <a:ext cx="160" cy="619"/>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54" name="直接连接符 53"/>
            <p:cNvCxnSpPr/>
            <p:nvPr/>
          </p:nvCxnSpPr>
          <p:spPr>
            <a:xfrm>
              <a:off x="12794" y="5736"/>
              <a:ext cx="467" cy="711"/>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grpSp>
      <p:grpSp>
        <p:nvGrpSpPr>
          <p:cNvPr id="96" name="组合 95"/>
          <p:cNvGrpSpPr/>
          <p:nvPr/>
        </p:nvGrpSpPr>
        <p:grpSpPr>
          <a:xfrm>
            <a:off x="-104775" y="966788"/>
            <a:ext cx="7183438" cy="693737"/>
            <a:chOff x="-165" y="1523"/>
            <a:chExt cx="11313" cy="1093"/>
          </a:xfrm>
        </p:grpSpPr>
        <p:grpSp>
          <p:nvGrpSpPr>
            <p:cNvPr id="90170" name="组合 63"/>
            <p:cNvGrpSpPr/>
            <p:nvPr/>
          </p:nvGrpSpPr>
          <p:grpSpPr>
            <a:xfrm>
              <a:off x="9" y="1988"/>
              <a:ext cx="8648" cy="628"/>
              <a:chOff x="-1508" y="7837"/>
              <a:chExt cx="11179" cy="822"/>
            </a:xfrm>
          </p:grpSpPr>
          <p:graphicFrame>
            <p:nvGraphicFramePr>
              <p:cNvPr id="90171" name="对象 -2147481921"/>
              <p:cNvGraphicFramePr>
                <a:graphicFrameLocks noChangeAspect="1"/>
              </p:cNvGraphicFramePr>
              <p:nvPr/>
            </p:nvGraphicFramePr>
            <p:xfrm>
              <a:off x="-1508" y="7910"/>
              <a:ext cx="9934" cy="741"/>
            </p:xfrm>
            <a:graphic>
              <a:graphicData uri="http://schemas.openxmlformats.org/presentationml/2006/ole">
                <mc:AlternateContent xmlns:mc="http://schemas.openxmlformats.org/markup-compatibility/2006">
                  <mc:Choice xmlns:v="urn:schemas-microsoft-com:vml" Requires="v">
                    <p:oleObj spid="_x0000_s3508" name="" r:id="rId46" imgW="3225800" imgH="241300" progId="Equation.KSEE3">
                      <p:embed/>
                    </p:oleObj>
                  </mc:Choice>
                  <mc:Fallback>
                    <p:oleObj name="" r:id="rId46" imgW="3225800" imgH="241300" progId="Equation.KSEE3">
                      <p:embed/>
                      <p:pic>
                        <p:nvPicPr>
                          <p:cNvPr id="0" name="图片 3507"/>
                          <p:cNvPicPr/>
                          <p:nvPr/>
                        </p:nvPicPr>
                        <p:blipFill>
                          <a:blip r:embed="rId47"/>
                          <a:stretch>
                            <a:fillRect/>
                          </a:stretch>
                        </p:blipFill>
                        <p:spPr>
                          <a:xfrm>
                            <a:off x="-1508" y="7910"/>
                            <a:ext cx="9934" cy="741"/>
                          </a:xfrm>
                          <a:prstGeom prst="rect">
                            <a:avLst/>
                          </a:prstGeom>
                          <a:noFill/>
                          <a:ln w="38100">
                            <a:noFill/>
                            <a:miter/>
                          </a:ln>
                        </p:spPr>
                      </p:pic>
                    </p:oleObj>
                  </mc:Fallback>
                </mc:AlternateContent>
              </a:graphicData>
            </a:graphic>
          </p:graphicFrame>
          <p:sp>
            <p:nvSpPr>
              <p:cNvPr id="90172" name="文本框 53"/>
              <p:cNvSpPr txBox="1"/>
              <p:nvPr/>
            </p:nvSpPr>
            <p:spPr>
              <a:xfrm>
                <a:off x="8436" y="7837"/>
                <a:ext cx="1235" cy="822"/>
              </a:xfrm>
              <a:prstGeom prst="rect">
                <a:avLst/>
              </a:prstGeom>
              <a:noFill/>
              <a:ln w="9525">
                <a:noFill/>
              </a:ln>
            </p:spPr>
            <p:txBody>
              <a:bodyPr wrap="square" anchor="t" anchorCtr="0">
                <a:spAutoFit/>
              </a:bodyPr>
              <a:p>
                <a:r>
                  <a:rPr lang="en-US" altLang="zh-CN" sz="2000" b="1">
                    <a:solidFill>
                      <a:srgbClr val="FF0000"/>
                    </a:solidFill>
                    <a:latin typeface="Times New Roman" panose="02020603050405020304" pitchFamily="18" charset="0"/>
                    <a:ea typeface="宋体" panose="02010600030101010101" pitchFamily="2" charset="-122"/>
                  </a:rPr>
                  <a:t>(1)</a:t>
                </a:r>
                <a:endParaRPr lang="en-US" altLang="zh-CN" sz="2000" b="1">
                  <a:solidFill>
                    <a:srgbClr val="FF0000"/>
                  </a:solidFill>
                  <a:latin typeface="Times New Roman" panose="02020603050405020304" pitchFamily="18" charset="0"/>
                  <a:ea typeface="宋体" panose="02010600030101010101" pitchFamily="2" charset="-122"/>
                </a:endParaRPr>
              </a:p>
            </p:txBody>
          </p:sp>
        </p:grpSp>
        <p:sp>
          <p:nvSpPr>
            <p:cNvPr id="76" name="TextBox 1"/>
            <p:cNvSpPr txBox="1"/>
            <p:nvPr/>
          </p:nvSpPr>
          <p:spPr>
            <a:xfrm>
              <a:off x="-165" y="1523"/>
              <a:ext cx="11313"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r>
                <a:rPr lang="zh-CN" altLang="en-US" sz="1900" strike="noStrike" noProof="1" dirty="0">
                  <a:ln>
                    <a:noFill/>
                  </a:ln>
                  <a:effectLst/>
                  <a:uFillTx/>
                  <a:latin typeface="+mj-lt"/>
                  <a:ea typeface="+mj-ea"/>
                  <a:cs typeface="+mj-cs"/>
                  <a:sym typeface="Helvetica Light"/>
                </a:rPr>
                <a:t>功率方程方法</a:t>
              </a:r>
              <a:r>
                <a:rPr lang="en-US" altLang="zh-CN" sz="1900" strike="noStrike" noProof="1" dirty="0">
                  <a:ln>
                    <a:noFill/>
                  </a:ln>
                  <a:effectLst/>
                  <a:uFillTx/>
                  <a:latin typeface="+mj-lt"/>
                  <a:ea typeface="+mj-ea"/>
                  <a:cs typeface="+mj-cs"/>
                  <a:sym typeface="Helvetica Light"/>
                </a:rPr>
                <a:t>1</a:t>
              </a:r>
              <a:r>
                <a:rPr lang="zh-CN" altLang="en-US" sz="1900" strike="noStrike" noProof="1" dirty="0">
                  <a:ln>
                    <a:noFill/>
                  </a:ln>
                  <a:effectLst/>
                  <a:uFillTx/>
                  <a:latin typeface="+mj-lt"/>
                  <a:ea typeface="+mj-ea"/>
                  <a:cs typeface="+mj-cs"/>
                  <a:sym typeface="Helvetica Light"/>
                </a:rPr>
                <a:t>：</a:t>
              </a:r>
              <a:r>
                <a:rPr lang="zh-CN" altLang="en-US" sz="1900" b="1" strike="noStrike" noProof="1" dirty="0">
                  <a:ln>
                    <a:noFill/>
                  </a:ln>
                  <a:solidFill>
                    <a:srgbClr val="FF0000"/>
                  </a:solidFill>
                  <a:effectLst/>
                  <a:uFillTx/>
                  <a:latin typeface="+mj-lt"/>
                  <a:ea typeface="+mj-ea"/>
                  <a:cs typeface="+mj-cs"/>
                  <a:sym typeface="Helvetica Light"/>
                </a:rPr>
                <a:t>加速度合成定理法</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r>
                <a:rPr kumimoji="0" lang="zh-CN" altLang="en-US" sz="1900" b="1" i="0" u="none" strike="noStrike" cap="none" spc="0" normalizeH="0" baseline="0" noProof="1" dirty="0">
                  <a:ln>
                    <a:noFill/>
                  </a:ln>
                  <a:solidFill>
                    <a:schemeClr val="accent1">
                      <a:lumMod val="75000"/>
                    </a:schemeClr>
                  </a:solidFill>
                  <a:effectLst/>
                  <a:uFillTx/>
                  <a:latin typeface="+mj-lt"/>
                  <a:ea typeface="+mj-ea"/>
                  <a:cs typeface="+mj-cs"/>
                  <a:sym typeface="Helvetica Light"/>
                </a:rPr>
                <a:t>一）动力学：</a:t>
              </a:r>
              <a:endParaRPr kumimoji="0" lang="zh-CN" altLang="en-US" sz="1900" b="1" i="0" u="none" strike="noStrike" cap="none" spc="0" normalizeH="0" baseline="0" noProof="1" dirty="0">
                <a:ln>
                  <a:noFill/>
                </a:ln>
                <a:solidFill>
                  <a:schemeClr val="accent1">
                    <a:lumMod val="75000"/>
                  </a:schemeClr>
                </a:solidFill>
                <a:effectLst/>
                <a:uFillTx/>
                <a:latin typeface="+mj-lt"/>
                <a:ea typeface="+mj-ea"/>
                <a:cs typeface="+mj-cs"/>
                <a:sym typeface="Helvetica Light"/>
              </a:endParaRPr>
            </a:p>
          </p:txBody>
        </p:sp>
      </p:grpSp>
      <p:grpSp>
        <p:nvGrpSpPr>
          <p:cNvPr id="95" name="组合 94"/>
          <p:cNvGrpSpPr/>
          <p:nvPr/>
        </p:nvGrpSpPr>
        <p:grpSpPr>
          <a:xfrm>
            <a:off x="-12700" y="1682750"/>
            <a:ext cx="5649913" cy="1562100"/>
            <a:chOff x="-21" y="2649"/>
            <a:chExt cx="8899" cy="2460"/>
          </a:xfrm>
        </p:grpSpPr>
        <p:sp>
          <p:nvSpPr>
            <p:cNvPr id="8" name="TextBox 1"/>
            <p:cNvSpPr txBox="1"/>
            <p:nvPr/>
          </p:nvSpPr>
          <p:spPr>
            <a:xfrm>
              <a:off x="2500" y="2724"/>
              <a:ext cx="6378"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sz="1900" b="1" i="0" u="none" strike="noStrike" cap="none" spc="0" normalizeH="0" baseline="0" noProof="1" dirty="0">
                  <a:ln>
                    <a:noFill/>
                  </a:ln>
                  <a:solidFill>
                    <a:srgbClr val="000000"/>
                  </a:solidFill>
                  <a:effectLst/>
                  <a:uFillTx/>
                  <a:latin typeface="+mj-lt"/>
                  <a:ea typeface="+mj-ea"/>
                  <a:cs typeface="+mj-cs"/>
                  <a:sym typeface="Helvetica Light"/>
                </a:rPr>
                <a:t>1</a:t>
              </a:r>
              <a:r>
                <a:rPr kumimoji="0" lang="zh-CN" altLang="en-US" sz="1900" b="1" i="0" u="none" strike="noStrike" cap="none" spc="0" normalizeH="0" baseline="0" noProof="1" dirty="0">
                  <a:ln>
                    <a:noFill/>
                  </a:ln>
                  <a:solidFill>
                    <a:srgbClr val="000000"/>
                  </a:solidFill>
                  <a:effectLst/>
                  <a:uFillTx/>
                  <a:latin typeface="+mj-lt"/>
                  <a:ea typeface="+mj-ea"/>
                  <a:cs typeface="+mj-cs"/>
                  <a:sym typeface="Helvetica Light"/>
                </a:rPr>
                <a:t>）消去速度项</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：取     为速度自变量</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sp>
          <p:nvSpPr>
            <p:cNvPr id="3" name="TextBox 1"/>
            <p:cNvSpPr txBox="1"/>
            <p:nvPr/>
          </p:nvSpPr>
          <p:spPr>
            <a:xfrm>
              <a:off x="-21" y="2649"/>
              <a:ext cx="3339"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b="1" i="0" u="none" strike="noStrike" cap="none" spc="0" normalizeH="0" baseline="0" noProof="1" dirty="0">
                  <a:ln>
                    <a:noFill/>
                  </a:ln>
                  <a:solidFill>
                    <a:schemeClr val="accent1">
                      <a:lumMod val="75000"/>
                    </a:schemeClr>
                  </a:solidFill>
                  <a:effectLst/>
                  <a:uFillTx/>
                  <a:latin typeface="+mj-lt"/>
                  <a:ea typeface="+mj-ea"/>
                  <a:cs typeface="+mj-cs"/>
                  <a:sym typeface="Helvetica Light"/>
                </a:rPr>
                <a:t>二） 运动学</a:t>
              </a:r>
              <a:r>
                <a:rPr kumimoji="0" lang="zh-CN" altLang="en-US" sz="1900" i="0" u="none" strike="noStrike" cap="none" spc="0" normalizeH="0" baseline="0" noProof="1" dirty="0">
                  <a:ln>
                    <a:noFill/>
                  </a:ln>
                  <a:solidFill>
                    <a:srgbClr val="000000"/>
                  </a:solidFill>
                  <a:effectLst/>
                  <a:uFillTx/>
                  <a:latin typeface="+mj-lt"/>
                  <a:ea typeface="+mj-ea"/>
                  <a:cs typeface="+mj-cs"/>
                  <a:sym typeface="Helvetica Light"/>
                </a:rPr>
                <a:t>：</a:t>
              </a:r>
              <a:endParaRPr kumimoji="0" lang="zh-CN" altLang="en-US" sz="1900" i="0" u="none" strike="noStrike" cap="none" spc="0" normalizeH="0" baseline="0" noProof="1" dirty="0">
                <a:ln>
                  <a:noFill/>
                </a:ln>
                <a:solidFill>
                  <a:srgbClr val="000000"/>
                </a:solidFill>
                <a:effectLst/>
                <a:uFillTx/>
                <a:latin typeface="+mj-lt"/>
                <a:ea typeface="+mj-ea"/>
                <a:cs typeface="+mj-cs"/>
                <a:sym typeface="Helvetica Light"/>
              </a:endParaRPr>
            </a:p>
          </p:txBody>
        </p:sp>
        <p:graphicFrame>
          <p:nvGraphicFramePr>
            <p:cNvPr id="90177" name="对象 193557"/>
            <p:cNvGraphicFramePr/>
            <p:nvPr/>
          </p:nvGraphicFramePr>
          <p:xfrm>
            <a:off x="5836" y="2792"/>
            <a:ext cx="386" cy="435"/>
          </p:xfrm>
          <a:graphic>
            <a:graphicData uri="http://schemas.openxmlformats.org/presentationml/2006/ole">
              <mc:AlternateContent xmlns:mc="http://schemas.openxmlformats.org/markup-compatibility/2006">
                <mc:Choice xmlns:v="urn:schemas-microsoft-com:vml" Requires="v">
                  <p:oleObj spid="_x0000_s3509" name="" r:id="rId48" imgW="177165" imgH="215900" progId="Equation.3">
                    <p:embed/>
                  </p:oleObj>
                </mc:Choice>
                <mc:Fallback>
                  <p:oleObj name="" r:id="rId48" imgW="177165" imgH="215900" progId="Equation.3">
                    <p:embed/>
                    <p:pic>
                      <p:nvPicPr>
                        <p:cNvPr id="0" name="图片 3508"/>
                        <p:cNvPicPr/>
                        <p:nvPr/>
                      </p:nvPicPr>
                      <p:blipFill>
                        <a:blip r:embed="rId49"/>
                        <a:stretch>
                          <a:fillRect/>
                        </a:stretch>
                      </p:blipFill>
                      <p:spPr>
                        <a:xfrm>
                          <a:off x="5836" y="2792"/>
                          <a:ext cx="386" cy="435"/>
                        </a:xfrm>
                        <a:prstGeom prst="rect">
                          <a:avLst/>
                        </a:prstGeom>
                        <a:noFill/>
                        <a:ln w="38100">
                          <a:noFill/>
                          <a:miter/>
                        </a:ln>
                      </p:spPr>
                    </p:pic>
                  </p:oleObj>
                </mc:Fallback>
              </mc:AlternateContent>
            </a:graphicData>
          </a:graphic>
        </p:graphicFrame>
        <p:sp>
          <p:nvSpPr>
            <p:cNvPr id="70" name="TextBox 1"/>
            <p:cNvSpPr txBox="1"/>
            <p:nvPr/>
          </p:nvSpPr>
          <p:spPr>
            <a:xfrm>
              <a:off x="298" y="3211"/>
              <a:ext cx="4114" cy="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900" i="0" u="none" strike="noStrike" cap="none" spc="0" normalizeH="0" baseline="0" noProof="1" dirty="0">
                  <a:ln>
                    <a:noFill/>
                  </a:ln>
                  <a:solidFill>
                    <a:schemeClr val="tx1"/>
                  </a:solidFill>
                  <a:effectLst/>
                  <a:uFillTx/>
                  <a:latin typeface="+mj-lt"/>
                  <a:ea typeface="+mj-ea"/>
                  <a:cs typeface="+mj-cs"/>
                  <a:sym typeface="Helvetica Light"/>
                </a:rPr>
                <a:t>取</a:t>
              </a:r>
              <a:r>
                <a:rPr kumimoji="0" lang="en-US" altLang="zh-CN" sz="1900" i="0" u="none" strike="noStrike" cap="none" spc="0" normalizeH="0" baseline="0" noProof="1" dirty="0">
                  <a:ln>
                    <a:noFill/>
                  </a:ln>
                  <a:solidFill>
                    <a:schemeClr val="tx1"/>
                  </a:solidFill>
                  <a:effectLst/>
                  <a:uFillTx/>
                  <a:latin typeface="+mj-lt"/>
                  <a:ea typeface="+mj-ea"/>
                  <a:cs typeface="+mj-cs"/>
                  <a:sym typeface="Helvetica Light"/>
                </a:rPr>
                <a:t>B</a:t>
              </a:r>
              <a:r>
                <a:rPr lang="en-US" altLang="zh-CN" sz="1900" strike="noStrike" noProof="1">
                  <a:solidFill>
                    <a:schemeClr val="tx1"/>
                  </a:solidFill>
                  <a:latin typeface="微软雅黑" panose="020B0503020204020204" pitchFamily="34" charset="-122"/>
                  <a:ea typeface="微软雅黑" panose="020B0503020204020204" pitchFamily="34" charset="-122"/>
                  <a:sym typeface="+mn-ea"/>
                </a:rPr>
                <a:t>为动点，OA为动</a:t>
              </a:r>
              <a:r>
                <a:rPr lang="zh-CN" altLang="en-US" sz="1900" strike="noStrike" noProof="1">
                  <a:solidFill>
                    <a:schemeClr val="tx1"/>
                  </a:solidFill>
                  <a:latin typeface="微软雅黑" panose="020B0503020204020204" pitchFamily="34" charset="-122"/>
                  <a:ea typeface="微软雅黑" panose="020B0503020204020204" pitchFamily="34" charset="-122"/>
                  <a:sym typeface="+mn-ea"/>
                </a:rPr>
                <a:t>系</a:t>
              </a:r>
              <a:endParaRPr kumimoji="0" lang="zh-CN" altLang="en-US" sz="1900" i="0" u="none" strike="noStrike" cap="none" spc="0" normalizeH="0" baseline="0" noProof="1" dirty="0">
                <a:ln>
                  <a:noFill/>
                </a:ln>
                <a:solidFill>
                  <a:schemeClr val="tx1"/>
                </a:solidFill>
                <a:effectLst/>
                <a:uFillTx/>
                <a:latin typeface="微软雅黑" panose="020B0503020204020204" pitchFamily="34" charset="-122"/>
                <a:ea typeface="微软雅黑" panose="020B0503020204020204" pitchFamily="34" charset="-122"/>
                <a:cs typeface="+mj-cs"/>
                <a:sym typeface="+mn-ea"/>
              </a:endParaRPr>
            </a:p>
          </p:txBody>
        </p:sp>
        <p:graphicFrame>
          <p:nvGraphicFramePr>
            <p:cNvPr id="90179" name="对象 -2147481931"/>
            <p:cNvGraphicFramePr>
              <a:graphicFrameLocks noChangeAspect="1"/>
            </p:cNvGraphicFramePr>
            <p:nvPr/>
          </p:nvGraphicFramePr>
          <p:xfrm>
            <a:off x="616" y="3776"/>
            <a:ext cx="2652" cy="698"/>
          </p:xfrm>
          <a:graphic>
            <a:graphicData uri="http://schemas.openxmlformats.org/presentationml/2006/ole">
              <mc:AlternateContent xmlns:mc="http://schemas.openxmlformats.org/markup-compatibility/2006">
                <mc:Choice xmlns:v="urn:schemas-microsoft-com:vml" Requires="v">
                  <p:oleObj spid="_x0000_s3511" name="" r:id="rId50" imgW="787400" imgH="228600" progId="Equation.KSEE3">
                    <p:embed/>
                  </p:oleObj>
                </mc:Choice>
                <mc:Fallback>
                  <p:oleObj name="" r:id="rId50" imgW="787400" imgH="228600" progId="Equation.KSEE3">
                    <p:embed/>
                    <p:pic>
                      <p:nvPicPr>
                        <p:cNvPr id="0" name="图片 3510"/>
                        <p:cNvPicPr/>
                        <p:nvPr/>
                      </p:nvPicPr>
                      <p:blipFill>
                        <a:blip r:embed="rId51"/>
                        <a:stretch>
                          <a:fillRect/>
                        </a:stretch>
                      </p:blipFill>
                      <p:spPr>
                        <a:xfrm>
                          <a:off x="616" y="3776"/>
                          <a:ext cx="2652" cy="698"/>
                        </a:xfrm>
                        <a:prstGeom prst="rect">
                          <a:avLst/>
                        </a:prstGeom>
                        <a:noFill/>
                        <a:ln w="38100">
                          <a:noFill/>
                          <a:miter/>
                        </a:ln>
                      </p:spPr>
                    </p:pic>
                  </p:oleObj>
                </mc:Fallback>
              </mc:AlternateContent>
            </a:graphicData>
          </a:graphic>
        </p:graphicFrame>
        <p:graphicFrame>
          <p:nvGraphicFramePr>
            <p:cNvPr id="90180" name="对象 -2147481930"/>
            <p:cNvGraphicFramePr>
              <a:graphicFrameLocks noChangeAspect="1"/>
            </p:cNvGraphicFramePr>
            <p:nvPr/>
          </p:nvGraphicFramePr>
          <p:xfrm>
            <a:off x="4116" y="3801"/>
            <a:ext cx="1991" cy="561"/>
          </p:xfrm>
          <a:graphic>
            <a:graphicData uri="http://schemas.openxmlformats.org/presentationml/2006/ole">
              <mc:AlternateContent xmlns:mc="http://schemas.openxmlformats.org/markup-compatibility/2006">
                <mc:Choice xmlns:v="urn:schemas-microsoft-com:vml" Requires="v">
                  <p:oleObj spid="_x0000_s3510" name="" r:id="rId52" imgW="736600" imgH="254000" progId="Equation.KSEE3">
                    <p:embed/>
                  </p:oleObj>
                </mc:Choice>
                <mc:Fallback>
                  <p:oleObj name="" r:id="rId52" imgW="736600" imgH="254000" progId="Equation.KSEE3">
                    <p:embed/>
                    <p:pic>
                      <p:nvPicPr>
                        <p:cNvPr id="0" name="图片 3509"/>
                        <p:cNvPicPr/>
                        <p:nvPr/>
                      </p:nvPicPr>
                      <p:blipFill>
                        <a:blip r:embed="rId53"/>
                        <a:stretch>
                          <a:fillRect/>
                        </a:stretch>
                      </p:blipFill>
                      <p:spPr>
                        <a:xfrm>
                          <a:off x="4116" y="3801"/>
                          <a:ext cx="1991" cy="561"/>
                        </a:xfrm>
                        <a:prstGeom prst="rect">
                          <a:avLst/>
                        </a:prstGeom>
                        <a:noFill/>
                        <a:ln w="38100">
                          <a:noFill/>
                          <a:miter/>
                        </a:ln>
                      </p:spPr>
                    </p:pic>
                  </p:oleObj>
                </mc:Fallback>
              </mc:AlternateContent>
            </a:graphicData>
          </a:graphic>
        </p:graphicFrame>
        <p:sp>
          <p:nvSpPr>
            <p:cNvPr id="90181" name="文本框 18"/>
            <p:cNvSpPr txBox="1"/>
            <p:nvPr/>
          </p:nvSpPr>
          <p:spPr>
            <a:xfrm>
              <a:off x="722" y="4360"/>
              <a:ext cx="544" cy="749"/>
            </a:xfrm>
            <a:prstGeom prst="rect">
              <a:avLst/>
            </a:prstGeom>
            <a:noFill/>
            <a:ln w="9525">
              <a:noFill/>
            </a:ln>
          </p:spPr>
          <p:txBody>
            <a:bodyPr wrap="square" anchor="t" anchorCtr="0">
              <a:spAutoFit/>
            </a:bodyPr>
            <a:p>
              <a:r>
                <a:rPr lang="en-US" altLang="zh-CN" b="1">
                  <a:solidFill>
                    <a:srgbClr val="FF0000"/>
                  </a:solidFill>
                  <a:latin typeface="Times New Roman" panose="02020603050405020304" pitchFamily="18" charset="0"/>
                  <a:ea typeface="宋体" panose="02010600030101010101" pitchFamily="2" charset="-122"/>
                </a:rPr>
                <a:t>?</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90182" name="文本框 19"/>
            <p:cNvSpPr txBox="1"/>
            <p:nvPr/>
          </p:nvSpPr>
          <p:spPr>
            <a:xfrm>
              <a:off x="2728" y="4324"/>
              <a:ext cx="544" cy="749"/>
            </a:xfrm>
            <a:prstGeom prst="rect">
              <a:avLst/>
            </a:prstGeom>
            <a:noFill/>
            <a:ln w="9525">
              <a:noFill/>
            </a:ln>
          </p:spPr>
          <p:txBody>
            <a:bodyPr wrap="square" anchor="t" anchorCtr="0">
              <a:spAutoFit/>
            </a:bodyPr>
            <a:p>
              <a:r>
                <a:rPr lang="en-US" altLang="zh-CN" b="1">
                  <a:solidFill>
                    <a:srgbClr val="FF0000"/>
                  </a:solidFill>
                  <a:latin typeface="Times New Roman" panose="02020603050405020304" pitchFamily="18" charset="0"/>
                  <a:ea typeface="宋体" panose="02010600030101010101" pitchFamily="2" charset="-122"/>
                </a:rPr>
                <a:t>?</a:t>
              </a:r>
              <a:endParaRPr lang="en-US" altLang="zh-CN" b="1">
                <a:solidFill>
                  <a:srgbClr val="FF0000"/>
                </a:solidFill>
                <a:latin typeface="Times New Roman" panose="02020603050405020304" pitchFamily="18" charset="0"/>
                <a:ea typeface="宋体" panose="02010600030101010101" pitchFamily="2" charset="-122"/>
              </a:endParaRPr>
            </a:p>
          </p:txBody>
        </p:sp>
        <p:graphicFrame>
          <p:nvGraphicFramePr>
            <p:cNvPr id="90183" name="对象 -2147481930"/>
            <p:cNvGraphicFramePr>
              <a:graphicFrameLocks noChangeAspect="1"/>
            </p:cNvGraphicFramePr>
            <p:nvPr/>
          </p:nvGraphicFramePr>
          <p:xfrm>
            <a:off x="6585" y="3792"/>
            <a:ext cx="1580" cy="477"/>
          </p:xfrm>
          <a:graphic>
            <a:graphicData uri="http://schemas.openxmlformats.org/presentationml/2006/ole">
              <mc:AlternateContent xmlns:mc="http://schemas.openxmlformats.org/markup-compatibility/2006">
                <mc:Choice xmlns:v="urn:schemas-microsoft-com:vml" Requires="v">
                  <p:oleObj spid="_x0000_s3512" name="" r:id="rId54" imgW="584200" imgH="215900" progId="Equation.KSEE3">
                    <p:embed/>
                  </p:oleObj>
                </mc:Choice>
                <mc:Fallback>
                  <p:oleObj name="" r:id="rId54" imgW="584200" imgH="215900" progId="Equation.KSEE3">
                    <p:embed/>
                    <p:pic>
                      <p:nvPicPr>
                        <p:cNvPr id="0" name="图片 3511"/>
                        <p:cNvPicPr/>
                        <p:nvPr/>
                      </p:nvPicPr>
                      <p:blipFill>
                        <a:blip r:embed="rId55"/>
                        <a:stretch>
                          <a:fillRect/>
                        </a:stretch>
                      </p:blipFill>
                      <p:spPr>
                        <a:xfrm>
                          <a:off x="6585" y="3792"/>
                          <a:ext cx="1580" cy="477"/>
                        </a:xfrm>
                        <a:prstGeom prst="rect">
                          <a:avLst/>
                        </a:prstGeom>
                        <a:noFill/>
                        <a:ln w="38100">
                          <a:noFill/>
                          <a:miter/>
                        </a:ln>
                      </p:spPr>
                    </p:pic>
                  </p:oleObj>
                </mc:Fallback>
              </mc:AlternateContent>
            </a:graphicData>
          </a:graphic>
        </p:graphicFrame>
        <p:sp>
          <p:nvSpPr>
            <p:cNvPr id="89" name="文本框 88"/>
            <p:cNvSpPr txBox="1"/>
            <p:nvPr/>
          </p:nvSpPr>
          <p:spPr>
            <a:xfrm>
              <a:off x="3274" y="3800"/>
              <a:ext cx="715"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(A)</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sp>
          <p:nvSpPr>
            <p:cNvPr id="7" name="文本框 6"/>
            <p:cNvSpPr txBox="1"/>
            <p:nvPr/>
          </p:nvSpPr>
          <p:spPr>
            <a:xfrm>
              <a:off x="8182" y="3752"/>
              <a:ext cx="695"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(2)</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grpSp>
      <p:grpSp>
        <p:nvGrpSpPr>
          <p:cNvPr id="97" name="组合 96"/>
          <p:cNvGrpSpPr/>
          <p:nvPr/>
        </p:nvGrpSpPr>
        <p:grpSpPr>
          <a:xfrm>
            <a:off x="53975" y="2968625"/>
            <a:ext cx="8024813" cy="752475"/>
            <a:chOff x="136" y="4799"/>
            <a:chExt cx="12637" cy="1183"/>
          </a:xfrm>
        </p:grpSpPr>
        <p:sp>
          <p:nvSpPr>
            <p:cNvPr id="22" name="文本框 21"/>
            <p:cNvSpPr txBox="1"/>
            <p:nvPr/>
          </p:nvSpPr>
          <p:spPr>
            <a:xfrm>
              <a:off x="4898" y="4799"/>
              <a:ext cx="695"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(3)</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graphicFrame>
          <p:nvGraphicFramePr>
            <p:cNvPr id="90188" name="对象 -2147481929"/>
            <p:cNvGraphicFramePr>
              <a:graphicFrameLocks noChangeAspect="1"/>
            </p:cNvGraphicFramePr>
            <p:nvPr/>
          </p:nvGraphicFramePr>
          <p:xfrm>
            <a:off x="136" y="4799"/>
            <a:ext cx="4604" cy="582"/>
          </p:xfrm>
          <a:graphic>
            <a:graphicData uri="http://schemas.openxmlformats.org/presentationml/2006/ole">
              <mc:AlternateContent xmlns:mc="http://schemas.openxmlformats.org/markup-compatibility/2006">
                <mc:Choice xmlns:v="urn:schemas-microsoft-com:vml" Requires="v">
                  <p:oleObj spid="_x0000_s3514" name="" r:id="rId56" imgW="1562100" imgH="241300" progId="Equation.KSEE3">
                    <p:embed/>
                  </p:oleObj>
                </mc:Choice>
                <mc:Fallback>
                  <p:oleObj name="" r:id="rId56" imgW="1562100" imgH="241300" progId="Equation.KSEE3">
                    <p:embed/>
                    <p:pic>
                      <p:nvPicPr>
                        <p:cNvPr id="0" name="图片 3513"/>
                        <p:cNvPicPr/>
                        <p:nvPr/>
                      </p:nvPicPr>
                      <p:blipFill>
                        <a:blip r:embed="rId57"/>
                        <a:stretch>
                          <a:fillRect/>
                        </a:stretch>
                      </p:blipFill>
                      <p:spPr>
                        <a:xfrm>
                          <a:off x="136" y="4799"/>
                          <a:ext cx="4604" cy="582"/>
                        </a:xfrm>
                        <a:prstGeom prst="rect">
                          <a:avLst/>
                        </a:prstGeom>
                        <a:noFill/>
                        <a:ln w="38100">
                          <a:noFill/>
                          <a:miter/>
                        </a:ln>
                      </p:spPr>
                    </p:pic>
                  </p:oleObj>
                </mc:Fallback>
              </mc:AlternateContent>
            </a:graphicData>
          </a:graphic>
        </p:graphicFrame>
        <p:graphicFrame>
          <p:nvGraphicFramePr>
            <p:cNvPr id="90189" name="对象 -2147481928"/>
            <p:cNvGraphicFramePr>
              <a:graphicFrameLocks noChangeAspect="1"/>
            </p:cNvGraphicFramePr>
            <p:nvPr/>
          </p:nvGraphicFramePr>
          <p:xfrm>
            <a:off x="1179" y="5352"/>
            <a:ext cx="3664" cy="539"/>
          </p:xfrm>
          <a:graphic>
            <a:graphicData uri="http://schemas.openxmlformats.org/presentationml/2006/ole">
              <mc:AlternateContent xmlns:mc="http://schemas.openxmlformats.org/markup-compatibility/2006">
                <mc:Choice xmlns:v="urn:schemas-microsoft-com:vml" Requires="v">
                  <p:oleObj spid="_x0000_s3513" name="" r:id="rId58" imgW="1346200" imgH="241300" progId="Equation.KSEE3">
                    <p:embed/>
                  </p:oleObj>
                </mc:Choice>
                <mc:Fallback>
                  <p:oleObj name="" r:id="rId58" imgW="1346200" imgH="241300" progId="Equation.KSEE3">
                    <p:embed/>
                    <p:pic>
                      <p:nvPicPr>
                        <p:cNvPr id="0" name="图片 3512"/>
                        <p:cNvPicPr/>
                        <p:nvPr/>
                      </p:nvPicPr>
                      <p:blipFill>
                        <a:blip r:embed="rId59"/>
                        <a:stretch>
                          <a:fillRect/>
                        </a:stretch>
                      </p:blipFill>
                      <p:spPr>
                        <a:xfrm>
                          <a:off x="1179" y="5352"/>
                          <a:ext cx="3664" cy="539"/>
                        </a:xfrm>
                        <a:prstGeom prst="rect">
                          <a:avLst/>
                        </a:prstGeom>
                        <a:noFill/>
                        <a:ln w="38100">
                          <a:noFill/>
                          <a:miter/>
                        </a:ln>
                      </p:spPr>
                    </p:pic>
                  </p:oleObj>
                </mc:Fallback>
              </mc:AlternateContent>
            </a:graphicData>
          </a:graphic>
        </p:graphicFrame>
        <p:sp>
          <p:nvSpPr>
            <p:cNvPr id="9" name="文本框 8"/>
            <p:cNvSpPr txBox="1"/>
            <p:nvPr/>
          </p:nvSpPr>
          <p:spPr>
            <a:xfrm>
              <a:off x="5444" y="5338"/>
              <a:ext cx="695" cy="64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000" b="1" strike="noStrike" noProof="1">
                  <a:solidFill>
                    <a:srgbClr val="FF0000"/>
                  </a:solidFill>
                  <a:latin typeface="Times New Roman" panose="02020603050405020304" pitchFamily="18" charset="0"/>
                  <a:sym typeface="+mn-ea"/>
                </a:rPr>
                <a:t>(5)</a:t>
              </a:r>
              <a:endParaRPr kumimoji="0" lang="en-US" altLang="zh-CN" sz="2000" b="1" i="0" u="none" strike="noStrike" cap="none" spc="0" normalizeH="0" baseline="0" noProof="1">
                <a:ln>
                  <a:noFill/>
                </a:ln>
                <a:solidFill>
                  <a:srgbClr val="FF0000"/>
                </a:solidFill>
                <a:effectLst/>
                <a:uFillTx/>
                <a:latin typeface="Times New Roman" panose="02020603050405020304" pitchFamily="18" charset="0"/>
                <a:ea typeface="+mj-ea"/>
                <a:cs typeface="+mj-cs"/>
                <a:sym typeface="+mn-ea"/>
              </a:endParaRPr>
            </a:p>
          </p:txBody>
        </p:sp>
        <p:graphicFrame>
          <p:nvGraphicFramePr>
            <p:cNvPr id="90191" name="对象 -2147481929"/>
            <p:cNvGraphicFramePr>
              <a:graphicFrameLocks noChangeAspect="1"/>
            </p:cNvGraphicFramePr>
            <p:nvPr/>
          </p:nvGraphicFramePr>
          <p:xfrm>
            <a:off x="5698" y="4912"/>
            <a:ext cx="7075" cy="551"/>
          </p:xfrm>
          <a:graphic>
            <a:graphicData uri="http://schemas.openxmlformats.org/presentationml/2006/ole">
              <mc:AlternateContent xmlns:mc="http://schemas.openxmlformats.org/markup-compatibility/2006">
                <mc:Choice xmlns:v="urn:schemas-microsoft-com:vml" Requires="v">
                  <p:oleObj spid="_x0000_s3515" name="" r:id="rId60" imgW="2400300" imgH="228600" progId="Equation.KSEE3">
                    <p:embed/>
                  </p:oleObj>
                </mc:Choice>
                <mc:Fallback>
                  <p:oleObj name="" r:id="rId60" imgW="2400300" imgH="228600" progId="Equation.KSEE3">
                    <p:embed/>
                    <p:pic>
                      <p:nvPicPr>
                        <p:cNvPr id="0" name="图片 3514"/>
                        <p:cNvPicPr/>
                        <p:nvPr/>
                      </p:nvPicPr>
                      <p:blipFill>
                        <a:blip r:embed="rId61"/>
                        <a:stretch>
                          <a:fillRect/>
                        </a:stretch>
                      </p:blipFill>
                      <p:spPr>
                        <a:xfrm>
                          <a:off x="5698" y="4912"/>
                          <a:ext cx="7075" cy="551"/>
                        </a:xfrm>
                        <a:prstGeom prst="rect">
                          <a:avLst/>
                        </a:prstGeom>
                        <a:noFill/>
                        <a:ln w="38100">
                          <a:noFill/>
                          <a:miter/>
                        </a:ln>
                      </p:spPr>
                    </p:pic>
                  </p:oleObj>
                </mc:Fallback>
              </mc:AlternateContent>
            </a:graphicData>
          </a:graphic>
        </p:graphicFrame>
      </p:grpSp>
      <p:sp>
        <p:nvSpPr>
          <p:cNvPr id="6" name="矩形 5"/>
          <p:cNvSpPr/>
          <p:nvPr/>
        </p:nvSpPr>
        <p:spPr>
          <a:xfrm>
            <a:off x="1081088" y="1333500"/>
            <a:ext cx="355600" cy="328613"/>
          </a:xfrm>
          <a:prstGeom prst="rect">
            <a:avLst/>
          </a:prstGeom>
          <a:noFill/>
          <a:ln w="28575" cap="flat">
            <a:solidFill>
              <a:srgbClr val="0432FF"/>
            </a:solidFill>
            <a:prstDash val="sys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62"/>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 name="矩形 10"/>
          <p:cNvSpPr/>
          <p:nvPr/>
        </p:nvSpPr>
        <p:spPr>
          <a:xfrm>
            <a:off x="2079625" y="1327150"/>
            <a:ext cx="354013" cy="330200"/>
          </a:xfrm>
          <a:prstGeom prst="rect">
            <a:avLst/>
          </a:prstGeom>
          <a:noFill/>
          <a:ln w="28575" cap="flat">
            <a:solidFill>
              <a:srgbClr val="0432FF"/>
            </a:solidFill>
            <a:prstDash val="sys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62"/>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1" i="0" u="none" strike="noStrike" cap="none" spc="0" normalizeH="0" baseline="0" noProof="1">
              <a:ln>
                <a:noFill/>
              </a:ln>
              <a:solidFill>
                <a:srgbClr val="FFFFFF"/>
              </a:solidFill>
              <a:effectLst/>
              <a:uFillTx/>
              <a:latin typeface="+mj-lt"/>
              <a:ea typeface="+mj-ea"/>
              <a:cs typeface="+mj-cs"/>
              <a:sym typeface="Helvetica Light"/>
            </a:endParaRPr>
          </a:p>
        </p:txBody>
      </p:sp>
      <p:sp>
        <p:nvSpPr>
          <p:cNvPr id="13" name="矩形 12"/>
          <p:cNvSpPr/>
          <p:nvPr/>
        </p:nvSpPr>
        <p:spPr>
          <a:xfrm>
            <a:off x="2554288" y="1296988"/>
            <a:ext cx="355600" cy="328613"/>
          </a:xfrm>
          <a:prstGeom prst="rect">
            <a:avLst/>
          </a:prstGeom>
          <a:noFill/>
          <a:ln w="28575" cap="flat">
            <a:solidFill>
              <a:srgbClr val="0432FF"/>
            </a:solidFill>
            <a:prstDash val="sys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62"/>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矩形 13"/>
          <p:cNvSpPr/>
          <p:nvPr/>
        </p:nvSpPr>
        <p:spPr>
          <a:xfrm>
            <a:off x="3036888" y="1290638"/>
            <a:ext cx="354013" cy="328613"/>
          </a:xfrm>
          <a:prstGeom prst="rect">
            <a:avLst/>
          </a:prstGeom>
          <a:noFill/>
          <a:ln w="28575" cap="flat">
            <a:solidFill>
              <a:srgbClr val="0432FF"/>
            </a:solidFill>
            <a:prstDash val="sys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62"/>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90196" name="对象 9">
            <a:hlinkClick r:id="" action="ppaction://ole?verb="/>
          </p:cNvPr>
          <p:cNvGraphicFramePr>
            <a:graphicFrameLocks noChangeAspect="1"/>
          </p:cNvGraphicFramePr>
          <p:nvPr/>
        </p:nvGraphicFramePr>
        <p:xfrm>
          <a:off x="8205788" y="6342063"/>
          <a:ext cx="860425" cy="398462"/>
        </p:xfrm>
        <a:graphic>
          <a:graphicData uri="http://schemas.openxmlformats.org/presentationml/2006/ole">
            <mc:AlternateContent xmlns:mc="http://schemas.openxmlformats.org/markup-compatibility/2006">
              <mc:Choice xmlns:v="urn:schemas-microsoft-com:vml" Requires="v">
                <p:oleObj spid="_x0000_s3516" name="" r:id="rId63" imgW="393700" imgH="203200" progId="Equation.KSEE3">
                  <p:embed/>
                </p:oleObj>
              </mc:Choice>
              <mc:Fallback>
                <p:oleObj name="" r:id="rId63" imgW="393700" imgH="203200" progId="Equation.KSEE3">
                  <p:embed/>
                  <p:pic>
                    <p:nvPicPr>
                      <p:cNvPr id="0" name="图片 3515"/>
                      <p:cNvPicPr/>
                      <p:nvPr/>
                    </p:nvPicPr>
                    <p:blipFill>
                      <a:blip r:embed="rId64"/>
                      <a:stretch>
                        <a:fillRect/>
                      </a:stretch>
                    </p:blipFill>
                    <p:spPr>
                      <a:xfrm>
                        <a:off x="8205788" y="6342063"/>
                        <a:ext cx="860425" cy="39846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0" name="文本框 9"/>
          <p:cNvSpPr txBox="1"/>
          <p:nvPr/>
        </p:nvSpPr>
        <p:spPr>
          <a:xfrm>
            <a:off x="5637213" y="5802313"/>
            <a:ext cx="2058988" cy="922338"/>
          </a:xfrm>
          <a:prstGeom prst="rect">
            <a:avLst/>
          </a:prstGeom>
          <a:noFill/>
        </p:spPr>
        <p:txBody>
          <a:bodyPr wrap="square" rtlCol="0" anchor="t">
            <a:spAutoFit/>
          </a:bodyPr>
          <a:p>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t>
            </a:r>
            <a:r>
              <a:rPr lang="en-US" altLang="zh-CN"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A-</a:t>
            </a:r>
            <a:r>
              <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问题】该题为何不采用机械能守恒微分法？</a:t>
            </a:r>
            <a:endParaRPr lang="zh-CN" altLang="en-US" sz="18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pic>
        <p:nvPicPr>
          <p:cNvPr id="90198" name="图片 11272">
            <a:hlinkClick r:id="rId65"/>
          </p:cNvPr>
          <p:cNvPicPr>
            <a:picLocks noChangeAspect="1"/>
          </p:cNvPicPr>
          <p:nvPr/>
        </p:nvPicPr>
        <p:blipFill>
          <a:blip r:embed="rId66"/>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blinds(horizontal)">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blinds(horizontal)">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blinds(horizontal)">
                                      <p:cBhvr>
                                        <p:cTn id="22" dur="500"/>
                                        <p:tgtEl>
                                          <p:spTgt spid="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blinds(horizontal)">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9" name="谢谢！"/>
          <p:cNvSpPr txBox="1"/>
          <p:nvPr/>
        </p:nvSpPr>
        <p:spPr>
          <a:xfrm>
            <a:off x="3719513" y="3017838"/>
            <a:ext cx="2338388" cy="979488"/>
          </a:xfrm>
          <a:prstGeom prst="rect">
            <a:avLst/>
          </a:prstGeom>
          <a:ln w="12700">
            <a:miter lim="400000"/>
          </a:ln>
        </p:spPr>
        <p:txBody>
          <a:bodyPr wrap="none" lIns="34289" tIns="34289" rIns="34289" bIns="34289">
            <a:spAutoFit/>
          </a:bodyPr>
          <a:lstStyle>
            <a:lvl1pPr algn="l" defTabSz="1300480">
              <a:defRPr sz="8400">
                <a:solidFill>
                  <a:srgbClr val="48272B"/>
                </a:solidFill>
                <a:latin typeface="+mn-lt"/>
                <a:ea typeface="+mn-ea"/>
                <a:cs typeface="+mn-cs"/>
                <a:sym typeface="微软雅黑" panose="020B0503020204020204" pitchFamily="34" charset="-122"/>
              </a:defRPr>
            </a:lvl1pPr>
          </a:lstStyle>
          <a:p>
            <a:pPr eaLnBrk="1" fontAlgn="auto">
              <a:spcBef>
                <a:spcPts val="0"/>
              </a:spcBef>
              <a:spcAft>
                <a:spcPts val="0"/>
              </a:spcAft>
              <a:defRPr/>
            </a:pPr>
            <a:r>
              <a:rPr sz="5905" strike="noStrike" kern="0" noProof="1">
                <a:latin typeface="+mn-lt"/>
                <a:ea typeface="+mn-ea"/>
                <a:cs typeface="+mn-ea"/>
                <a:sym typeface="+mn-lt"/>
              </a:rPr>
              <a:t>谢谢！</a:t>
            </a:r>
            <a:endParaRPr sz="5905" strike="noStrike" kern="0" noProof="1">
              <a:cs typeface="+mn-ea"/>
              <a:sym typeface="+mn-lt"/>
            </a:endParaRPr>
          </a:p>
        </p:txBody>
      </p:sp>
      <p:pic>
        <p:nvPicPr>
          <p:cNvPr id="92162" name="图片 11272">
            <a:hlinkClick r:id="rId1"/>
          </p:cNvPr>
          <p:cNvPicPr>
            <a:picLocks noChangeAspect="1"/>
          </p:cNvPicPr>
          <p:nvPr/>
        </p:nvPicPr>
        <p:blipFill>
          <a:blip r:embed="rId2"/>
          <a:stretch>
            <a:fillRect/>
          </a:stretch>
        </p:blipFill>
        <p:spPr>
          <a:xfrm>
            <a:off x="8686800" y="6396038"/>
            <a:ext cx="508000" cy="48895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indefinite" fill="hold"/>
                                        <p:tgtEl>
                                          <p:spTgt spid="1209"/>
                                        </p:tgtEl>
                                        <p:attrNameLst>
                                          <p:attrName>style.visibility</p:attrName>
                                        </p:attrNameLst>
                                      </p:cBhvr>
                                      <p:to>
                                        <p:strVal val="visible"/>
                                      </p:to>
                                    </p:set>
                                    <p:animEffect transition="in" filter="dissolve">
                                      <p:cBhvr>
                                        <p:cTn id="7" dur="500"/>
                                        <p:tgtEl>
                                          <p:spTgt spid="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9" name="谢谢！"/>
          <p:cNvSpPr txBox="1"/>
          <p:nvPr/>
        </p:nvSpPr>
        <p:spPr>
          <a:xfrm>
            <a:off x="3719513" y="3017838"/>
            <a:ext cx="2338388" cy="979488"/>
          </a:xfrm>
          <a:prstGeom prst="rect">
            <a:avLst/>
          </a:prstGeom>
          <a:ln w="12700">
            <a:miter lim="400000"/>
          </a:ln>
        </p:spPr>
        <p:txBody>
          <a:bodyPr wrap="none" lIns="34289" tIns="34289" rIns="34289" bIns="34289">
            <a:spAutoFit/>
          </a:bodyPr>
          <a:lstStyle>
            <a:lvl1pPr algn="l" defTabSz="1300480">
              <a:defRPr sz="8400">
                <a:solidFill>
                  <a:srgbClr val="48272B"/>
                </a:solidFill>
                <a:latin typeface="+mn-lt"/>
                <a:ea typeface="+mn-ea"/>
                <a:cs typeface="+mn-cs"/>
                <a:sym typeface="微软雅黑" panose="020B0503020204020204" pitchFamily="34" charset="-122"/>
              </a:defRPr>
            </a:lvl1pPr>
          </a:lstStyle>
          <a:p>
            <a:pPr eaLnBrk="1" fontAlgn="auto">
              <a:spcBef>
                <a:spcPts val="0"/>
              </a:spcBef>
              <a:spcAft>
                <a:spcPts val="0"/>
              </a:spcAft>
              <a:defRPr/>
            </a:pPr>
            <a:r>
              <a:rPr sz="5905" strike="noStrike" kern="0" noProof="1">
                <a:latin typeface="+mn-lt"/>
                <a:ea typeface="+mn-ea"/>
                <a:cs typeface="+mn-ea"/>
                <a:sym typeface="+mn-lt"/>
              </a:rPr>
              <a:t>谢谢！</a:t>
            </a:r>
            <a:endParaRPr sz="5905" strike="noStrike" kern="0" noProof="1">
              <a:cs typeface="+mn-ea"/>
              <a:sym typeface="+mn-lt"/>
            </a:endParaRPr>
          </a:p>
        </p:txBody>
      </p:sp>
      <p:pic>
        <p:nvPicPr>
          <p:cNvPr id="114690" name="图片 11272">
            <a:hlinkClick r:id="rId1"/>
          </p:cNvPr>
          <p:cNvPicPr>
            <a:picLocks noChangeAspect="1"/>
          </p:cNvPicPr>
          <p:nvPr/>
        </p:nvPicPr>
        <p:blipFill>
          <a:blip r:embed="rId2"/>
          <a:stretch>
            <a:fillRect/>
          </a:stretch>
        </p:blipFill>
        <p:spPr>
          <a:xfrm>
            <a:off x="8686800" y="6396038"/>
            <a:ext cx="508000" cy="48895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indefinite" fill="hold"/>
                                        <p:tgtEl>
                                          <p:spTgt spid="1209"/>
                                        </p:tgtEl>
                                        <p:attrNameLst>
                                          <p:attrName>style.visibility</p:attrName>
                                        </p:attrNameLst>
                                      </p:cBhvr>
                                      <p:to>
                                        <p:strVal val="visible"/>
                                      </p:to>
                                    </p:set>
                                    <p:animEffect transition="in" filter="dissolve">
                                      <p:cBhvr>
                                        <p:cTn id="7" dur="500"/>
                                        <p:tgtEl>
                                          <p:spTgt spid="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09" name="组合 189"/>
          <p:cNvGrpSpPr/>
          <p:nvPr/>
        </p:nvGrpSpPr>
        <p:grpSpPr>
          <a:xfrm>
            <a:off x="7115175" y="1660525"/>
            <a:ext cx="1954213" cy="1411288"/>
            <a:chOff x="11277" y="4638"/>
            <a:chExt cx="3077" cy="2224"/>
          </a:xfrm>
        </p:grpSpPr>
        <p:graphicFrame>
          <p:nvGraphicFramePr>
            <p:cNvPr id="17410" name="对象 14"/>
            <p:cNvGraphicFramePr/>
            <p:nvPr/>
          </p:nvGraphicFramePr>
          <p:xfrm>
            <a:off x="11277" y="4715"/>
            <a:ext cx="3077" cy="2147"/>
          </p:xfrm>
          <a:graphic>
            <a:graphicData uri="http://schemas.openxmlformats.org/presentationml/2006/ole">
              <mc:AlternateContent xmlns:mc="http://schemas.openxmlformats.org/markup-compatibility/2006">
                <mc:Choice xmlns:v="urn:schemas-microsoft-com:vml" Requires="v">
                  <p:oleObj spid="_x0000_s3120" name="" r:id="rId1" imgW="1952625" imgH="1362075" progId="Paint.Picture">
                    <p:embed/>
                  </p:oleObj>
                </mc:Choice>
                <mc:Fallback>
                  <p:oleObj name="" r:id="rId1" imgW="1952625" imgH="1362075" progId="Paint.Picture">
                    <p:embed/>
                    <p:pic>
                      <p:nvPicPr>
                        <p:cNvPr id="0" name="图片 3119"/>
                        <p:cNvPicPr/>
                        <p:nvPr/>
                      </p:nvPicPr>
                      <p:blipFill>
                        <a:blip r:embed="rId2"/>
                        <a:stretch>
                          <a:fillRect/>
                        </a:stretch>
                      </p:blipFill>
                      <p:spPr>
                        <a:xfrm>
                          <a:off x="11277" y="4715"/>
                          <a:ext cx="3077" cy="2147"/>
                        </a:xfrm>
                        <a:prstGeom prst="rect">
                          <a:avLst/>
                        </a:prstGeom>
                        <a:noFill/>
                        <a:ln w="38100">
                          <a:noFill/>
                          <a:miter/>
                        </a:ln>
                      </p:spPr>
                    </p:pic>
                  </p:oleObj>
                </mc:Fallback>
              </mc:AlternateContent>
            </a:graphicData>
          </a:graphic>
        </p:graphicFrame>
        <p:graphicFrame>
          <p:nvGraphicFramePr>
            <p:cNvPr id="17411" name="内容占位符 224288"/>
            <p:cNvGraphicFramePr>
              <a:graphicFrameLocks noGrp="1"/>
            </p:cNvGraphicFramePr>
            <p:nvPr/>
          </p:nvGraphicFramePr>
          <p:xfrm>
            <a:off x="12741" y="5538"/>
            <a:ext cx="267" cy="339"/>
          </p:xfrm>
          <a:graphic>
            <a:graphicData uri="http://schemas.openxmlformats.org/presentationml/2006/ole">
              <mc:AlternateContent xmlns:mc="http://schemas.openxmlformats.org/markup-compatibility/2006">
                <mc:Choice xmlns:v="urn:schemas-microsoft-com:vml" Requires="v">
                  <p:oleObj spid="_x0000_s3121" name="" r:id="rId3" imgW="152400" imgH="177165" progId="Equation.3">
                    <p:embed/>
                  </p:oleObj>
                </mc:Choice>
                <mc:Fallback>
                  <p:oleObj name="" r:id="rId3" imgW="152400" imgH="177165" progId="Equation.3">
                    <p:embed/>
                    <p:pic>
                      <p:nvPicPr>
                        <p:cNvPr id="0" name="图片 3120"/>
                        <p:cNvPicPr/>
                        <p:nvPr/>
                      </p:nvPicPr>
                      <p:blipFill>
                        <a:blip r:embed="rId4"/>
                        <a:stretch>
                          <a:fillRect/>
                        </a:stretch>
                      </p:blipFill>
                      <p:spPr>
                        <a:xfrm>
                          <a:off x="12741" y="5538"/>
                          <a:ext cx="267" cy="339"/>
                        </a:xfrm>
                        <a:prstGeom prst="rect">
                          <a:avLst/>
                        </a:prstGeom>
                        <a:noFill/>
                        <a:ln w="38100">
                          <a:noFill/>
                          <a:miter/>
                        </a:ln>
                      </p:spPr>
                    </p:pic>
                  </p:oleObj>
                </mc:Fallback>
              </mc:AlternateContent>
            </a:graphicData>
          </a:graphic>
        </p:graphicFrame>
        <p:sp>
          <p:nvSpPr>
            <p:cNvPr id="159" name="任意多边形 158"/>
            <p:cNvSpPr/>
            <p:nvPr/>
          </p:nvSpPr>
          <p:spPr>
            <a:xfrm>
              <a:off x="11884" y="5024"/>
              <a:ext cx="391" cy="233"/>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7413" name="内容占位符 224288"/>
            <p:cNvGraphicFramePr>
              <a:graphicFrameLocks noGrp="1"/>
            </p:cNvGraphicFramePr>
            <p:nvPr/>
          </p:nvGraphicFramePr>
          <p:xfrm>
            <a:off x="11734" y="4638"/>
            <a:ext cx="334" cy="460"/>
          </p:xfrm>
          <a:graphic>
            <a:graphicData uri="http://schemas.openxmlformats.org/presentationml/2006/ole">
              <mc:AlternateContent xmlns:mc="http://schemas.openxmlformats.org/markup-compatibility/2006">
                <mc:Choice xmlns:v="urn:schemas-microsoft-com:vml" Requires="v">
                  <p:oleObj spid="_x0000_s3122" name="" r:id="rId5" imgW="190500" imgH="241300" progId="Equation.3">
                    <p:embed/>
                  </p:oleObj>
                </mc:Choice>
                <mc:Fallback>
                  <p:oleObj name="" r:id="rId5" imgW="190500" imgH="241300" progId="Equation.3">
                    <p:embed/>
                    <p:pic>
                      <p:nvPicPr>
                        <p:cNvPr id="0" name="图片 3121"/>
                        <p:cNvPicPr/>
                        <p:nvPr/>
                      </p:nvPicPr>
                      <p:blipFill>
                        <a:blip r:embed="rId6"/>
                        <a:stretch>
                          <a:fillRect/>
                        </a:stretch>
                      </p:blipFill>
                      <p:spPr>
                        <a:xfrm>
                          <a:off x="11734" y="4638"/>
                          <a:ext cx="334" cy="460"/>
                        </a:xfrm>
                        <a:prstGeom prst="rect">
                          <a:avLst/>
                        </a:prstGeom>
                        <a:noFill/>
                        <a:ln w="38100">
                          <a:noFill/>
                          <a:miter/>
                        </a:ln>
                      </p:spPr>
                    </p:pic>
                  </p:oleObj>
                </mc:Fallback>
              </mc:AlternateContent>
            </a:graphicData>
          </a:graphic>
        </p:graphicFrame>
      </p:grpSp>
      <p:sp>
        <p:nvSpPr>
          <p:cNvPr id="17414" name="椭圆 224282"/>
          <p:cNvSpPr/>
          <p:nvPr/>
        </p:nvSpPr>
        <p:spPr>
          <a:xfrm>
            <a:off x="5592763" y="1928813"/>
            <a:ext cx="892175" cy="646112"/>
          </a:xfrm>
          <a:prstGeom prst="ellipse">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15" name="椭圆 224283"/>
          <p:cNvSpPr/>
          <p:nvPr/>
        </p:nvSpPr>
        <p:spPr>
          <a:xfrm>
            <a:off x="6000750" y="2212975"/>
            <a:ext cx="74613" cy="80963"/>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16" name="任意多边形 224286"/>
          <p:cNvSpPr/>
          <p:nvPr/>
        </p:nvSpPr>
        <p:spPr>
          <a:xfrm>
            <a:off x="6410325" y="1889125"/>
            <a:ext cx="147638" cy="282575"/>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3300"/>
            </a:solidFill>
            <a:prstDash val="solid"/>
            <a:round/>
            <a:headEnd type="none" w="med" len="med"/>
            <a:tailEnd type="triangle" w="med" len="med"/>
          </a:ln>
        </p:spPr>
        <p:txBody>
          <a:bodyPr/>
          <a:p>
            <a:endParaRPr lang="zh-CN" altLang="en-US"/>
          </a:p>
        </p:txBody>
      </p:sp>
      <p:graphicFrame>
        <p:nvGraphicFramePr>
          <p:cNvPr id="17417" name="内容占位符 224288"/>
          <p:cNvGraphicFramePr>
            <a:graphicFrameLocks noGrp="1"/>
          </p:cNvGraphicFramePr>
          <p:nvPr>
            <p:ph sz="quarter" idx="4294967295"/>
          </p:nvPr>
        </p:nvGraphicFramePr>
        <p:xfrm>
          <a:off x="6345238" y="1668463"/>
          <a:ext cx="212725" cy="292100"/>
        </p:xfrm>
        <a:graphic>
          <a:graphicData uri="http://schemas.openxmlformats.org/presentationml/2006/ole">
            <mc:AlternateContent xmlns:mc="http://schemas.openxmlformats.org/markup-compatibility/2006">
              <mc:Choice xmlns:v="urn:schemas-microsoft-com:vml" Requires="v">
                <p:oleObj spid="_x0000_s3123" name="" r:id="rId7" imgW="190500" imgH="241300" progId="Equation.3">
                  <p:embed/>
                </p:oleObj>
              </mc:Choice>
              <mc:Fallback>
                <p:oleObj name="" r:id="rId7" imgW="190500" imgH="241300" progId="Equation.3">
                  <p:embed/>
                  <p:pic>
                    <p:nvPicPr>
                      <p:cNvPr id="0" name="图片 3122"/>
                      <p:cNvPicPr/>
                      <p:nvPr/>
                    </p:nvPicPr>
                    <p:blipFill>
                      <a:blip r:embed="rId6"/>
                      <a:stretch>
                        <a:fillRect/>
                      </a:stretch>
                    </p:blipFill>
                    <p:spPr>
                      <a:xfrm>
                        <a:off x="6345238" y="1668463"/>
                        <a:ext cx="212725" cy="292100"/>
                      </a:xfrm>
                      <a:prstGeom prst="rect">
                        <a:avLst/>
                      </a:prstGeom>
                      <a:noFill/>
                      <a:ln w="38100">
                        <a:miter/>
                      </a:ln>
                    </p:spPr>
                  </p:pic>
                </p:oleObj>
              </mc:Fallback>
            </mc:AlternateContent>
          </a:graphicData>
        </a:graphic>
      </p:graphicFrame>
      <p:sp>
        <p:nvSpPr>
          <p:cNvPr id="17418" name="椭圆 224292"/>
          <p:cNvSpPr/>
          <p:nvPr/>
        </p:nvSpPr>
        <p:spPr>
          <a:xfrm>
            <a:off x="5981700" y="2533650"/>
            <a:ext cx="74613" cy="82550"/>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19" name="直接连接符 224299"/>
          <p:cNvSpPr/>
          <p:nvPr/>
        </p:nvSpPr>
        <p:spPr>
          <a:xfrm>
            <a:off x="6056313" y="2616200"/>
            <a:ext cx="0" cy="0"/>
          </a:xfrm>
          <a:prstGeom prst="line">
            <a:avLst/>
          </a:prstGeom>
          <a:ln w="9525" cap="flat" cmpd="sng">
            <a:solidFill>
              <a:schemeClr val="tx1"/>
            </a:solidFill>
            <a:prstDash val="solid"/>
            <a:round/>
            <a:headEnd type="none" w="med" len="med"/>
            <a:tailEnd type="triangle" w="med" len="med"/>
          </a:ln>
        </p:spPr>
      </p:sp>
      <p:sp>
        <p:nvSpPr>
          <p:cNvPr id="35" name="任意多边形 34"/>
          <p:cNvSpPr/>
          <p:nvPr/>
        </p:nvSpPr>
        <p:spPr>
          <a:xfrm>
            <a:off x="5454650" y="2579688"/>
            <a:ext cx="1354138" cy="434975"/>
          </a:xfrm>
          <a:custGeom>
            <a:avLst/>
            <a:gdLst>
              <a:gd name="connisteX0" fmla="*/ 0 w 1354455"/>
              <a:gd name="connsiteY0" fmla="*/ 435213 h 435213"/>
              <a:gd name="connisteX1" fmla="*/ 254000 w 1354455"/>
              <a:gd name="connsiteY1" fmla="*/ 54213 h 435213"/>
              <a:gd name="connisteX2" fmla="*/ 775970 w 1354455"/>
              <a:gd name="connsiteY2" fmla="*/ 26273 h 435213"/>
              <a:gd name="connisteX3" fmla="*/ 1354455 w 1354455"/>
              <a:gd name="connsiteY3" fmla="*/ 181213 h 435213"/>
            </a:gdLst>
            <a:ahLst/>
            <a:cxnLst>
              <a:cxn ang="0">
                <a:pos x="connisteX0" y="connsiteY0"/>
              </a:cxn>
              <a:cxn ang="0">
                <a:pos x="connisteX1" y="connsiteY1"/>
              </a:cxn>
              <a:cxn ang="0">
                <a:pos x="connisteX2" y="connsiteY2"/>
              </a:cxn>
              <a:cxn ang="0">
                <a:pos x="connisteX3" y="connsiteY3"/>
              </a:cxn>
            </a:cxnLst>
            <a:rect l="l" t="t" r="r" b="b"/>
            <a:pathLst>
              <a:path w="1354455" h="435213">
                <a:moveTo>
                  <a:pt x="0" y="435213"/>
                </a:moveTo>
                <a:cubicBezTo>
                  <a:pt x="40640" y="359648"/>
                  <a:pt x="99060" y="136128"/>
                  <a:pt x="254000" y="54213"/>
                </a:cubicBezTo>
                <a:cubicBezTo>
                  <a:pt x="408940" y="-27702"/>
                  <a:pt x="555625" y="873"/>
                  <a:pt x="775970" y="26273"/>
                </a:cubicBezTo>
                <a:cubicBezTo>
                  <a:pt x="996315" y="51673"/>
                  <a:pt x="1249045" y="149463"/>
                  <a:pt x="1354455" y="181213"/>
                </a:cubicBezTo>
              </a:path>
            </a:pathLst>
          </a:custGeom>
          <a:noFill/>
          <a:ln w="1905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7421" name="内容占位符 224288"/>
          <p:cNvGraphicFramePr>
            <a:graphicFrameLocks noGrp="1"/>
          </p:cNvGraphicFramePr>
          <p:nvPr/>
        </p:nvGraphicFramePr>
        <p:xfrm>
          <a:off x="5811838" y="2020888"/>
          <a:ext cx="169862" cy="214312"/>
        </p:xfrm>
        <a:graphic>
          <a:graphicData uri="http://schemas.openxmlformats.org/presentationml/2006/ole">
            <mc:AlternateContent xmlns:mc="http://schemas.openxmlformats.org/markup-compatibility/2006">
              <mc:Choice xmlns:v="urn:schemas-microsoft-com:vml" Requires="v">
                <p:oleObj spid="_x0000_s3125" name="" r:id="rId8" imgW="152400" imgH="177165" progId="Equation.3">
                  <p:embed/>
                </p:oleObj>
              </mc:Choice>
              <mc:Fallback>
                <p:oleObj name="" r:id="rId8" imgW="152400" imgH="177165" progId="Equation.3">
                  <p:embed/>
                  <p:pic>
                    <p:nvPicPr>
                      <p:cNvPr id="0" name="图片 3124"/>
                      <p:cNvPicPr/>
                      <p:nvPr/>
                    </p:nvPicPr>
                    <p:blipFill>
                      <a:blip r:embed="rId4"/>
                      <a:stretch>
                        <a:fillRect/>
                      </a:stretch>
                    </p:blipFill>
                    <p:spPr>
                      <a:xfrm>
                        <a:off x="5811838" y="2020888"/>
                        <a:ext cx="169862" cy="214312"/>
                      </a:xfrm>
                      <a:prstGeom prst="rect">
                        <a:avLst/>
                      </a:prstGeom>
                      <a:noFill/>
                      <a:ln w="38100">
                        <a:noFill/>
                        <a:miter/>
                      </a:ln>
                    </p:spPr>
                  </p:pic>
                </p:oleObj>
              </mc:Fallback>
            </mc:AlternateContent>
          </a:graphicData>
        </a:graphic>
      </p:graphicFrame>
      <p:graphicFrame>
        <p:nvGraphicFramePr>
          <p:cNvPr id="17422" name="内容占位符 224288"/>
          <p:cNvGraphicFramePr>
            <a:graphicFrameLocks noGrp="1"/>
          </p:cNvGraphicFramePr>
          <p:nvPr/>
        </p:nvGraphicFramePr>
        <p:xfrm>
          <a:off x="5859463" y="2620963"/>
          <a:ext cx="141287" cy="166687"/>
        </p:xfrm>
        <a:graphic>
          <a:graphicData uri="http://schemas.openxmlformats.org/presentationml/2006/ole">
            <mc:AlternateContent xmlns:mc="http://schemas.openxmlformats.org/markup-compatibility/2006">
              <mc:Choice xmlns:v="urn:schemas-microsoft-com:vml" Requires="v">
                <p:oleObj spid="_x0000_s3124" name="" r:id="rId9" imgW="152400" imgH="165100" progId="Equation.3">
                  <p:embed/>
                </p:oleObj>
              </mc:Choice>
              <mc:Fallback>
                <p:oleObj name="" r:id="rId9" imgW="152400" imgH="165100" progId="Equation.3">
                  <p:embed/>
                  <p:pic>
                    <p:nvPicPr>
                      <p:cNvPr id="0" name="图片 3123"/>
                      <p:cNvPicPr/>
                      <p:nvPr/>
                    </p:nvPicPr>
                    <p:blipFill>
                      <a:blip r:embed="rId10"/>
                      <a:stretch>
                        <a:fillRect/>
                      </a:stretch>
                    </p:blipFill>
                    <p:spPr>
                      <a:xfrm>
                        <a:off x="5859463" y="2620963"/>
                        <a:ext cx="141287" cy="166687"/>
                      </a:xfrm>
                      <a:prstGeom prst="rect">
                        <a:avLst/>
                      </a:prstGeom>
                      <a:noFill/>
                      <a:ln w="38100">
                        <a:noFill/>
                        <a:miter/>
                      </a:ln>
                    </p:spPr>
                  </p:pic>
                </p:oleObj>
              </mc:Fallback>
            </mc:AlternateContent>
          </a:graphicData>
        </a:graphic>
      </p:graphicFrame>
      <p:cxnSp>
        <p:nvCxnSpPr>
          <p:cNvPr id="40" name="直接连接符 39"/>
          <p:cNvCxnSpPr/>
          <p:nvPr/>
        </p:nvCxnSpPr>
        <p:spPr>
          <a:xfrm flipH="1">
            <a:off x="6030913" y="2235200"/>
            <a:ext cx="9525" cy="695325"/>
          </a:xfrm>
          <a:prstGeom prst="line">
            <a:avLst/>
          </a:prstGeom>
          <a:noFill/>
          <a:ln w="12700" cap="flat">
            <a:solidFill>
              <a:srgbClr val="000000"/>
            </a:solidFill>
            <a:prstDash val="dashDot"/>
            <a:miter lim="400000"/>
          </a:ln>
        </p:spPr>
        <p:style>
          <a:lnRef idx="0">
            <a:scrgbClr r="0" g="0" b="0"/>
          </a:lnRef>
          <a:fillRef idx="0">
            <a:scrgbClr r="0" g="0" b="0"/>
          </a:fillRef>
          <a:effectRef idx="0">
            <a:scrgbClr r="0" g="0" b="0"/>
          </a:effectRef>
          <a:fontRef idx="none"/>
        </p:style>
      </p:cxnSp>
      <p:sp>
        <p:nvSpPr>
          <p:cNvPr id="12" name="文本框 11"/>
          <p:cNvSpPr txBox="1"/>
          <p:nvPr/>
        </p:nvSpPr>
        <p:spPr>
          <a:xfrm>
            <a:off x="7761288" y="1243013"/>
            <a:ext cx="368300" cy="4238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4</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65" name="文本框 1"/>
          <p:cNvSpPr txBox="1"/>
          <p:nvPr/>
        </p:nvSpPr>
        <p:spPr>
          <a:xfrm>
            <a:off x="1719567" y="1082992"/>
            <a:ext cx="1671967" cy="4241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Helvetica Light"/>
              </a:rPr>
              <a:t>由静止释放</a:t>
            </a:r>
            <a:endParaRPr kumimoji="0" lang="zh-CN" altLang="en-US" sz="1400" b="0" i="0" u="none" strike="noStrike" kern="1200" cap="none" spc="0" normalizeH="0" baseline="0" noProof="1" dirty="0">
              <a:solidFill>
                <a:schemeClr val="tx1"/>
              </a:solidFill>
              <a:latin typeface="+mj-lt"/>
              <a:ea typeface="+mj-ea"/>
              <a:cs typeface="+mj-cs"/>
              <a:sym typeface="Helvetica Light"/>
            </a:endParaRPr>
          </a:p>
        </p:txBody>
      </p:sp>
      <p:grpSp>
        <p:nvGrpSpPr>
          <p:cNvPr id="17426" name="组合 224305"/>
          <p:cNvGrpSpPr/>
          <p:nvPr/>
        </p:nvGrpSpPr>
        <p:grpSpPr>
          <a:xfrm>
            <a:off x="2511425" y="1531938"/>
            <a:ext cx="2400300" cy="1674812"/>
            <a:chOff x="249" y="3022"/>
            <a:chExt cx="2036" cy="1367"/>
          </a:xfrm>
        </p:grpSpPr>
        <p:sp>
          <p:nvSpPr>
            <p:cNvPr id="17427" name="等腰三角形 224306"/>
            <p:cNvSpPr/>
            <p:nvPr/>
          </p:nvSpPr>
          <p:spPr>
            <a:xfrm>
              <a:off x="1293" y="3294"/>
              <a:ext cx="136" cy="136"/>
            </a:xfrm>
            <a:prstGeom prst="triangle">
              <a:avLst>
                <a:gd name="adj" fmla="val 50000"/>
              </a:avLst>
            </a:prstGeom>
            <a:solidFill>
              <a:srgbClr val="00FFFF"/>
            </a:solidFill>
            <a:ln w="9525" cap="flat" cmpd="sng">
              <a:solidFill>
                <a:schemeClr val="tx1"/>
              </a:solidFill>
              <a:prstDash val="solid"/>
              <a:miter/>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28" name="直接连接符 224307"/>
            <p:cNvSpPr/>
            <p:nvPr/>
          </p:nvSpPr>
          <p:spPr>
            <a:xfrm flipH="1">
              <a:off x="1066" y="3294"/>
              <a:ext cx="816" cy="816"/>
            </a:xfrm>
            <a:prstGeom prst="line">
              <a:avLst/>
            </a:prstGeom>
            <a:ln w="76200" cap="flat" cmpd="sng">
              <a:solidFill>
                <a:schemeClr val="tx1"/>
              </a:solidFill>
              <a:prstDash val="solid"/>
              <a:round/>
              <a:headEnd type="none" w="med" len="med"/>
              <a:tailEnd type="none" w="med" len="med"/>
            </a:ln>
          </p:spPr>
        </p:sp>
        <p:sp>
          <p:nvSpPr>
            <p:cNvPr id="17429" name="直接连接符 224308"/>
            <p:cNvSpPr/>
            <p:nvPr/>
          </p:nvSpPr>
          <p:spPr>
            <a:xfrm>
              <a:off x="839" y="4156"/>
              <a:ext cx="726" cy="0"/>
            </a:xfrm>
            <a:prstGeom prst="line">
              <a:avLst/>
            </a:prstGeom>
            <a:ln w="76200" cap="flat" cmpd="tri">
              <a:solidFill>
                <a:schemeClr val="tx1"/>
              </a:solidFill>
              <a:prstDash val="solid"/>
              <a:round/>
              <a:headEnd type="none" w="med" len="med"/>
              <a:tailEnd type="none" w="med" len="med"/>
            </a:ln>
          </p:spPr>
        </p:sp>
        <p:sp>
          <p:nvSpPr>
            <p:cNvPr id="17430" name="直接连接符 224309"/>
            <p:cNvSpPr/>
            <p:nvPr/>
          </p:nvSpPr>
          <p:spPr>
            <a:xfrm flipH="1">
              <a:off x="1338" y="3294"/>
              <a:ext cx="544" cy="0"/>
            </a:xfrm>
            <a:prstGeom prst="line">
              <a:avLst/>
            </a:prstGeom>
            <a:ln w="9525" cap="flat" cmpd="sng">
              <a:solidFill>
                <a:schemeClr val="tx1"/>
              </a:solidFill>
              <a:prstDash val="solid"/>
              <a:round/>
              <a:headEnd type="none" w="med" len="med"/>
              <a:tailEnd type="none" w="med" len="med"/>
            </a:ln>
          </p:spPr>
        </p:sp>
        <p:sp>
          <p:nvSpPr>
            <p:cNvPr id="17431" name="椭圆 224310"/>
            <p:cNvSpPr/>
            <p:nvPr/>
          </p:nvSpPr>
          <p:spPr>
            <a:xfrm>
              <a:off x="1338" y="3248"/>
              <a:ext cx="45" cy="91"/>
            </a:xfrm>
            <a:prstGeom prst="ellipse">
              <a:avLst/>
            </a:prstGeom>
            <a:solidFill>
              <a:srgbClr val="00FFFF"/>
            </a:solidFill>
            <a:ln w="9525" cap="flat" cmpd="sng">
              <a:solidFill>
                <a:schemeClr val="tx1"/>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32" name="直接连接符 224311"/>
            <p:cNvSpPr/>
            <p:nvPr/>
          </p:nvSpPr>
          <p:spPr>
            <a:xfrm>
              <a:off x="1202" y="3430"/>
              <a:ext cx="272" cy="0"/>
            </a:xfrm>
            <a:prstGeom prst="line">
              <a:avLst/>
            </a:prstGeom>
            <a:ln w="57150" cap="flat" cmpd="thinThick">
              <a:solidFill>
                <a:schemeClr val="tx1"/>
              </a:solidFill>
              <a:prstDash val="solid"/>
              <a:round/>
              <a:headEnd type="none" w="med" len="med"/>
              <a:tailEnd type="none" w="med" len="med"/>
            </a:ln>
          </p:spPr>
        </p:sp>
        <p:sp>
          <p:nvSpPr>
            <p:cNvPr id="17433" name="矩形 224312"/>
            <p:cNvSpPr/>
            <p:nvPr/>
          </p:nvSpPr>
          <p:spPr>
            <a:xfrm>
              <a:off x="1657" y="3119"/>
              <a:ext cx="268" cy="250"/>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A</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17434" name="矩形 224313"/>
            <p:cNvSpPr/>
            <p:nvPr/>
          </p:nvSpPr>
          <p:spPr>
            <a:xfrm>
              <a:off x="748" y="3982"/>
              <a:ext cx="260" cy="250"/>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B</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17435" name="矩形 224314"/>
            <p:cNvSpPr/>
            <p:nvPr/>
          </p:nvSpPr>
          <p:spPr>
            <a:xfrm>
              <a:off x="1338" y="3165"/>
              <a:ext cx="276" cy="250"/>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O</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17436" name="椭圆 224315"/>
            <p:cNvSpPr/>
            <p:nvPr/>
          </p:nvSpPr>
          <p:spPr>
            <a:xfrm>
              <a:off x="1474" y="3611"/>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37" name="矩形 224316"/>
            <p:cNvSpPr/>
            <p:nvPr/>
          </p:nvSpPr>
          <p:spPr>
            <a:xfrm>
              <a:off x="1474" y="3755"/>
              <a:ext cx="268" cy="250"/>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C</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17438" name="直接连接符 224317"/>
            <p:cNvSpPr/>
            <p:nvPr/>
          </p:nvSpPr>
          <p:spPr>
            <a:xfrm flipH="1">
              <a:off x="930" y="3294"/>
              <a:ext cx="953" cy="0"/>
            </a:xfrm>
            <a:prstGeom prst="line">
              <a:avLst/>
            </a:prstGeom>
            <a:ln w="9525" cap="flat" cmpd="sng">
              <a:solidFill>
                <a:schemeClr val="tx1"/>
              </a:solidFill>
              <a:prstDash val="lgDashDotDot"/>
              <a:round/>
              <a:headEnd type="none" w="med" len="med"/>
              <a:tailEnd type="none" w="med" len="med"/>
            </a:ln>
          </p:spPr>
        </p:sp>
        <p:sp>
          <p:nvSpPr>
            <p:cNvPr id="17439" name="直接连接符 224318"/>
            <p:cNvSpPr/>
            <p:nvPr/>
          </p:nvSpPr>
          <p:spPr>
            <a:xfrm flipV="1">
              <a:off x="1066" y="3248"/>
              <a:ext cx="0" cy="862"/>
            </a:xfrm>
            <a:prstGeom prst="line">
              <a:avLst/>
            </a:prstGeom>
            <a:ln w="9525" cap="flat" cmpd="sng">
              <a:solidFill>
                <a:schemeClr val="tx1"/>
              </a:solidFill>
              <a:prstDash val="lgDashDotDot"/>
              <a:round/>
              <a:headEnd type="none" w="med" len="med"/>
              <a:tailEnd type="none" w="med" len="med"/>
            </a:ln>
          </p:spPr>
        </p:sp>
        <p:sp>
          <p:nvSpPr>
            <p:cNvPr id="17440" name="矩形 224319"/>
            <p:cNvSpPr/>
            <p:nvPr/>
          </p:nvSpPr>
          <p:spPr>
            <a:xfrm>
              <a:off x="794" y="3301"/>
              <a:ext cx="242" cy="250"/>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P</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17441" name="直接连接符 224320"/>
            <p:cNvSpPr/>
            <p:nvPr/>
          </p:nvSpPr>
          <p:spPr>
            <a:xfrm>
              <a:off x="1066" y="3294"/>
              <a:ext cx="453" cy="363"/>
            </a:xfrm>
            <a:prstGeom prst="line">
              <a:avLst/>
            </a:prstGeom>
            <a:ln w="9525" cap="flat" cmpd="sng">
              <a:solidFill>
                <a:schemeClr val="tx1"/>
              </a:solidFill>
              <a:prstDash val="lgDashDotDot"/>
              <a:round/>
              <a:headEnd type="none" w="med" len="med"/>
              <a:tailEnd type="none" w="med" len="med"/>
            </a:ln>
          </p:spPr>
        </p:sp>
        <p:sp>
          <p:nvSpPr>
            <p:cNvPr id="17442" name="任意多边形 224321"/>
            <p:cNvSpPr/>
            <p:nvPr/>
          </p:nvSpPr>
          <p:spPr>
            <a:xfrm>
              <a:off x="1066" y="3294"/>
              <a:ext cx="159" cy="181"/>
            </a:xfrm>
            <a:custGeom>
              <a:avLst/>
              <a:gdLst/>
              <a:ahLst/>
              <a:cxnLst/>
              <a:pathLst>
                <a:path w="159" h="181">
                  <a:moveTo>
                    <a:pt x="136" y="0"/>
                  </a:moveTo>
                  <a:cubicBezTo>
                    <a:pt x="147" y="53"/>
                    <a:pt x="159" y="106"/>
                    <a:pt x="136" y="136"/>
                  </a:cubicBezTo>
                  <a:cubicBezTo>
                    <a:pt x="113" y="166"/>
                    <a:pt x="23" y="174"/>
                    <a:pt x="0" y="181"/>
                  </a:cubicBezTo>
                </a:path>
              </a:pathLst>
            </a:custGeom>
            <a:noFill/>
            <a:ln w="9525" cap="flat" cmpd="sng">
              <a:solidFill>
                <a:schemeClr val="tx1"/>
              </a:solidFill>
              <a:prstDash val="solid"/>
              <a:round/>
              <a:headEnd type="triangle" w="med" len="med"/>
              <a:tailEnd type="triangle" w="med" len="med"/>
            </a:ln>
          </p:spPr>
          <p:txBody>
            <a:bodyPr/>
            <a:p>
              <a:endParaRPr lang="zh-CN" altLang="en-US"/>
            </a:p>
          </p:txBody>
        </p:sp>
        <p:graphicFrame>
          <p:nvGraphicFramePr>
            <p:cNvPr id="17443" name="对象 224322"/>
            <p:cNvGraphicFramePr/>
            <p:nvPr/>
          </p:nvGraphicFramePr>
          <p:xfrm>
            <a:off x="1028" y="3549"/>
            <a:ext cx="190" cy="224"/>
          </p:xfrm>
          <a:graphic>
            <a:graphicData uri="http://schemas.openxmlformats.org/presentationml/2006/ole">
              <mc:AlternateContent xmlns:mc="http://schemas.openxmlformats.org/markup-compatibility/2006">
                <mc:Choice xmlns:v="urn:schemas-microsoft-com:vml" Requires="v">
                  <p:oleObj spid="_x0000_s3126" name="" r:id="rId11" imgW="139700" imgH="165100" progId="Equation.3">
                    <p:embed/>
                  </p:oleObj>
                </mc:Choice>
                <mc:Fallback>
                  <p:oleObj name="" r:id="rId11" imgW="139700" imgH="165100" progId="Equation.3">
                    <p:embed/>
                    <p:pic>
                      <p:nvPicPr>
                        <p:cNvPr id="0" name="图片 3125"/>
                        <p:cNvPicPr/>
                        <p:nvPr/>
                      </p:nvPicPr>
                      <p:blipFill>
                        <a:blip r:embed="rId12"/>
                        <a:stretch>
                          <a:fillRect/>
                        </a:stretch>
                      </p:blipFill>
                      <p:spPr>
                        <a:xfrm>
                          <a:off x="1028" y="3549"/>
                          <a:ext cx="190" cy="224"/>
                        </a:xfrm>
                        <a:prstGeom prst="rect">
                          <a:avLst/>
                        </a:prstGeom>
                        <a:noFill/>
                        <a:ln w="38100">
                          <a:noFill/>
                          <a:miter/>
                        </a:ln>
                      </p:spPr>
                    </p:pic>
                  </p:oleObj>
                </mc:Fallback>
              </mc:AlternateContent>
            </a:graphicData>
          </a:graphic>
        </p:graphicFrame>
        <p:sp>
          <p:nvSpPr>
            <p:cNvPr id="17444" name="直接连接符 224323"/>
            <p:cNvSpPr/>
            <p:nvPr/>
          </p:nvSpPr>
          <p:spPr>
            <a:xfrm>
              <a:off x="1882" y="3339"/>
              <a:ext cx="0" cy="318"/>
            </a:xfrm>
            <a:prstGeom prst="line">
              <a:avLst/>
            </a:prstGeom>
            <a:ln w="9525" cap="flat" cmpd="sng">
              <a:solidFill>
                <a:schemeClr val="tx1"/>
              </a:solidFill>
              <a:prstDash val="solid"/>
              <a:round/>
              <a:headEnd type="none" w="med" len="med"/>
              <a:tailEnd type="triangle" w="med" len="med"/>
            </a:ln>
          </p:spPr>
        </p:sp>
        <p:graphicFrame>
          <p:nvGraphicFramePr>
            <p:cNvPr id="17445" name="对象 224324"/>
            <p:cNvGraphicFramePr/>
            <p:nvPr/>
          </p:nvGraphicFramePr>
          <p:xfrm>
            <a:off x="1655" y="3566"/>
            <a:ext cx="454" cy="233"/>
          </p:xfrm>
          <a:graphic>
            <a:graphicData uri="http://schemas.openxmlformats.org/presentationml/2006/ole">
              <mc:AlternateContent xmlns:mc="http://schemas.openxmlformats.org/markup-compatibility/2006">
                <mc:Choice xmlns:v="urn:schemas-microsoft-com:vml" Requires="v">
                  <p:oleObj spid="_x0000_s3127" name="" r:id="rId13" imgW="419100" imgH="215900" progId="Equation.3">
                    <p:embed/>
                  </p:oleObj>
                </mc:Choice>
                <mc:Fallback>
                  <p:oleObj name="" r:id="rId13" imgW="419100" imgH="215900" progId="Equation.3">
                    <p:embed/>
                    <p:pic>
                      <p:nvPicPr>
                        <p:cNvPr id="0" name="图片 3126"/>
                        <p:cNvPicPr/>
                        <p:nvPr/>
                      </p:nvPicPr>
                      <p:blipFill>
                        <a:blip r:embed="rId14"/>
                        <a:stretch>
                          <a:fillRect/>
                        </a:stretch>
                      </p:blipFill>
                      <p:spPr>
                        <a:xfrm>
                          <a:off x="1655" y="3566"/>
                          <a:ext cx="454" cy="233"/>
                        </a:xfrm>
                        <a:prstGeom prst="rect">
                          <a:avLst/>
                        </a:prstGeom>
                        <a:noFill/>
                        <a:ln w="38100">
                          <a:noFill/>
                          <a:miter/>
                        </a:ln>
                      </p:spPr>
                    </p:pic>
                  </p:oleObj>
                </mc:Fallback>
              </mc:AlternateContent>
            </a:graphicData>
          </a:graphic>
        </p:graphicFrame>
        <p:graphicFrame>
          <p:nvGraphicFramePr>
            <p:cNvPr id="17446" name="对象 224325"/>
            <p:cNvGraphicFramePr/>
            <p:nvPr/>
          </p:nvGraphicFramePr>
          <p:xfrm>
            <a:off x="1506" y="3853"/>
            <a:ext cx="161" cy="303"/>
          </p:xfrm>
          <a:graphic>
            <a:graphicData uri="http://schemas.openxmlformats.org/presentationml/2006/ole">
              <mc:AlternateContent xmlns:mc="http://schemas.openxmlformats.org/markup-compatibility/2006">
                <mc:Choice xmlns:v="urn:schemas-microsoft-com:vml" Requires="v">
                  <p:oleObj spid="_x0000_s3128" name="" r:id="rId15" imgW="914400" imgH="215900" progId="Equation.3">
                    <p:embed/>
                  </p:oleObj>
                </mc:Choice>
                <mc:Fallback>
                  <p:oleObj name="" r:id="rId15" imgW="914400" imgH="215900" progId="Equation.3">
                    <p:embed/>
                    <p:pic>
                      <p:nvPicPr>
                        <p:cNvPr id="0" name="图片 3127"/>
                        <p:cNvPicPr/>
                        <p:nvPr/>
                      </p:nvPicPr>
                      <p:blipFill>
                        <a:blip r:embed="rId16"/>
                        <a:stretch>
                          <a:fillRect/>
                        </a:stretch>
                      </p:blipFill>
                      <p:spPr>
                        <a:xfrm>
                          <a:off x="1506" y="3853"/>
                          <a:ext cx="161" cy="303"/>
                        </a:xfrm>
                        <a:prstGeom prst="rect">
                          <a:avLst/>
                        </a:prstGeom>
                        <a:noFill/>
                        <a:ln w="38100">
                          <a:noFill/>
                          <a:miter/>
                        </a:ln>
                      </p:spPr>
                    </p:pic>
                  </p:oleObj>
                </mc:Fallback>
              </mc:AlternateContent>
            </a:graphicData>
          </a:graphic>
        </p:graphicFrame>
        <p:sp>
          <p:nvSpPr>
            <p:cNvPr id="17447" name="矩形 224326"/>
            <p:cNvSpPr/>
            <p:nvPr/>
          </p:nvSpPr>
          <p:spPr>
            <a:xfrm>
              <a:off x="1881" y="3853"/>
              <a:ext cx="404" cy="536"/>
            </a:xfrm>
            <a:prstGeom prst="rect">
              <a:avLst/>
            </a:prstGeom>
            <a:noFill/>
            <a:ln w="9525">
              <a:noFill/>
            </a:ln>
          </p:spPr>
          <p:txBody>
            <a:bodyPr anchor="t" anchorCtr="0">
              <a:spAutoFit/>
            </a:bodyPr>
            <a:p>
              <a:pPr eaLnBrk="0" hangingPunct="0">
                <a:buClr>
                  <a:schemeClr val="bg1"/>
                </a:buClr>
              </a:pPr>
              <a:endParaRPr lang="en-US" altLang="zh-CN">
                <a:solidFill>
                  <a:srgbClr val="FF3300"/>
                </a:solidFill>
                <a:latin typeface="Times New Roman" panose="02020603050405020304" pitchFamily="18" charset="0"/>
                <a:ea typeface="宋体" panose="02010600030101010101" pitchFamily="2" charset="-122"/>
              </a:endParaRPr>
            </a:p>
          </p:txBody>
        </p:sp>
        <p:sp>
          <p:nvSpPr>
            <p:cNvPr id="17448" name="矩形 224327"/>
            <p:cNvSpPr/>
            <p:nvPr/>
          </p:nvSpPr>
          <p:spPr>
            <a:xfrm>
              <a:off x="249" y="3022"/>
              <a:ext cx="589" cy="536"/>
            </a:xfrm>
            <a:prstGeom prst="rect">
              <a:avLst/>
            </a:prstGeom>
            <a:noFill/>
            <a:ln w="9525">
              <a:noFill/>
            </a:ln>
          </p:spPr>
          <p:txBody>
            <a:bodyPr anchor="t" anchorCtr="0">
              <a:spAutoFit/>
            </a:bodyPr>
            <a:p>
              <a:pPr eaLnBrk="0" hangingPunct="0">
                <a:buClr>
                  <a:schemeClr val="bg1"/>
                </a:buClr>
              </a:pPr>
              <a:endParaRPr lang="en-US" altLang="zh-CN">
                <a:latin typeface="Times New Roman" panose="02020603050405020304" pitchFamily="18" charset="0"/>
                <a:ea typeface="宋体" panose="02010600030101010101" pitchFamily="2" charset="-122"/>
              </a:endParaRPr>
            </a:p>
          </p:txBody>
        </p:sp>
      </p:grpSp>
      <p:graphicFrame>
        <p:nvGraphicFramePr>
          <p:cNvPr id="195" name="对象 194"/>
          <p:cNvGraphicFramePr/>
          <p:nvPr/>
        </p:nvGraphicFramePr>
        <p:xfrm>
          <a:off x="493713" y="4491038"/>
          <a:ext cx="1533525" cy="1465262"/>
        </p:xfrm>
        <a:graphic>
          <a:graphicData uri="http://schemas.openxmlformats.org/presentationml/2006/ole">
            <mc:AlternateContent xmlns:mc="http://schemas.openxmlformats.org/markup-compatibility/2006">
              <mc:Choice xmlns:v="urn:schemas-microsoft-com:vml" Requires="v">
                <p:oleObj spid="_x0000_s3129" name="" r:id="rId17" imgW="1562100" imgH="1524000" progId="Paint.Picture">
                  <p:embed/>
                </p:oleObj>
              </mc:Choice>
              <mc:Fallback>
                <p:oleObj name="" r:id="rId17" imgW="1562100" imgH="1524000" progId="Paint.Picture">
                  <p:embed/>
                  <p:pic>
                    <p:nvPicPr>
                      <p:cNvPr id="0" name="图片 3128"/>
                      <p:cNvPicPr/>
                      <p:nvPr/>
                    </p:nvPicPr>
                    <p:blipFill>
                      <a:blip r:embed="rId18"/>
                      <a:stretch>
                        <a:fillRect/>
                      </a:stretch>
                    </p:blipFill>
                    <p:spPr>
                      <a:xfrm>
                        <a:off x="493713" y="4491038"/>
                        <a:ext cx="1533525" cy="1465262"/>
                      </a:xfrm>
                      <a:prstGeom prst="rect">
                        <a:avLst/>
                      </a:prstGeom>
                      <a:noFill/>
                      <a:ln w="38100">
                        <a:noFill/>
                        <a:miter/>
                      </a:ln>
                    </p:spPr>
                  </p:pic>
                </p:oleObj>
              </mc:Fallback>
            </mc:AlternateContent>
          </a:graphicData>
        </a:graphic>
      </p:graphicFrame>
      <p:graphicFrame>
        <p:nvGraphicFramePr>
          <p:cNvPr id="232" name="对象 231">
            <a:hlinkClick r:id="" action="ppaction://ole?verb="/>
          </p:cNvPr>
          <p:cNvGraphicFramePr>
            <a:graphicFrameLocks noChangeAspect="1"/>
          </p:cNvGraphicFramePr>
          <p:nvPr/>
        </p:nvGraphicFramePr>
        <p:xfrm>
          <a:off x="12700" y="3741738"/>
          <a:ext cx="571500" cy="390525"/>
        </p:xfrm>
        <a:graphic>
          <a:graphicData uri="http://schemas.openxmlformats.org/presentationml/2006/ole">
            <mc:AlternateContent xmlns:mc="http://schemas.openxmlformats.org/markup-compatibility/2006">
              <mc:Choice xmlns:v="urn:schemas-microsoft-com:vml" Requires="v">
                <p:oleObj spid="_x0000_s3130" name="" r:id="rId19" imgW="381000" imgH="177165" progId="Equation.KSEE3">
                  <p:embed/>
                </p:oleObj>
              </mc:Choice>
              <mc:Fallback>
                <p:oleObj name="" r:id="rId19" imgW="381000" imgH="177165" progId="Equation.KSEE3">
                  <p:embed/>
                  <p:pic>
                    <p:nvPicPr>
                      <p:cNvPr id="0" name="图片 3129"/>
                      <p:cNvPicPr/>
                      <p:nvPr/>
                    </p:nvPicPr>
                    <p:blipFill>
                      <a:blip r:embed="rId20"/>
                      <a:stretch>
                        <a:fillRect/>
                      </a:stretch>
                    </p:blipFill>
                    <p:spPr>
                      <a:xfrm>
                        <a:off x="12700" y="3741738"/>
                        <a:ext cx="571500" cy="390525"/>
                      </a:xfrm>
                      <a:prstGeom prst="rect">
                        <a:avLst/>
                      </a:prstGeom>
                      <a:noFill/>
                      <a:ln w="38100">
                        <a:noFill/>
                        <a:miter/>
                      </a:ln>
                    </p:spPr>
                  </p:pic>
                </p:oleObj>
              </mc:Fallback>
            </mc:AlternateContent>
          </a:graphicData>
        </a:graphic>
      </p:graphicFrame>
      <p:cxnSp>
        <p:nvCxnSpPr>
          <p:cNvPr id="234" name="直接连接符 233"/>
          <p:cNvCxnSpPr>
            <a:endCxn id="124" idx="6"/>
          </p:cNvCxnSpPr>
          <p:nvPr/>
        </p:nvCxnSpPr>
        <p:spPr>
          <a:xfrm>
            <a:off x="12700" y="3675063"/>
            <a:ext cx="9215438" cy="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sp>
        <p:nvSpPr>
          <p:cNvPr id="237" name="等腰三角形 224306"/>
          <p:cNvSpPr/>
          <p:nvPr/>
        </p:nvSpPr>
        <p:spPr>
          <a:xfrm>
            <a:off x="3735388" y="4622800"/>
            <a:ext cx="165100" cy="165100"/>
          </a:xfrm>
          <a:prstGeom prst="triangle">
            <a:avLst>
              <a:gd name="adj" fmla="val 50000"/>
            </a:avLst>
          </a:prstGeom>
          <a:solidFill>
            <a:srgbClr val="00FFFF"/>
          </a:solidFill>
          <a:ln w="9525" cap="flat" cmpd="sng">
            <a:solidFill>
              <a:schemeClr val="tx1"/>
            </a:solidFill>
            <a:prstDash val="solid"/>
            <a:miter/>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238" name="直接连接符 224307"/>
          <p:cNvSpPr/>
          <p:nvPr/>
        </p:nvSpPr>
        <p:spPr>
          <a:xfrm flipH="1">
            <a:off x="3462338" y="4622800"/>
            <a:ext cx="985837" cy="993775"/>
          </a:xfrm>
          <a:prstGeom prst="line">
            <a:avLst/>
          </a:prstGeom>
          <a:ln w="76200" cap="flat" cmpd="sng">
            <a:solidFill>
              <a:schemeClr val="tx1"/>
            </a:solidFill>
            <a:prstDash val="solid"/>
            <a:round/>
            <a:headEnd type="none" w="med" len="med"/>
            <a:tailEnd type="none" w="med" len="med"/>
          </a:ln>
        </p:spPr>
      </p:sp>
      <p:sp>
        <p:nvSpPr>
          <p:cNvPr id="239" name="直接连接符 224308"/>
          <p:cNvSpPr/>
          <p:nvPr/>
        </p:nvSpPr>
        <p:spPr>
          <a:xfrm>
            <a:off x="3187700" y="5670550"/>
            <a:ext cx="876300" cy="0"/>
          </a:xfrm>
          <a:prstGeom prst="line">
            <a:avLst/>
          </a:prstGeom>
          <a:ln w="76200" cap="flat" cmpd="tri">
            <a:solidFill>
              <a:schemeClr val="tx1"/>
            </a:solidFill>
            <a:prstDash val="solid"/>
            <a:round/>
            <a:headEnd type="none" w="med" len="med"/>
            <a:tailEnd type="none" w="med" len="med"/>
          </a:ln>
        </p:spPr>
      </p:sp>
      <p:sp>
        <p:nvSpPr>
          <p:cNvPr id="240" name="直接连接符 224309"/>
          <p:cNvSpPr/>
          <p:nvPr/>
        </p:nvSpPr>
        <p:spPr>
          <a:xfrm flipH="1">
            <a:off x="3790950" y="4622800"/>
            <a:ext cx="657225" cy="0"/>
          </a:xfrm>
          <a:prstGeom prst="line">
            <a:avLst/>
          </a:prstGeom>
          <a:ln w="9525" cap="flat" cmpd="sng">
            <a:solidFill>
              <a:schemeClr val="tx1"/>
            </a:solidFill>
            <a:prstDash val="solid"/>
            <a:round/>
            <a:headEnd type="none" w="med" len="med"/>
            <a:tailEnd type="none" w="med" len="med"/>
          </a:ln>
        </p:spPr>
      </p:sp>
      <p:sp>
        <p:nvSpPr>
          <p:cNvPr id="241" name="椭圆 224310"/>
          <p:cNvSpPr/>
          <p:nvPr/>
        </p:nvSpPr>
        <p:spPr>
          <a:xfrm>
            <a:off x="3790950" y="4565650"/>
            <a:ext cx="53975" cy="111125"/>
          </a:xfrm>
          <a:prstGeom prst="ellipse">
            <a:avLst/>
          </a:prstGeom>
          <a:solidFill>
            <a:srgbClr val="00FFFF"/>
          </a:solidFill>
          <a:ln w="9525" cap="flat" cmpd="sng">
            <a:solidFill>
              <a:schemeClr val="tx1"/>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242" name="直接连接符 224311"/>
          <p:cNvSpPr/>
          <p:nvPr/>
        </p:nvSpPr>
        <p:spPr>
          <a:xfrm>
            <a:off x="3625850" y="4787900"/>
            <a:ext cx="328613" cy="0"/>
          </a:xfrm>
          <a:prstGeom prst="line">
            <a:avLst/>
          </a:prstGeom>
          <a:ln w="57150" cap="flat" cmpd="thinThick">
            <a:solidFill>
              <a:schemeClr val="tx1"/>
            </a:solidFill>
            <a:prstDash val="solid"/>
            <a:round/>
            <a:headEnd type="none" w="med" len="med"/>
            <a:tailEnd type="none" w="med" len="med"/>
          </a:ln>
        </p:spPr>
      </p:sp>
      <p:sp>
        <p:nvSpPr>
          <p:cNvPr id="243" name="矩形 224312"/>
          <p:cNvSpPr/>
          <p:nvPr/>
        </p:nvSpPr>
        <p:spPr>
          <a:xfrm>
            <a:off x="4175125" y="4408488"/>
            <a:ext cx="323850" cy="306387"/>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A</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244" name="矩形 224313"/>
          <p:cNvSpPr/>
          <p:nvPr/>
        </p:nvSpPr>
        <p:spPr>
          <a:xfrm>
            <a:off x="3078163" y="5459413"/>
            <a:ext cx="312737" cy="306387"/>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B</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245" name="矩形 224314"/>
          <p:cNvSpPr/>
          <p:nvPr/>
        </p:nvSpPr>
        <p:spPr>
          <a:xfrm>
            <a:off x="3790950" y="4464050"/>
            <a:ext cx="333375" cy="307975"/>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O</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246" name="椭圆 224315"/>
          <p:cNvSpPr/>
          <p:nvPr/>
        </p:nvSpPr>
        <p:spPr>
          <a:xfrm>
            <a:off x="3954463" y="5006975"/>
            <a:ext cx="109537" cy="111125"/>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247" name="矩形 224316"/>
          <p:cNvSpPr/>
          <p:nvPr/>
        </p:nvSpPr>
        <p:spPr>
          <a:xfrm>
            <a:off x="3954463" y="5183188"/>
            <a:ext cx="323850" cy="306387"/>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C</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248" name="直接连接符 224317"/>
          <p:cNvSpPr/>
          <p:nvPr/>
        </p:nvSpPr>
        <p:spPr>
          <a:xfrm flipH="1">
            <a:off x="3297238" y="4622800"/>
            <a:ext cx="1150937" cy="0"/>
          </a:xfrm>
          <a:prstGeom prst="line">
            <a:avLst/>
          </a:prstGeom>
          <a:ln w="9525" cap="flat" cmpd="sng">
            <a:solidFill>
              <a:schemeClr val="tx1"/>
            </a:solidFill>
            <a:prstDash val="lgDashDotDot"/>
            <a:round/>
            <a:headEnd type="none" w="med" len="med"/>
            <a:tailEnd type="none" w="med" len="med"/>
          </a:ln>
        </p:spPr>
      </p:sp>
      <p:sp>
        <p:nvSpPr>
          <p:cNvPr id="249" name="直接连接符 224318"/>
          <p:cNvSpPr/>
          <p:nvPr/>
        </p:nvSpPr>
        <p:spPr>
          <a:xfrm flipV="1">
            <a:off x="3462338" y="4565650"/>
            <a:ext cx="0" cy="1049338"/>
          </a:xfrm>
          <a:prstGeom prst="line">
            <a:avLst/>
          </a:prstGeom>
          <a:ln w="9525" cap="flat" cmpd="sng">
            <a:solidFill>
              <a:schemeClr val="tx1"/>
            </a:solidFill>
            <a:prstDash val="lgDashDotDot"/>
            <a:round/>
            <a:headEnd type="none" w="med" len="med"/>
            <a:tailEnd type="none" w="med" len="med"/>
          </a:ln>
        </p:spPr>
      </p:sp>
      <p:sp>
        <p:nvSpPr>
          <p:cNvPr id="250" name="矩形 224319"/>
          <p:cNvSpPr/>
          <p:nvPr/>
        </p:nvSpPr>
        <p:spPr>
          <a:xfrm>
            <a:off x="3133725" y="4630738"/>
            <a:ext cx="292100" cy="306387"/>
          </a:xfrm>
          <a:prstGeom prst="rect">
            <a:avLst/>
          </a:prstGeom>
          <a:noFill/>
          <a:ln w="9525">
            <a:noFill/>
          </a:ln>
        </p:spPr>
        <p:txBody>
          <a:bodyPr anchor="t" anchorCtr="0">
            <a:spAutoFit/>
          </a:bodyPr>
          <a:p>
            <a:pPr eaLnBrk="0" hangingPunct="0">
              <a:buClr>
                <a:schemeClr val="bg1"/>
              </a:buClr>
            </a:pPr>
            <a:r>
              <a:rPr lang="en-US" altLang="zh-CN" sz="1400">
                <a:solidFill>
                  <a:srgbClr val="FF3300"/>
                </a:solidFill>
                <a:latin typeface="Times New Roman" panose="02020603050405020304" pitchFamily="18" charset="0"/>
                <a:ea typeface="宋体" panose="02010600030101010101" pitchFamily="2" charset="-122"/>
              </a:rPr>
              <a:t>P</a:t>
            </a:r>
            <a:endParaRPr lang="en-US" altLang="zh-CN" sz="1400">
              <a:solidFill>
                <a:srgbClr val="FF3300"/>
              </a:solidFill>
              <a:latin typeface="Times New Roman" panose="02020603050405020304" pitchFamily="18" charset="0"/>
              <a:ea typeface="宋体" panose="02010600030101010101" pitchFamily="2" charset="-122"/>
            </a:endParaRPr>
          </a:p>
        </p:txBody>
      </p:sp>
      <p:sp>
        <p:nvSpPr>
          <p:cNvPr id="251" name="直接连接符 224320"/>
          <p:cNvSpPr/>
          <p:nvPr/>
        </p:nvSpPr>
        <p:spPr>
          <a:xfrm>
            <a:off x="3462338" y="4622800"/>
            <a:ext cx="547687" cy="441325"/>
          </a:xfrm>
          <a:prstGeom prst="line">
            <a:avLst/>
          </a:prstGeom>
          <a:ln w="9525" cap="flat" cmpd="sng">
            <a:solidFill>
              <a:schemeClr val="tx1"/>
            </a:solidFill>
            <a:prstDash val="lgDashDotDot"/>
            <a:round/>
            <a:headEnd type="none" w="med" len="med"/>
            <a:tailEnd type="none" w="med" len="med"/>
          </a:ln>
        </p:spPr>
      </p:sp>
      <p:sp>
        <p:nvSpPr>
          <p:cNvPr id="252" name="任意多边形 224321"/>
          <p:cNvSpPr/>
          <p:nvPr/>
        </p:nvSpPr>
        <p:spPr>
          <a:xfrm>
            <a:off x="3462338" y="4622800"/>
            <a:ext cx="192087" cy="219075"/>
          </a:xfrm>
          <a:custGeom>
            <a:avLst/>
            <a:gdLst/>
            <a:ahLst/>
            <a:cxnLst/>
            <a:pathLst>
              <a:path w="159" h="181">
                <a:moveTo>
                  <a:pt x="136" y="0"/>
                </a:moveTo>
                <a:cubicBezTo>
                  <a:pt x="147" y="53"/>
                  <a:pt x="159" y="106"/>
                  <a:pt x="136" y="136"/>
                </a:cubicBezTo>
                <a:cubicBezTo>
                  <a:pt x="113" y="166"/>
                  <a:pt x="23" y="174"/>
                  <a:pt x="0" y="181"/>
                </a:cubicBezTo>
              </a:path>
            </a:pathLst>
          </a:custGeom>
          <a:noFill/>
          <a:ln w="9525" cap="flat" cmpd="sng">
            <a:solidFill>
              <a:schemeClr val="tx1"/>
            </a:solidFill>
            <a:prstDash val="solid"/>
            <a:round/>
            <a:headEnd type="triangle" w="med" len="med"/>
            <a:tailEnd type="triangle" w="med" len="med"/>
          </a:ln>
        </p:spPr>
        <p:txBody>
          <a:bodyPr/>
          <a:p>
            <a:endParaRPr lang="zh-CN" altLang="en-US"/>
          </a:p>
        </p:txBody>
      </p:sp>
      <p:graphicFrame>
        <p:nvGraphicFramePr>
          <p:cNvPr id="253" name="对象 224322"/>
          <p:cNvGraphicFramePr/>
          <p:nvPr/>
        </p:nvGraphicFramePr>
        <p:xfrm>
          <a:off x="3416300" y="4932363"/>
          <a:ext cx="228600" cy="271462"/>
        </p:xfrm>
        <a:graphic>
          <a:graphicData uri="http://schemas.openxmlformats.org/presentationml/2006/ole">
            <mc:AlternateContent xmlns:mc="http://schemas.openxmlformats.org/markup-compatibility/2006">
              <mc:Choice xmlns:v="urn:schemas-microsoft-com:vml" Requires="v">
                <p:oleObj spid="_x0000_s3131" name="" r:id="rId21" imgW="139700" imgH="165100" progId="Equation.3">
                  <p:embed/>
                </p:oleObj>
              </mc:Choice>
              <mc:Fallback>
                <p:oleObj name="" r:id="rId21" imgW="139700" imgH="165100" progId="Equation.3">
                  <p:embed/>
                  <p:pic>
                    <p:nvPicPr>
                      <p:cNvPr id="0" name="图片 3130"/>
                      <p:cNvPicPr/>
                      <p:nvPr/>
                    </p:nvPicPr>
                    <p:blipFill>
                      <a:blip r:embed="rId12"/>
                      <a:stretch>
                        <a:fillRect/>
                      </a:stretch>
                    </p:blipFill>
                    <p:spPr>
                      <a:xfrm>
                        <a:off x="3416300" y="4932363"/>
                        <a:ext cx="228600" cy="271462"/>
                      </a:xfrm>
                      <a:prstGeom prst="rect">
                        <a:avLst/>
                      </a:prstGeom>
                      <a:noFill/>
                      <a:ln w="38100">
                        <a:noFill/>
                        <a:miter/>
                      </a:ln>
                    </p:spPr>
                  </p:pic>
                </p:oleObj>
              </mc:Fallback>
            </mc:AlternateContent>
          </a:graphicData>
        </a:graphic>
      </p:graphicFrame>
      <p:sp>
        <p:nvSpPr>
          <p:cNvPr id="255" name="直接连接符 224323"/>
          <p:cNvSpPr/>
          <p:nvPr/>
        </p:nvSpPr>
        <p:spPr>
          <a:xfrm>
            <a:off x="4448175" y="4676775"/>
            <a:ext cx="0" cy="387350"/>
          </a:xfrm>
          <a:prstGeom prst="line">
            <a:avLst/>
          </a:prstGeom>
          <a:ln w="9525" cap="flat" cmpd="sng">
            <a:solidFill>
              <a:schemeClr val="tx1"/>
            </a:solidFill>
            <a:prstDash val="solid"/>
            <a:round/>
            <a:headEnd type="none" w="med" len="med"/>
            <a:tailEnd type="triangle" w="med" len="med"/>
          </a:ln>
        </p:spPr>
      </p:sp>
      <p:graphicFrame>
        <p:nvGraphicFramePr>
          <p:cNvPr id="256" name="对象 224324"/>
          <p:cNvGraphicFramePr/>
          <p:nvPr/>
        </p:nvGraphicFramePr>
        <p:xfrm>
          <a:off x="4173538" y="4953000"/>
          <a:ext cx="547687" cy="284163"/>
        </p:xfrm>
        <a:graphic>
          <a:graphicData uri="http://schemas.openxmlformats.org/presentationml/2006/ole">
            <mc:AlternateContent xmlns:mc="http://schemas.openxmlformats.org/markup-compatibility/2006">
              <mc:Choice xmlns:v="urn:schemas-microsoft-com:vml" Requires="v">
                <p:oleObj spid="_x0000_s3132" name="" r:id="rId22" imgW="419100" imgH="215900" progId="Equation.3">
                  <p:embed/>
                </p:oleObj>
              </mc:Choice>
              <mc:Fallback>
                <p:oleObj name="" r:id="rId22" imgW="419100" imgH="215900" progId="Equation.3">
                  <p:embed/>
                  <p:pic>
                    <p:nvPicPr>
                      <p:cNvPr id="0" name="图片 3131"/>
                      <p:cNvPicPr/>
                      <p:nvPr/>
                    </p:nvPicPr>
                    <p:blipFill>
                      <a:blip r:embed="rId23"/>
                      <a:stretch>
                        <a:fillRect/>
                      </a:stretch>
                    </p:blipFill>
                    <p:spPr>
                      <a:xfrm>
                        <a:off x="4173538" y="4953000"/>
                        <a:ext cx="547687" cy="284163"/>
                      </a:xfrm>
                      <a:prstGeom prst="rect">
                        <a:avLst/>
                      </a:prstGeom>
                      <a:noFill/>
                      <a:ln w="38100">
                        <a:noFill/>
                        <a:miter/>
                      </a:ln>
                    </p:spPr>
                  </p:pic>
                </p:oleObj>
              </mc:Fallback>
            </mc:AlternateContent>
          </a:graphicData>
        </a:graphic>
      </p:graphicFrame>
      <p:graphicFrame>
        <p:nvGraphicFramePr>
          <p:cNvPr id="258" name="对象 224325"/>
          <p:cNvGraphicFramePr/>
          <p:nvPr/>
        </p:nvGraphicFramePr>
        <p:xfrm>
          <a:off x="3994150" y="5302250"/>
          <a:ext cx="193675" cy="368300"/>
        </p:xfrm>
        <a:graphic>
          <a:graphicData uri="http://schemas.openxmlformats.org/presentationml/2006/ole">
            <mc:AlternateContent xmlns:mc="http://schemas.openxmlformats.org/markup-compatibility/2006">
              <mc:Choice xmlns:v="urn:schemas-microsoft-com:vml" Requires="v">
                <p:oleObj spid="_x0000_s3133" name="" r:id="rId24" imgW="914400" imgH="215900" progId="Equation.3">
                  <p:embed/>
                </p:oleObj>
              </mc:Choice>
              <mc:Fallback>
                <p:oleObj name="" r:id="rId24" imgW="914400" imgH="215900" progId="Equation.3">
                  <p:embed/>
                  <p:pic>
                    <p:nvPicPr>
                      <p:cNvPr id="0" name="图片 3132"/>
                      <p:cNvPicPr/>
                      <p:nvPr/>
                    </p:nvPicPr>
                    <p:blipFill>
                      <a:blip r:embed="rId16"/>
                      <a:stretch>
                        <a:fillRect/>
                      </a:stretch>
                    </p:blipFill>
                    <p:spPr>
                      <a:xfrm>
                        <a:off x="3994150" y="5302250"/>
                        <a:ext cx="193675" cy="368300"/>
                      </a:xfrm>
                      <a:prstGeom prst="rect">
                        <a:avLst/>
                      </a:prstGeom>
                      <a:noFill/>
                      <a:ln w="38100">
                        <a:noFill/>
                        <a:miter/>
                      </a:ln>
                    </p:spPr>
                  </p:pic>
                </p:oleObj>
              </mc:Fallback>
            </mc:AlternateContent>
          </a:graphicData>
        </a:graphic>
      </p:graphicFrame>
      <p:sp>
        <p:nvSpPr>
          <p:cNvPr id="260" name="矩形 224326"/>
          <p:cNvSpPr/>
          <p:nvPr/>
        </p:nvSpPr>
        <p:spPr>
          <a:xfrm>
            <a:off x="4446588" y="5302250"/>
            <a:ext cx="487362" cy="652463"/>
          </a:xfrm>
          <a:prstGeom prst="rect">
            <a:avLst/>
          </a:prstGeom>
          <a:noFill/>
          <a:ln w="9525">
            <a:noFill/>
          </a:ln>
        </p:spPr>
        <p:txBody>
          <a:bodyPr anchor="t" anchorCtr="0">
            <a:spAutoFit/>
          </a:bodyPr>
          <a:p>
            <a:pPr eaLnBrk="0" hangingPunct="0">
              <a:buClr>
                <a:schemeClr val="bg1"/>
              </a:buClr>
            </a:pPr>
            <a:endParaRPr lang="en-US" altLang="zh-CN">
              <a:solidFill>
                <a:srgbClr val="FF3300"/>
              </a:solidFill>
              <a:latin typeface="Times New Roman" panose="02020603050405020304" pitchFamily="18" charset="0"/>
              <a:ea typeface="宋体" panose="02010600030101010101" pitchFamily="2" charset="-122"/>
            </a:endParaRPr>
          </a:p>
        </p:txBody>
      </p:sp>
      <p:sp>
        <p:nvSpPr>
          <p:cNvPr id="300" name="文本框 299"/>
          <p:cNvSpPr txBox="1"/>
          <p:nvPr/>
        </p:nvSpPr>
        <p:spPr>
          <a:xfrm>
            <a:off x="5740400" y="1287463"/>
            <a:ext cx="368300" cy="4238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3</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1" name="文本框 300"/>
          <p:cNvSpPr txBox="1"/>
          <p:nvPr/>
        </p:nvSpPr>
        <p:spPr>
          <a:xfrm>
            <a:off x="1747838" y="3675063"/>
            <a:ext cx="368300" cy="4254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5</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2" name="文本框 301"/>
          <p:cNvSpPr txBox="1"/>
          <p:nvPr/>
        </p:nvSpPr>
        <p:spPr>
          <a:xfrm>
            <a:off x="3670300" y="1289050"/>
            <a:ext cx="368300" cy="4238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2</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3" name="文本框 302"/>
          <p:cNvSpPr txBox="1"/>
          <p:nvPr/>
        </p:nvSpPr>
        <p:spPr>
          <a:xfrm>
            <a:off x="3573463" y="3773488"/>
            <a:ext cx="368300" cy="4238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6</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4" name="文本框 303"/>
          <p:cNvSpPr txBox="1"/>
          <p:nvPr/>
        </p:nvSpPr>
        <p:spPr>
          <a:xfrm>
            <a:off x="5427663" y="3765550"/>
            <a:ext cx="590550" cy="4238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7</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5" name="文本框 304"/>
          <p:cNvSpPr txBox="1"/>
          <p:nvPr/>
        </p:nvSpPr>
        <p:spPr>
          <a:xfrm flipH="1">
            <a:off x="7707313" y="3741738"/>
            <a:ext cx="409575" cy="4254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400" b="0" i="0" u="none" strike="noStrike" kern="1200" cap="none" spc="0" normalizeH="0" baseline="0" noProof="1" dirty="0">
                <a:solidFill>
                  <a:schemeClr val="tx1"/>
                </a:solidFill>
                <a:latin typeface="+mj-lt"/>
                <a:ea typeface="+mj-ea"/>
                <a:cs typeface="+mj-cs"/>
                <a:sym typeface="+mn-ea"/>
              </a:rPr>
              <a:t>图</a:t>
            </a:r>
            <a:r>
              <a:rPr kumimoji="0" lang="en-US" altLang="zh-CN" sz="1400" b="0" i="0" u="none" strike="noStrike" kern="1200" cap="none" spc="0" normalizeH="0" baseline="0" noProof="1" dirty="0">
                <a:solidFill>
                  <a:schemeClr val="tx1"/>
                </a:solidFill>
                <a:latin typeface="+mj-lt"/>
                <a:ea typeface="+mj-ea"/>
                <a:cs typeface="+mj-cs"/>
                <a:sym typeface="+mn-ea"/>
              </a:rPr>
              <a:t>8</a:t>
            </a:r>
            <a:endParaRPr kumimoji="0" lang="zh-CN" altLang="en-US" sz="1400" b="0" i="0" u="none" strike="noStrike" kern="1200" cap="none" spc="0" normalizeH="0" baseline="0" noProof="1">
              <a:ln>
                <a:noFill/>
              </a:ln>
              <a:solidFill>
                <a:srgbClr val="000000"/>
              </a:solidFill>
              <a:effectLst/>
              <a:uFillTx/>
              <a:latin typeface="+mj-lt"/>
              <a:ea typeface="+mj-ea"/>
              <a:cs typeface="+mj-cs"/>
              <a:sym typeface="Helvetica Light"/>
            </a:endParaRPr>
          </a:p>
        </p:txBody>
      </p:sp>
      <p:graphicFrame>
        <p:nvGraphicFramePr>
          <p:cNvPr id="17479" name="对象 4">
            <a:hlinkClick r:id="" action="ppaction://ole?verb="/>
          </p:cNvPr>
          <p:cNvGraphicFramePr>
            <a:graphicFrameLocks noChangeAspect="1"/>
          </p:cNvGraphicFramePr>
          <p:nvPr/>
        </p:nvGraphicFramePr>
        <p:xfrm>
          <a:off x="98425" y="1025525"/>
          <a:ext cx="571500" cy="390525"/>
        </p:xfrm>
        <a:graphic>
          <a:graphicData uri="http://schemas.openxmlformats.org/presentationml/2006/ole">
            <mc:AlternateContent xmlns:mc="http://schemas.openxmlformats.org/markup-compatibility/2006">
              <mc:Choice xmlns:v="urn:schemas-microsoft-com:vml" Requires="v">
                <p:oleObj spid="_x0000_s3135" name="" r:id="rId25" imgW="381000" imgH="177165" progId="Equation.KSEE3">
                  <p:embed/>
                </p:oleObj>
              </mc:Choice>
              <mc:Fallback>
                <p:oleObj name="" r:id="rId25" imgW="381000" imgH="177165" progId="Equation.KSEE3">
                  <p:embed/>
                  <p:pic>
                    <p:nvPicPr>
                      <p:cNvPr id="0" name="图片 3134"/>
                      <p:cNvPicPr/>
                      <p:nvPr/>
                    </p:nvPicPr>
                    <p:blipFill>
                      <a:blip r:embed="rId26"/>
                      <a:stretch>
                        <a:fillRect/>
                      </a:stretch>
                    </p:blipFill>
                    <p:spPr>
                      <a:xfrm>
                        <a:off x="98425" y="1025525"/>
                        <a:ext cx="571500" cy="390525"/>
                      </a:xfrm>
                      <a:prstGeom prst="rect">
                        <a:avLst/>
                      </a:prstGeom>
                      <a:noFill/>
                      <a:ln w="38100">
                        <a:noFill/>
                        <a:miter/>
                      </a:ln>
                    </p:spPr>
                  </p:pic>
                </p:oleObj>
              </mc:Fallback>
            </mc:AlternateContent>
          </a:graphicData>
        </a:graphic>
      </p:graphicFrame>
      <p:sp>
        <p:nvSpPr>
          <p:cNvPr id="8" name="椭圆 7"/>
          <p:cNvSpPr/>
          <p:nvPr/>
        </p:nvSpPr>
        <p:spPr>
          <a:xfrm>
            <a:off x="3422650" y="1812925"/>
            <a:ext cx="103188" cy="103188"/>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椭圆 13"/>
          <p:cNvSpPr/>
          <p:nvPr/>
        </p:nvSpPr>
        <p:spPr>
          <a:xfrm>
            <a:off x="7618413" y="2640013"/>
            <a:ext cx="103188" cy="104775"/>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6" name="椭圆 15"/>
          <p:cNvSpPr/>
          <p:nvPr/>
        </p:nvSpPr>
        <p:spPr>
          <a:xfrm>
            <a:off x="5981700" y="2500313"/>
            <a:ext cx="104775" cy="103188"/>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9" name="椭圆 18"/>
          <p:cNvSpPr/>
          <p:nvPr/>
        </p:nvSpPr>
        <p:spPr>
          <a:xfrm>
            <a:off x="3429000" y="4559300"/>
            <a:ext cx="104775" cy="103188"/>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nvGrpSpPr>
          <p:cNvPr id="17484" name="组合 189"/>
          <p:cNvGrpSpPr/>
          <p:nvPr/>
        </p:nvGrpSpPr>
        <p:grpSpPr>
          <a:xfrm>
            <a:off x="6811963" y="4441825"/>
            <a:ext cx="1954212" cy="1412875"/>
            <a:chOff x="11277" y="4638"/>
            <a:chExt cx="3077" cy="2224"/>
          </a:xfrm>
        </p:grpSpPr>
        <p:graphicFrame>
          <p:nvGraphicFramePr>
            <p:cNvPr id="17485" name="对象 14"/>
            <p:cNvGraphicFramePr/>
            <p:nvPr/>
          </p:nvGraphicFramePr>
          <p:xfrm>
            <a:off x="11277" y="4715"/>
            <a:ext cx="3077" cy="2147"/>
          </p:xfrm>
          <a:graphic>
            <a:graphicData uri="http://schemas.openxmlformats.org/presentationml/2006/ole">
              <mc:AlternateContent xmlns:mc="http://schemas.openxmlformats.org/markup-compatibility/2006">
                <mc:Choice xmlns:v="urn:schemas-microsoft-com:vml" Requires="v">
                  <p:oleObj spid="_x0000_s3136" name="" r:id="rId28" imgW="1952625" imgH="1362075" progId="Paint.Picture">
                    <p:embed/>
                  </p:oleObj>
                </mc:Choice>
                <mc:Fallback>
                  <p:oleObj name="" r:id="rId28" imgW="1952625" imgH="1362075" progId="Paint.Picture">
                    <p:embed/>
                    <p:pic>
                      <p:nvPicPr>
                        <p:cNvPr id="0" name="图片 3135"/>
                        <p:cNvPicPr/>
                        <p:nvPr/>
                      </p:nvPicPr>
                      <p:blipFill>
                        <a:blip r:embed="rId2"/>
                        <a:stretch>
                          <a:fillRect/>
                        </a:stretch>
                      </p:blipFill>
                      <p:spPr>
                        <a:xfrm>
                          <a:off x="11277" y="4715"/>
                          <a:ext cx="3077" cy="2147"/>
                        </a:xfrm>
                        <a:prstGeom prst="rect">
                          <a:avLst/>
                        </a:prstGeom>
                        <a:noFill/>
                        <a:ln w="38100">
                          <a:noFill/>
                          <a:miter/>
                        </a:ln>
                      </p:spPr>
                    </p:pic>
                  </p:oleObj>
                </mc:Fallback>
              </mc:AlternateContent>
            </a:graphicData>
          </a:graphic>
        </p:graphicFrame>
        <p:graphicFrame>
          <p:nvGraphicFramePr>
            <p:cNvPr id="17486" name="内容占位符 224288"/>
            <p:cNvGraphicFramePr>
              <a:graphicFrameLocks noGrp="1"/>
            </p:cNvGraphicFramePr>
            <p:nvPr/>
          </p:nvGraphicFramePr>
          <p:xfrm>
            <a:off x="12741" y="5538"/>
            <a:ext cx="267" cy="339"/>
          </p:xfrm>
          <a:graphic>
            <a:graphicData uri="http://schemas.openxmlformats.org/presentationml/2006/ole">
              <mc:AlternateContent xmlns:mc="http://schemas.openxmlformats.org/markup-compatibility/2006">
                <mc:Choice xmlns:v="urn:schemas-microsoft-com:vml" Requires="v">
                  <p:oleObj spid="_x0000_s3134" name="" r:id="rId29" imgW="152400" imgH="177165" progId="Equation.3">
                    <p:embed/>
                  </p:oleObj>
                </mc:Choice>
                <mc:Fallback>
                  <p:oleObj name="" r:id="rId29" imgW="152400" imgH="177165" progId="Equation.3">
                    <p:embed/>
                    <p:pic>
                      <p:nvPicPr>
                        <p:cNvPr id="0" name="图片 3133"/>
                        <p:cNvPicPr/>
                        <p:nvPr/>
                      </p:nvPicPr>
                      <p:blipFill>
                        <a:blip r:embed="rId4"/>
                        <a:stretch>
                          <a:fillRect/>
                        </a:stretch>
                      </p:blipFill>
                      <p:spPr>
                        <a:xfrm>
                          <a:off x="12741" y="5538"/>
                          <a:ext cx="267" cy="339"/>
                        </a:xfrm>
                        <a:prstGeom prst="rect">
                          <a:avLst/>
                        </a:prstGeom>
                        <a:noFill/>
                        <a:ln w="38100">
                          <a:noFill/>
                          <a:miter/>
                        </a:ln>
                      </p:spPr>
                    </p:pic>
                  </p:oleObj>
                </mc:Fallback>
              </mc:AlternateContent>
            </a:graphicData>
          </a:graphic>
        </p:graphicFrame>
        <p:sp>
          <p:nvSpPr>
            <p:cNvPr id="31" name="任意多边形 30"/>
            <p:cNvSpPr/>
            <p:nvPr/>
          </p:nvSpPr>
          <p:spPr>
            <a:xfrm>
              <a:off x="11884" y="5024"/>
              <a:ext cx="391" cy="233"/>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7488" name="内容占位符 224288"/>
            <p:cNvGraphicFramePr>
              <a:graphicFrameLocks noGrp="1"/>
            </p:cNvGraphicFramePr>
            <p:nvPr/>
          </p:nvGraphicFramePr>
          <p:xfrm>
            <a:off x="11734" y="4638"/>
            <a:ext cx="334" cy="460"/>
          </p:xfrm>
          <a:graphic>
            <a:graphicData uri="http://schemas.openxmlformats.org/presentationml/2006/ole">
              <mc:AlternateContent xmlns:mc="http://schemas.openxmlformats.org/markup-compatibility/2006">
                <mc:Choice xmlns:v="urn:schemas-microsoft-com:vml" Requires="v">
                  <p:oleObj spid="_x0000_s3137" name="" r:id="rId30" imgW="190500" imgH="241300" progId="Equation.3">
                    <p:embed/>
                  </p:oleObj>
                </mc:Choice>
                <mc:Fallback>
                  <p:oleObj name="" r:id="rId30" imgW="190500" imgH="241300" progId="Equation.3">
                    <p:embed/>
                    <p:pic>
                      <p:nvPicPr>
                        <p:cNvPr id="0" name="图片 3136"/>
                        <p:cNvPicPr/>
                        <p:nvPr/>
                      </p:nvPicPr>
                      <p:blipFill>
                        <a:blip r:embed="rId6"/>
                        <a:stretch>
                          <a:fillRect/>
                        </a:stretch>
                      </p:blipFill>
                      <p:spPr>
                        <a:xfrm>
                          <a:off x="11734" y="4638"/>
                          <a:ext cx="334" cy="460"/>
                        </a:xfrm>
                        <a:prstGeom prst="rect">
                          <a:avLst/>
                        </a:prstGeom>
                        <a:noFill/>
                        <a:ln w="38100">
                          <a:noFill/>
                          <a:miter/>
                        </a:ln>
                      </p:spPr>
                    </p:pic>
                  </p:oleObj>
                </mc:Fallback>
              </mc:AlternateContent>
            </a:graphicData>
          </a:graphic>
        </p:graphicFrame>
      </p:grpSp>
      <p:sp>
        <p:nvSpPr>
          <p:cNvPr id="17489" name="椭圆 224282"/>
          <p:cNvSpPr/>
          <p:nvPr/>
        </p:nvSpPr>
        <p:spPr>
          <a:xfrm>
            <a:off x="5289550" y="4710113"/>
            <a:ext cx="892175" cy="646112"/>
          </a:xfrm>
          <a:prstGeom prst="ellipse">
            <a:avLst/>
          </a:prstGeom>
          <a:noFill/>
          <a:ln w="9525" cap="flat" cmpd="sng">
            <a:solidFill>
              <a:schemeClr val="tx1"/>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90" name="椭圆 224283"/>
          <p:cNvSpPr/>
          <p:nvPr/>
        </p:nvSpPr>
        <p:spPr>
          <a:xfrm>
            <a:off x="5697538" y="4994275"/>
            <a:ext cx="74612" cy="80963"/>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91" name="任意多边形 224286"/>
          <p:cNvSpPr/>
          <p:nvPr/>
        </p:nvSpPr>
        <p:spPr>
          <a:xfrm>
            <a:off x="6107113" y="4670425"/>
            <a:ext cx="147637" cy="282575"/>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3300"/>
            </a:solidFill>
            <a:prstDash val="solid"/>
            <a:round/>
            <a:headEnd type="none" w="med" len="med"/>
            <a:tailEnd type="triangle" w="med" len="med"/>
          </a:ln>
        </p:spPr>
        <p:txBody>
          <a:bodyPr/>
          <a:p>
            <a:endParaRPr lang="zh-CN" altLang="en-US"/>
          </a:p>
        </p:txBody>
      </p:sp>
      <p:graphicFrame>
        <p:nvGraphicFramePr>
          <p:cNvPr id="17492" name="内容占位符 224288"/>
          <p:cNvGraphicFramePr>
            <a:graphicFrameLocks noGrp="1"/>
          </p:cNvGraphicFramePr>
          <p:nvPr/>
        </p:nvGraphicFramePr>
        <p:xfrm>
          <a:off x="6042025" y="4449763"/>
          <a:ext cx="212725" cy="292100"/>
        </p:xfrm>
        <a:graphic>
          <a:graphicData uri="http://schemas.openxmlformats.org/presentationml/2006/ole">
            <mc:AlternateContent xmlns:mc="http://schemas.openxmlformats.org/markup-compatibility/2006">
              <mc:Choice xmlns:v="urn:schemas-microsoft-com:vml" Requires="v">
                <p:oleObj spid="_x0000_s3138" name="" r:id="rId31" imgW="190500" imgH="241300" progId="Equation.3">
                  <p:embed/>
                </p:oleObj>
              </mc:Choice>
              <mc:Fallback>
                <p:oleObj name="" r:id="rId31" imgW="190500" imgH="241300" progId="Equation.3">
                  <p:embed/>
                  <p:pic>
                    <p:nvPicPr>
                      <p:cNvPr id="0" name="图片 3137"/>
                      <p:cNvPicPr/>
                      <p:nvPr/>
                    </p:nvPicPr>
                    <p:blipFill>
                      <a:blip r:embed="rId6"/>
                      <a:stretch>
                        <a:fillRect/>
                      </a:stretch>
                    </p:blipFill>
                    <p:spPr>
                      <a:xfrm>
                        <a:off x="6042025" y="4449763"/>
                        <a:ext cx="212725" cy="292100"/>
                      </a:xfrm>
                      <a:prstGeom prst="rect">
                        <a:avLst/>
                      </a:prstGeom>
                      <a:noFill/>
                      <a:ln w="38100">
                        <a:noFill/>
                        <a:miter/>
                      </a:ln>
                    </p:spPr>
                  </p:pic>
                </p:oleObj>
              </mc:Fallback>
            </mc:AlternateContent>
          </a:graphicData>
        </a:graphic>
      </p:graphicFrame>
      <p:sp>
        <p:nvSpPr>
          <p:cNvPr id="17493" name="椭圆 224292"/>
          <p:cNvSpPr/>
          <p:nvPr/>
        </p:nvSpPr>
        <p:spPr>
          <a:xfrm>
            <a:off x="5678488" y="5314950"/>
            <a:ext cx="74612" cy="82550"/>
          </a:xfrm>
          <a:prstGeom prst="ellipse">
            <a:avLst/>
          </a:prstGeom>
          <a:solidFill>
            <a:srgbClr val="FF3300"/>
          </a:solidFill>
          <a:ln w="9525" cap="flat" cmpd="sng">
            <a:solidFill>
              <a:srgbClr val="FF00FF"/>
            </a:solidFill>
            <a:prstDash val="solid"/>
            <a:round/>
            <a:headEnd type="none" w="med" len="med"/>
            <a:tailEnd type="none" w="med" len="med"/>
          </a:ln>
        </p:spPr>
        <p:txBody>
          <a:bodyPr anchor="t" anchorCtr="0"/>
          <a:p>
            <a:pPr eaLnBrk="0" hangingPunct="0"/>
            <a:endParaRPr lang="zh-CN" altLang="en-US" dirty="0">
              <a:latin typeface="Times New Roman" panose="02020603050405020304" pitchFamily="18" charset="0"/>
              <a:ea typeface="宋体" panose="02010600030101010101" pitchFamily="2" charset="-122"/>
            </a:endParaRPr>
          </a:p>
        </p:txBody>
      </p:sp>
      <p:sp>
        <p:nvSpPr>
          <p:cNvPr id="17494" name="直接连接符 224299"/>
          <p:cNvSpPr/>
          <p:nvPr/>
        </p:nvSpPr>
        <p:spPr>
          <a:xfrm>
            <a:off x="5753100" y="5397500"/>
            <a:ext cx="0" cy="0"/>
          </a:xfrm>
          <a:prstGeom prst="line">
            <a:avLst/>
          </a:prstGeom>
          <a:ln w="9525" cap="flat" cmpd="sng">
            <a:solidFill>
              <a:schemeClr val="tx1"/>
            </a:solidFill>
            <a:prstDash val="solid"/>
            <a:round/>
            <a:headEnd type="none" w="med" len="med"/>
            <a:tailEnd type="triangle" w="med" len="med"/>
          </a:ln>
        </p:spPr>
      </p:sp>
      <p:sp>
        <p:nvSpPr>
          <p:cNvPr id="61" name="任意多边形 60"/>
          <p:cNvSpPr/>
          <p:nvPr/>
        </p:nvSpPr>
        <p:spPr>
          <a:xfrm>
            <a:off x="5151438" y="5360988"/>
            <a:ext cx="1354138" cy="434975"/>
          </a:xfrm>
          <a:custGeom>
            <a:avLst/>
            <a:gdLst>
              <a:gd name="connisteX0" fmla="*/ 0 w 1354455"/>
              <a:gd name="connsiteY0" fmla="*/ 435213 h 435213"/>
              <a:gd name="connisteX1" fmla="*/ 254000 w 1354455"/>
              <a:gd name="connsiteY1" fmla="*/ 54213 h 435213"/>
              <a:gd name="connisteX2" fmla="*/ 775970 w 1354455"/>
              <a:gd name="connsiteY2" fmla="*/ 26273 h 435213"/>
              <a:gd name="connisteX3" fmla="*/ 1354455 w 1354455"/>
              <a:gd name="connsiteY3" fmla="*/ 181213 h 435213"/>
            </a:gdLst>
            <a:ahLst/>
            <a:cxnLst>
              <a:cxn ang="0">
                <a:pos x="connisteX0" y="connsiteY0"/>
              </a:cxn>
              <a:cxn ang="0">
                <a:pos x="connisteX1" y="connsiteY1"/>
              </a:cxn>
              <a:cxn ang="0">
                <a:pos x="connisteX2" y="connsiteY2"/>
              </a:cxn>
              <a:cxn ang="0">
                <a:pos x="connisteX3" y="connsiteY3"/>
              </a:cxn>
            </a:cxnLst>
            <a:rect l="l" t="t" r="r" b="b"/>
            <a:pathLst>
              <a:path w="1354455" h="435213">
                <a:moveTo>
                  <a:pt x="0" y="435213"/>
                </a:moveTo>
                <a:cubicBezTo>
                  <a:pt x="40640" y="359648"/>
                  <a:pt x="99060" y="136128"/>
                  <a:pt x="254000" y="54213"/>
                </a:cubicBezTo>
                <a:cubicBezTo>
                  <a:pt x="408940" y="-27702"/>
                  <a:pt x="555625" y="873"/>
                  <a:pt x="775970" y="26273"/>
                </a:cubicBezTo>
                <a:cubicBezTo>
                  <a:pt x="996315" y="51673"/>
                  <a:pt x="1249045" y="149463"/>
                  <a:pt x="1354455" y="181213"/>
                </a:cubicBezTo>
              </a:path>
            </a:pathLst>
          </a:custGeom>
          <a:noFill/>
          <a:ln w="1905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7496" name="内容占位符 224288"/>
          <p:cNvGraphicFramePr>
            <a:graphicFrameLocks noGrp="1"/>
          </p:cNvGraphicFramePr>
          <p:nvPr/>
        </p:nvGraphicFramePr>
        <p:xfrm>
          <a:off x="5508625" y="4802188"/>
          <a:ext cx="169863" cy="214312"/>
        </p:xfrm>
        <a:graphic>
          <a:graphicData uri="http://schemas.openxmlformats.org/presentationml/2006/ole">
            <mc:AlternateContent xmlns:mc="http://schemas.openxmlformats.org/markup-compatibility/2006">
              <mc:Choice xmlns:v="urn:schemas-microsoft-com:vml" Requires="v">
                <p:oleObj spid="_x0000_s3140" name="" r:id="rId32" imgW="152400" imgH="177165" progId="Equation.3">
                  <p:embed/>
                </p:oleObj>
              </mc:Choice>
              <mc:Fallback>
                <p:oleObj name="" r:id="rId32" imgW="152400" imgH="177165" progId="Equation.3">
                  <p:embed/>
                  <p:pic>
                    <p:nvPicPr>
                      <p:cNvPr id="0" name="图片 3139"/>
                      <p:cNvPicPr/>
                      <p:nvPr/>
                    </p:nvPicPr>
                    <p:blipFill>
                      <a:blip r:embed="rId4"/>
                      <a:stretch>
                        <a:fillRect/>
                      </a:stretch>
                    </p:blipFill>
                    <p:spPr>
                      <a:xfrm>
                        <a:off x="5508625" y="4802188"/>
                        <a:ext cx="169863" cy="214312"/>
                      </a:xfrm>
                      <a:prstGeom prst="rect">
                        <a:avLst/>
                      </a:prstGeom>
                      <a:noFill/>
                      <a:ln w="38100">
                        <a:noFill/>
                        <a:miter/>
                      </a:ln>
                    </p:spPr>
                  </p:pic>
                </p:oleObj>
              </mc:Fallback>
            </mc:AlternateContent>
          </a:graphicData>
        </a:graphic>
      </p:graphicFrame>
      <p:graphicFrame>
        <p:nvGraphicFramePr>
          <p:cNvPr id="17497" name="内容占位符 224288"/>
          <p:cNvGraphicFramePr>
            <a:graphicFrameLocks noGrp="1"/>
          </p:cNvGraphicFramePr>
          <p:nvPr/>
        </p:nvGraphicFramePr>
        <p:xfrm>
          <a:off x="5556250" y="5402263"/>
          <a:ext cx="141288" cy="166687"/>
        </p:xfrm>
        <a:graphic>
          <a:graphicData uri="http://schemas.openxmlformats.org/presentationml/2006/ole">
            <mc:AlternateContent xmlns:mc="http://schemas.openxmlformats.org/markup-compatibility/2006">
              <mc:Choice xmlns:v="urn:schemas-microsoft-com:vml" Requires="v">
                <p:oleObj spid="_x0000_s3139" name="" r:id="rId33" imgW="152400" imgH="165100" progId="Equation.3">
                  <p:embed/>
                </p:oleObj>
              </mc:Choice>
              <mc:Fallback>
                <p:oleObj name="" r:id="rId33" imgW="152400" imgH="165100" progId="Equation.3">
                  <p:embed/>
                  <p:pic>
                    <p:nvPicPr>
                      <p:cNvPr id="0" name="图片 3138"/>
                      <p:cNvPicPr/>
                      <p:nvPr/>
                    </p:nvPicPr>
                    <p:blipFill>
                      <a:blip r:embed="rId10"/>
                      <a:stretch>
                        <a:fillRect/>
                      </a:stretch>
                    </p:blipFill>
                    <p:spPr>
                      <a:xfrm>
                        <a:off x="5556250" y="5402263"/>
                        <a:ext cx="141288" cy="166687"/>
                      </a:xfrm>
                      <a:prstGeom prst="rect">
                        <a:avLst/>
                      </a:prstGeom>
                      <a:noFill/>
                      <a:ln w="38100">
                        <a:noFill/>
                        <a:miter/>
                      </a:ln>
                    </p:spPr>
                  </p:pic>
                </p:oleObj>
              </mc:Fallback>
            </mc:AlternateContent>
          </a:graphicData>
        </a:graphic>
      </p:graphicFrame>
      <p:cxnSp>
        <p:nvCxnSpPr>
          <p:cNvPr id="70" name="直接连接符 69"/>
          <p:cNvCxnSpPr/>
          <p:nvPr/>
        </p:nvCxnSpPr>
        <p:spPr>
          <a:xfrm flipH="1">
            <a:off x="5727700" y="5016500"/>
            <a:ext cx="9525" cy="695325"/>
          </a:xfrm>
          <a:prstGeom prst="line">
            <a:avLst/>
          </a:prstGeom>
          <a:noFill/>
          <a:ln w="12700" cap="flat">
            <a:solidFill>
              <a:srgbClr val="000000"/>
            </a:solidFill>
            <a:prstDash val="dashDot"/>
            <a:miter lim="400000"/>
          </a:ln>
        </p:spPr>
        <p:style>
          <a:lnRef idx="0">
            <a:scrgbClr r="0" g="0" b="0"/>
          </a:lnRef>
          <a:fillRef idx="0">
            <a:scrgbClr r="0" g="0" b="0"/>
          </a:fillRef>
          <a:effectRef idx="0">
            <a:scrgbClr r="0" g="0" b="0"/>
          </a:effectRef>
          <a:fontRef idx="none"/>
        </p:style>
      </p:cxnSp>
      <p:graphicFrame>
        <p:nvGraphicFramePr>
          <p:cNvPr id="17499" name="内容占位符 224288"/>
          <p:cNvGraphicFramePr>
            <a:graphicFrameLocks noGrp="1"/>
          </p:cNvGraphicFramePr>
          <p:nvPr/>
        </p:nvGraphicFramePr>
        <p:xfrm>
          <a:off x="5822950" y="4754563"/>
          <a:ext cx="212725" cy="277812"/>
        </p:xfrm>
        <a:graphic>
          <a:graphicData uri="http://schemas.openxmlformats.org/presentationml/2006/ole">
            <mc:AlternateContent xmlns:mc="http://schemas.openxmlformats.org/markup-compatibility/2006">
              <mc:Choice xmlns:v="urn:schemas-microsoft-com:vml" Requires="v">
                <p:oleObj spid="_x0000_s3141" name="" r:id="rId34" imgW="190500" imgH="228600" progId="Equation.3">
                  <p:embed/>
                </p:oleObj>
              </mc:Choice>
              <mc:Fallback>
                <p:oleObj name="" r:id="rId34" imgW="190500" imgH="228600" progId="Equation.3">
                  <p:embed/>
                  <p:pic>
                    <p:nvPicPr>
                      <p:cNvPr id="0" name="图片 3140"/>
                      <p:cNvPicPr/>
                      <p:nvPr/>
                    </p:nvPicPr>
                    <p:blipFill>
                      <a:blip r:embed="rId35"/>
                      <a:stretch>
                        <a:fillRect/>
                      </a:stretch>
                    </p:blipFill>
                    <p:spPr>
                      <a:xfrm>
                        <a:off x="5822950" y="4754563"/>
                        <a:ext cx="212725" cy="277812"/>
                      </a:xfrm>
                      <a:prstGeom prst="rect">
                        <a:avLst/>
                      </a:prstGeom>
                      <a:noFill/>
                      <a:ln w="38100">
                        <a:noFill/>
                        <a:miter/>
                      </a:ln>
                    </p:spPr>
                  </p:pic>
                </p:oleObj>
              </mc:Fallback>
            </mc:AlternateContent>
          </a:graphicData>
        </a:graphic>
      </p:graphicFrame>
      <p:sp>
        <p:nvSpPr>
          <p:cNvPr id="75" name="椭圆 74"/>
          <p:cNvSpPr/>
          <p:nvPr/>
        </p:nvSpPr>
        <p:spPr>
          <a:xfrm>
            <a:off x="7315200" y="5421313"/>
            <a:ext cx="103188" cy="104775"/>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6" name="椭圆 75"/>
          <p:cNvSpPr/>
          <p:nvPr/>
        </p:nvSpPr>
        <p:spPr>
          <a:xfrm>
            <a:off x="5678488" y="5281613"/>
            <a:ext cx="104775" cy="103188"/>
          </a:xfrm>
          <a:prstGeom prst="ellipse">
            <a:avLst/>
          </a:prstGeom>
          <a:blipFill rotWithShape="1">
            <a:blip r:embed="rId27"/>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77" name="对象 76"/>
          <p:cNvGraphicFramePr/>
          <p:nvPr/>
        </p:nvGraphicFramePr>
        <p:xfrm>
          <a:off x="582613" y="1651000"/>
          <a:ext cx="1533525" cy="1465263"/>
        </p:xfrm>
        <a:graphic>
          <a:graphicData uri="http://schemas.openxmlformats.org/presentationml/2006/ole">
            <mc:AlternateContent xmlns:mc="http://schemas.openxmlformats.org/markup-compatibility/2006">
              <mc:Choice xmlns:v="urn:schemas-microsoft-com:vml" Requires="v">
                <p:oleObj spid="_x0000_s3142" name="" r:id="rId36" imgW="1562100" imgH="1524000" progId="Paint.Picture">
                  <p:embed/>
                </p:oleObj>
              </mc:Choice>
              <mc:Fallback>
                <p:oleObj name="" r:id="rId36" imgW="1562100" imgH="1524000" progId="Paint.Picture">
                  <p:embed/>
                  <p:pic>
                    <p:nvPicPr>
                      <p:cNvPr id="0" name="图片 3141"/>
                      <p:cNvPicPr/>
                      <p:nvPr/>
                    </p:nvPicPr>
                    <p:blipFill>
                      <a:blip r:embed="rId18"/>
                      <a:stretch>
                        <a:fillRect/>
                      </a:stretch>
                    </p:blipFill>
                    <p:spPr>
                      <a:xfrm>
                        <a:off x="582613" y="1651000"/>
                        <a:ext cx="1533525" cy="1465263"/>
                      </a:xfrm>
                      <a:prstGeom prst="rect">
                        <a:avLst/>
                      </a:prstGeom>
                      <a:noFill/>
                      <a:ln w="38100">
                        <a:noFill/>
                        <a:miter/>
                      </a:ln>
                    </p:spPr>
                  </p:pic>
                </p:oleObj>
              </mc:Fallback>
            </mc:AlternateContent>
          </a:graphicData>
        </a:graphic>
      </p:graphicFrame>
      <p:graphicFrame>
        <p:nvGraphicFramePr>
          <p:cNvPr id="17503" name="对象 -2147482344"/>
          <p:cNvGraphicFramePr>
            <a:graphicFrameLocks noChangeAspect="1"/>
          </p:cNvGraphicFramePr>
          <p:nvPr/>
        </p:nvGraphicFramePr>
        <p:xfrm>
          <a:off x="69850" y="5956300"/>
          <a:ext cx="3556000" cy="658813"/>
        </p:xfrm>
        <a:graphic>
          <a:graphicData uri="http://schemas.openxmlformats.org/presentationml/2006/ole">
            <mc:AlternateContent xmlns:mc="http://schemas.openxmlformats.org/markup-compatibility/2006">
              <mc:Choice xmlns:v="urn:schemas-microsoft-com:vml" Requires="v">
                <p:oleObj spid="_x0000_s3143" name="" r:id="rId37" imgW="1459865" imgH="393700" progId="Equation.3">
                  <p:embed/>
                </p:oleObj>
              </mc:Choice>
              <mc:Fallback>
                <p:oleObj name="" r:id="rId37" imgW="1459865" imgH="393700" progId="Equation.3">
                  <p:embed/>
                  <p:pic>
                    <p:nvPicPr>
                      <p:cNvPr id="0" name="图片 3142"/>
                      <p:cNvPicPr/>
                      <p:nvPr/>
                    </p:nvPicPr>
                    <p:blipFill>
                      <a:blip r:embed="rId38"/>
                      <a:stretch>
                        <a:fillRect/>
                      </a:stretch>
                    </p:blipFill>
                    <p:spPr>
                      <a:xfrm>
                        <a:off x="69850" y="5956300"/>
                        <a:ext cx="3556000" cy="658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17504" name="对象 9">
            <a:hlinkClick r:id="" action="ppaction://ole?verb="/>
          </p:cNvPr>
          <p:cNvGraphicFramePr>
            <a:graphicFrameLocks noChangeAspect="1"/>
          </p:cNvGraphicFramePr>
          <p:nvPr/>
        </p:nvGraphicFramePr>
        <p:xfrm>
          <a:off x="8710613" y="6472238"/>
          <a:ext cx="387350" cy="398462"/>
        </p:xfrm>
        <a:graphic>
          <a:graphicData uri="http://schemas.openxmlformats.org/presentationml/2006/ole">
            <mc:AlternateContent xmlns:mc="http://schemas.openxmlformats.org/markup-compatibility/2006">
              <mc:Choice xmlns:v="urn:schemas-microsoft-com:vml" Requires="v">
                <p:oleObj spid="_x0000_s3144" name="" r:id="rId39" imgW="177165" imgH="203200" progId="Equation.KSEE3">
                  <p:embed/>
                </p:oleObj>
              </mc:Choice>
              <mc:Fallback>
                <p:oleObj name="" r:id="rId39" imgW="177165" imgH="203200" progId="Equation.KSEE3">
                  <p:embed/>
                  <p:pic>
                    <p:nvPicPr>
                      <p:cNvPr id="0" name="图片 3143"/>
                      <p:cNvPicPr/>
                      <p:nvPr/>
                    </p:nvPicPr>
                    <p:blipFill>
                      <a:blip r:embed="rId40"/>
                      <a:stretch>
                        <a:fillRect/>
                      </a:stretch>
                    </p:blipFill>
                    <p:spPr>
                      <a:xfrm>
                        <a:off x="8710613" y="6472238"/>
                        <a:ext cx="387350" cy="398462"/>
                      </a:xfrm>
                      <a:prstGeom prst="rect">
                        <a:avLst/>
                      </a:prstGeom>
                      <a:noFill/>
                      <a:ln w="38100">
                        <a:noFill/>
                        <a:miter/>
                      </a:ln>
                    </p:spPr>
                  </p:pic>
                </p:oleObj>
              </mc:Fallback>
            </mc:AlternateContent>
          </a:graphicData>
        </a:graphic>
      </p:graphicFrame>
      <p:sp>
        <p:nvSpPr>
          <p:cNvPr id="82" name="文本框 81"/>
          <p:cNvSpPr txBox="1"/>
          <p:nvPr/>
        </p:nvSpPr>
        <p:spPr>
          <a:xfrm>
            <a:off x="4379913" y="5956300"/>
            <a:ext cx="4330700" cy="460375"/>
          </a:xfrm>
          <a:prstGeom prst="rect">
            <a:avLst/>
          </a:prstGeom>
          <a:noFill/>
        </p:spPr>
        <p:txBody>
          <a:bodyPr wrap="squar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【问题】</a:t>
            </a:r>
            <a:r>
              <a:rPr lang="zh-CN" altLang="en-US" b="1" noProof="1" dirty="0">
                <a:solidFill>
                  <a:schemeClr val="accent6"/>
                </a:solidFill>
                <a:latin typeface="微软雅黑" panose="020B0503020204020204" pitchFamily="34" charset="-122"/>
                <a:ea typeface="微软雅黑" panose="020B0503020204020204" pitchFamily="34" charset="-122"/>
                <a:cs typeface="+mn-cs"/>
                <a:sym typeface="+mn-ea"/>
              </a:rPr>
              <a:t>那些图（</a:t>
            </a:r>
            <a:r>
              <a:rPr lang="en-US" altLang="zh-CN" b="1" noProof="1" dirty="0">
                <a:solidFill>
                  <a:schemeClr val="accent6"/>
                </a:solidFill>
                <a:latin typeface="微软雅黑" panose="020B0503020204020204" pitchFamily="34" charset="-122"/>
                <a:ea typeface="微软雅黑" panose="020B0503020204020204" pitchFamily="34" charset="-122"/>
                <a:cs typeface="+mn-cs"/>
                <a:sym typeface="+mn-ea"/>
              </a:rPr>
              <a:t>1</a:t>
            </a:r>
            <a:r>
              <a:rPr lang="zh-CN" altLang="en-US" b="1" noProof="1" dirty="0">
                <a:solidFill>
                  <a:schemeClr val="accent6"/>
                </a:solidFill>
                <a:latin typeface="微软雅黑" panose="020B0503020204020204" pitchFamily="34" charset="-122"/>
                <a:ea typeface="微软雅黑" panose="020B0503020204020204" pitchFamily="34" charset="-122"/>
                <a:cs typeface="+mn-cs"/>
                <a:sym typeface="+mn-ea"/>
              </a:rPr>
              <a:t>）成立？</a:t>
            </a:r>
            <a:endParaRPr lang="zh-CN" altLang="en-US" sz="2000" b="1" noProof="1" dirty="0">
              <a:solidFill>
                <a:schemeClr val="accent6"/>
              </a:solidFill>
              <a:latin typeface="微软雅黑" panose="020B0503020204020204" pitchFamily="34" charset="-122"/>
              <a:ea typeface="微软雅黑" panose="020B0503020204020204" pitchFamily="34" charset="-122"/>
              <a:cs typeface="+mn-cs"/>
              <a:sym typeface="+mn-ea"/>
            </a:endParaRPr>
          </a:p>
        </p:txBody>
      </p:sp>
      <p:sp>
        <p:nvSpPr>
          <p:cNvPr id="17506" name="文本框 82"/>
          <p:cNvSpPr txBox="1"/>
          <p:nvPr/>
        </p:nvSpPr>
        <p:spPr>
          <a:xfrm>
            <a:off x="3533775" y="6056313"/>
            <a:ext cx="981075" cy="460375"/>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pic>
        <p:nvPicPr>
          <p:cNvPr id="17507" name="图片 11272">
            <a:hlinkClick r:id="rId41"/>
          </p:cNvPr>
          <p:cNvPicPr>
            <a:picLocks noChangeAspect="1"/>
          </p:cNvPicPr>
          <p:nvPr/>
        </p:nvPicPr>
        <p:blipFill>
          <a:blip r:embed="rId42"/>
          <a:stretch>
            <a:fillRect/>
          </a:stretch>
        </p:blipFill>
        <p:spPr>
          <a:xfrm>
            <a:off x="8686800" y="6396038"/>
            <a:ext cx="508000" cy="488950"/>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blinds(horizontal)">
                                      <p:cBhvr>
                                        <p:cTn id="7" dur="500"/>
                                        <p:tgtEl>
                                          <p:spTgt spid="195"/>
                                        </p:tgtEl>
                                      </p:cBhvr>
                                    </p:animEffect>
                                  </p:childTnLst>
                                </p:cTn>
                              </p:par>
                              <p:par>
                                <p:cTn id="8" presetID="3" presetClass="entr" presetSubtype="1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blinds(horizontal)">
                                      <p:cBhvr>
                                        <p:cTn id="10" dur="500"/>
                                        <p:tgtEl>
                                          <p:spTgt spid="232"/>
                                        </p:tgtEl>
                                      </p:cBhvr>
                                    </p:animEffect>
                                  </p:childTnLst>
                                </p:cTn>
                              </p:par>
                              <p:par>
                                <p:cTn id="11" presetID="3" presetClass="entr" presetSubtype="1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blinds(horizontal)">
                                      <p:cBhvr>
                                        <p:cTn id="13" dur="500"/>
                                        <p:tgtEl>
                                          <p:spTgt spid="2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blinds(horizontal)">
                                      <p:cBhvr>
                                        <p:cTn id="16" dur="500"/>
                                        <p:tgtEl>
                                          <p:spTgt spid="237"/>
                                        </p:tgtEl>
                                      </p:cBhvr>
                                    </p:animEffect>
                                  </p:childTnLst>
                                </p:cTn>
                              </p:par>
                              <p:par>
                                <p:cTn id="17" presetID="3" presetClass="entr" presetSubtype="1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blinds(horizontal)">
                                      <p:cBhvr>
                                        <p:cTn id="19" dur="500"/>
                                        <p:tgtEl>
                                          <p:spTgt spid="238"/>
                                        </p:tgtEl>
                                      </p:cBhvr>
                                    </p:animEffect>
                                  </p:childTnLst>
                                </p:cTn>
                              </p:par>
                              <p:par>
                                <p:cTn id="20" presetID="3" presetClass="entr" presetSubtype="10" fill="hold" nodeType="withEffect">
                                  <p:stCondLst>
                                    <p:cond delay="0"/>
                                  </p:stCondLst>
                                  <p:childTnLst>
                                    <p:set>
                                      <p:cBhvr>
                                        <p:cTn id="21" dur="1" fill="hold">
                                          <p:stCondLst>
                                            <p:cond delay="0"/>
                                          </p:stCondLst>
                                        </p:cTn>
                                        <p:tgtEl>
                                          <p:spTgt spid="239"/>
                                        </p:tgtEl>
                                        <p:attrNameLst>
                                          <p:attrName>style.visibility</p:attrName>
                                        </p:attrNameLst>
                                      </p:cBhvr>
                                      <p:to>
                                        <p:strVal val="visible"/>
                                      </p:to>
                                    </p:set>
                                    <p:animEffect transition="in" filter="blinds(horizontal)">
                                      <p:cBhvr>
                                        <p:cTn id="22" dur="500"/>
                                        <p:tgtEl>
                                          <p:spTgt spid="239"/>
                                        </p:tgtEl>
                                      </p:cBhvr>
                                    </p:animEffect>
                                  </p:childTnLst>
                                </p:cTn>
                              </p:par>
                              <p:par>
                                <p:cTn id="23" presetID="3" presetClass="entr" presetSubtype="10" fill="hold" nodeType="withEffect">
                                  <p:stCondLst>
                                    <p:cond delay="0"/>
                                  </p:stCondLst>
                                  <p:childTnLst>
                                    <p:set>
                                      <p:cBhvr>
                                        <p:cTn id="24" dur="1" fill="hold">
                                          <p:stCondLst>
                                            <p:cond delay="0"/>
                                          </p:stCondLst>
                                        </p:cTn>
                                        <p:tgtEl>
                                          <p:spTgt spid="240"/>
                                        </p:tgtEl>
                                        <p:attrNameLst>
                                          <p:attrName>style.visibility</p:attrName>
                                        </p:attrNameLst>
                                      </p:cBhvr>
                                      <p:to>
                                        <p:strVal val="visible"/>
                                      </p:to>
                                    </p:set>
                                    <p:animEffect transition="in" filter="blinds(horizontal)">
                                      <p:cBhvr>
                                        <p:cTn id="25" dur="500"/>
                                        <p:tgtEl>
                                          <p:spTgt spid="24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1"/>
                                        </p:tgtEl>
                                        <p:attrNameLst>
                                          <p:attrName>style.visibility</p:attrName>
                                        </p:attrNameLst>
                                      </p:cBhvr>
                                      <p:to>
                                        <p:strVal val="visible"/>
                                      </p:to>
                                    </p:set>
                                    <p:animEffect transition="in" filter="blinds(horizontal)">
                                      <p:cBhvr>
                                        <p:cTn id="28" dur="500"/>
                                        <p:tgtEl>
                                          <p:spTgt spid="241"/>
                                        </p:tgtEl>
                                      </p:cBhvr>
                                    </p:animEffect>
                                  </p:childTnLst>
                                </p:cTn>
                              </p:par>
                              <p:par>
                                <p:cTn id="29" presetID="3" presetClass="entr" presetSubtype="10" fill="hold" nodeType="withEffect">
                                  <p:stCondLst>
                                    <p:cond delay="0"/>
                                  </p:stCondLst>
                                  <p:childTnLst>
                                    <p:set>
                                      <p:cBhvr>
                                        <p:cTn id="30" dur="1" fill="hold">
                                          <p:stCondLst>
                                            <p:cond delay="0"/>
                                          </p:stCondLst>
                                        </p:cTn>
                                        <p:tgtEl>
                                          <p:spTgt spid="242"/>
                                        </p:tgtEl>
                                        <p:attrNameLst>
                                          <p:attrName>style.visibility</p:attrName>
                                        </p:attrNameLst>
                                      </p:cBhvr>
                                      <p:to>
                                        <p:strVal val="visible"/>
                                      </p:to>
                                    </p:set>
                                    <p:animEffect transition="in" filter="blinds(horizontal)">
                                      <p:cBhvr>
                                        <p:cTn id="31" dur="500"/>
                                        <p:tgtEl>
                                          <p:spTgt spid="2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3"/>
                                        </p:tgtEl>
                                        <p:attrNameLst>
                                          <p:attrName>style.visibility</p:attrName>
                                        </p:attrNameLst>
                                      </p:cBhvr>
                                      <p:to>
                                        <p:strVal val="visible"/>
                                      </p:to>
                                    </p:set>
                                    <p:animEffect transition="in" filter="blinds(horizontal)">
                                      <p:cBhvr>
                                        <p:cTn id="34" dur="500"/>
                                        <p:tgtEl>
                                          <p:spTgt spid="24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animEffect transition="in" filter="blinds(horizontal)">
                                      <p:cBhvr>
                                        <p:cTn id="37" dur="500"/>
                                        <p:tgtEl>
                                          <p:spTgt spid="24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5"/>
                                        </p:tgtEl>
                                        <p:attrNameLst>
                                          <p:attrName>style.visibility</p:attrName>
                                        </p:attrNameLst>
                                      </p:cBhvr>
                                      <p:to>
                                        <p:strVal val="visible"/>
                                      </p:to>
                                    </p:set>
                                    <p:animEffect transition="in" filter="blinds(horizontal)">
                                      <p:cBhvr>
                                        <p:cTn id="40" dur="500"/>
                                        <p:tgtEl>
                                          <p:spTgt spid="24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6"/>
                                        </p:tgtEl>
                                        <p:attrNameLst>
                                          <p:attrName>style.visibility</p:attrName>
                                        </p:attrNameLst>
                                      </p:cBhvr>
                                      <p:to>
                                        <p:strVal val="visible"/>
                                      </p:to>
                                    </p:set>
                                    <p:animEffect transition="in" filter="blinds(horizontal)">
                                      <p:cBhvr>
                                        <p:cTn id="43" dur="500"/>
                                        <p:tgtEl>
                                          <p:spTgt spid="2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47"/>
                                        </p:tgtEl>
                                        <p:attrNameLst>
                                          <p:attrName>style.visibility</p:attrName>
                                        </p:attrNameLst>
                                      </p:cBhvr>
                                      <p:to>
                                        <p:strVal val="visible"/>
                                      </p:to>
                                    </p:set>
                                    <p:animEffect transition="in" filter="blinds(horizontal)">
                                      <p:cBhvr>
                                        <p:cTn id="46" dur="500"/>
                                        <p:tgtEl>
                                          <p:spTgt spid="247"/>
                                        </p:tgtEl>
                                      </p:cBhvr>
                                    </p:animEffect>
                                  </p:childTnLst>
                                </p:cTn>
                              </p:par>
                              <p:par>
                                <p:cTn id="47" presetID="3" presetClass="entr" presetSubtype="10" fill="hold" nodeType="withEffect">
                                  <p:stCondLst>
                                    <p:cond delay="0"/>
                                  </p:stCondLst>
                                  <p:childTnLst>
                                    <p:set>
                                      <p:cBhvr>
                                        <p:cTn id="48" dur="1" fill="hold">
                                          <p:stCondLst>
                                            <p:cond delay="0"/>
                                          </p:stCondLst>
                                        </p:cTn>
                                        <p:tgtEl>
                                          <p:spTgt spid="248"/>
                                        </p:tgtEl>
                                        <p:attrNameLst>
                                          <p:attrName>style.visibility</p:attrName>
                                        </p:attrNameLst>
                                      </p:cBhvr>
                                      <p:to>
                                        <p:strVal val="visible"/>
                                      </p:to>
                                    </p:set>
                                    <p:animEffect transition="in" filter="blinds(horizontal)">
                                      <p:cBhvr>
                                        <p:cTn id="49" dur="500"/>
                                        <p:tgtEl>
                                          <p:spTgt spid="248"/>
                                        </p:tgtEl>
                                      </p:cBhvr>
                                    </p:animEffect>
                                  </p:childTnLst>
                                </p:cTn>
                              </p:par>
                              <p:par>
                                <p:cTn id="50" presetID="3" presetClass="entr" presetSubtype="10" fill="hold" nodeType="withEffect">
                                  <p:stCondLst>
                                    <p:cond delay="0"/>
                                  </p:stCondLst>
                                  <p:childTnLst>
                                    <p:set>
                                      <p:cBhvr>
                                        <p:cTn id="51" dur="1" fill="hold">
                                          <p:stCondLst>
                                            <p:cond delay="0"/>
                                          </p:stCondLst>
                                        </p:cTn>
                                        <p:tgtEl>
                                          <p:spTgt spid="249"/>
                                        </p:tgtEl>
                                        <p:attrNameLst>
                                          <p:attrName>style.visibility</p:attrName>
                                        </p:attrNameLst>
                                      </p:cBhvr>
                                      <p:to>
                                        <p:strVal val="visible"/>
                                      </p:to>
                                    </p:set>
                                    <p:animEffect transition="in" filter="blinds(horizontal)">
                                      <p:cBhvr>
                                        <p:cTn id="52" dur="500"/>
                                        <p:tgtEl>
                                          <p:spTgt spid="24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0"/>
                                        </p:tgtEl>
                                        <p:attrNameLst>
                                          <p:attrName>style.visibility</p:attrName>
                                        </p:attrNameLst>
                                      </p:cBhvr>
                                      <p:to>
                                        <p:strVal val="visible"/>
                                      </p:to>
                                    </p:set>
                                    <p:animEffect transition="in" filter="blinds(horizontal)">
                                      <p:cBhvr>
                                        <p:cTn id="55" dur="500"/>
                                        <p:tgtEl>
                                          <p:spTgt spid="250"/>
                                        </p:tgtEl>
                                      </p:cBhvr>
                                    </p:animEffect>
                                  </p:childTnLst>
                                </p:cTn>
                              </p:par>
                              <p:par>
                                <p:cTn id="56" presetID="3" presetClass="entr" presetSubtype="10" fill="hold" nodeType="withEffect">
                                  <p:stCondLst>
                                    <p:cond delay="0"/>
                                  </p:stCondLst>
                                  <p:childTnLst>
                                    <p:set>
                                      <p:cBhvr>
                                        <p:cTn id="57" dur="1" fill="hold">
                                          <p:stCondLst>
                                            <p:cond delay="0"/>
                                          </p:stCondLst>
                                        </p:cTn>
                                        <p:tgtEl>
                                          <p:spTgt spid="251"/>
                                        </p:tgtEl>
                                        <p:attrNameLst>
                                          <p:attrName>style.visibility</p:attrName>
                                        </p:attrNameLst>
                                      </p:cBhvr>
                                      <p:to>
                                        <p:strVal val="visible"/>
                                      </p:to>
                                    </p:set>
                                    <p:animEffect transition="in" filter="blinds(horizontal)">
                                      <p:cBhvr>
                                        <p:cTn id="58" dur="500"/>
                                        <p:tgtEl>
                                          <p:spTgt spid="25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2"/>
                                        </p:tgtEl>
                                        <p:attrNameLst>
                                          <p:attrName>style.visibility</p:attrName>
                                        </p:attrNameLst>
                                      </p:cBhvr>
                                      <p:to>
                                        <p:strVal val="visible"/>
                                      </p:to>
                                    </p:set>
                                    <p:animEffect transition="in" filter="blinds(horizontal)">
                                      <p:cBhvr>
                                        <p:cTn id="61" dur="500"/>
                                        <p:tgtEl>
                                          <p:spTgt spid="252"/>
                                        </p:tgtEl>
                                      </p:cBhvr>
                                    </p:animEffect>
                                  </p:childTnLst>
                                </p:cTn>
                              </p:par>
                              <p:par>
                                <p:cTn id="62" presetID="3" presetClass="entr" presetSubtype="10" fill="hold" nodeType="withEffect">
                                  <p:stCondLst>
                                    <p:cond delay="0"/>
                                  </p:stCondLst>
                                  <p:childTnLst>
                                    <p:set>
                                      <p:cBhvr>
                                        <p:cTn id="63" dur="1" fill="hold">
                                          <p:stCondLst>
                                            <p:cond delay="0"/>
                                          </p:stCondLst>
                                        </p:cTn>
                                        <p:tgtEl>
                                          <p:spTgt spid="253"/>
                                        </p:tgtEl>
                                        <p:attrNameLst>
                                          <p:attrName>style.visibility</p:attrName>
                                        </p:attrNameLst>
                                      </p:cBhvr>
                                      <p:to>
                                        <p:strVal val="visible"/>
                                      </p:to>
                                    </p:set>
                                    <p:animEffect transition="in" filter="blinds(horizontal)">
                                      <p:cBhvr>
                                        <p:cTn id="64" dur="500"/>
                                        <p:tgtEl>
                                          <p:spTgt spid="253"/>
                                        </p:tgtEl>
                                      </p:cBhvr>
                                    </p:animEffect>
                                  </p:childTnLst>
                                </p:cTn>
                              </p:par>
                              <p:par>
                                <p:cTn id="65" presetID="3" presetClass="entr" presetSubtype="10" fill="hold" nodeType="withEffect">
                                  <p:stCondLst>
                                    <p:cond delay="0"/>
                                  </p:stCondLst>
                                  <p:childTnLst>
                                    <p:set>
                                      <p:cBhvr>
                                        <p:cTn id="66" dur="1" fill="hold">
                                          <p:stCondLst>
                                            <p:cond delay="0"/>
                                          </p:stCondLst>
                                        </p:cTn>
                                        <p:tgtEl>
                                          <p:spTgt spid="255"/>
                                        </p:tgtEl>
                                        <p:attrNameLst>
                                          <p:attrName>style.visibility</p:attrName>
                                        </p:attrNameLst>
                                      </p:cBhvr>
                                      <p:to>
                                        <p:strVal val="visible"/>
                                      </p:to>
                                    </p:set>
                                    <p:animEffect transition="in" filter="blinds(horizontal)">
                                      <p:cBhvr>
                                        <p:cTn id="67" dur="500"/>
                                        <p:tgtEl>
                                          <p:spTgt spid="255"/>
                                        </p:tgtEl>
                                      </p:cBhvr>
                                    </p:animEffect>
                                  </p:childTnLst>
                                </p:cTn>
                              </p:par>
                              <p:par>
                                <p:cTn id="68" presetID="3" presetClass="entr" presetSubtype="10" fill="hold" nodeType="withEffect">
                                  <p:stCondLst>
                                    <p:cond delay="0"/>
                                  </p:stCondLst>
                                  <p:childTnLst>
                                    <p:set>
                                      <p:cBhvr>
                                        <p:cTn id="69" dur="1" fill="hold">
                                          <p:stCondLst>
                                            <p:cond delay="0"/>
                                          </p:stCondLst>
                                        </p:cTn>
                                        <p:tgtEl>
                                          <p:spTgt spid="256"/>
                                        </p:tgtEl>
                                        <p:attrNameLst>
                                          <p:attrName>style.visibility</p:attrName>
                                        </p:attrNameLst>
                                      </p:cBhvr>
                                      <p:to>
                                        <p:strVal val="visible"/>
                                      </p:to>
                                    </p:set>
                                    <p:animEffect transition="in" filter="blinds(horizontal)">
                                      <p:cBhvr>
                                        <p:cTn id="70" dur="500"/>
                                        <p:tgtEl>
                                          <p:spTgt spid="256"/>
                                        </p:tgtEl>
                                      </p:cBhvr>
                                    </p:animEffect>
                                  </p:childTnLst>
                                </p:cTn>
                              </p:par>
                              <p:par>
                                <p:cTn id="71" presetID="3" presetClass="entr" presetSubtype="10" fill="hold" nodeType="withEffect">
                                  <p:stCondLst>
                                    <p:cond delay="0"/>
                                  </p:stCondLst>
                                  <p:childTnLst>
                                    <p:set>
                                      <p:cBhvr>
                                        <p:cTn id="72" dur="1" fill="hold">
                                          <p:stCondLst>
                                            <p:cond delay="0"/>
                                          </p:stCondLst>
                                        </p:cTn>
                                        <p:tgtEl>
                                          <p:spTgt spid="258"/>
                                        </p:tgtEl>
                                        <p:attrNameLst>
                                          <p:attrName>style.visibility</p:attrName>
                                        </p:attrNameLst>
                                      </p:cBhvr>
                                      <p:to>
                                        <p:strVal val="visible"/>
                                      </p:to>
                                    </p:set>
                                    <p:animEffect transition="in" filter="blinds(horizontal)">
                                      <p:cBhvr>
                                        <p:cTn id="73" dur="500"/>
                                        <p:tgtEl>
                                          <p:spTgt spid="25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60"/>
                                        </p:tgtEl>
                                        <p:attrNameLst>
                                          <p:attrName>style.visibility</p:attrName>
                                        </p:attrNameLst>
                                      </p:cBhvr>
                                      <p:to>
                                        <p:strVal val="visible"/>
                                      </p:to>
                                    </p:set>
                                    <p:animEffect transition="in" filter="blinds(horizontal)">
                                      <p:cBhvr>
                                        <p:cTn id="76" dur="500"/>
                                        <p:tgtEl>
                                          <p:spTgt spid="260"/>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01"/>
                                        </p:tgtEl>
                                        <p:attrNameLst>
                                          <p:attrName>style.visibility</p:attrName>
                                        </p:attrNameLst>
                                      </p:cBhvr>
                                      <p:to>
                                        <p:strVal val="visible"/>
                                      </p:to>
                                    </p:set>
                                    <p:animEffect transition="in" filter="blinds(horizontal)">
                                      <p:cBhvr>
                                        <p:cTn id="79" dur="500"/>
                                        <p:tgtEl>
                                          <p:spTgt spid="30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03"/>
                                        </p:tgtEl>
                                        <p:attrNameLst>
                                          <p:attrName>style.visibility</p:attrName>
                                        </p:attrNameLst>
                                      </p:cBhvr>
                                      <p:to>
                                        <p:strVal val="visible"/>
                                      </p:to>
                                    </p:set>
                                    <p:animEffect transition="in" filter="blinds(horizontal)">
                                      <p:cBhvr>
                                        <p:cTn id="82" dur="500"/>
                                        <p:tgtEl>
                                          <p:spTgt spid="30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4"/>
                                        </p:tgtEl>
                                        <p:attrNameLst>
                                          <p:attrName>style.visibility</p:attrName>
                                        </p:attrNameLst>
                                      </p:cBhvr>
                                      <p:to>
                                        <p:strVal val="visible"/>
                                      </p:to>
                                    </p:set>
                                    <p:animEffect transition="in" filter="blinds(horizontal)">
                                      <p:cBhvr>
                                        <p:cTn id="85" dur="500"/>
                                        <p:tgtEl>
                                          <p:spTgt spid="30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05"/>
                                        </p:tgtEl>
                                        <p:attrNameLst>
                                          <p:attrName>style.visibility</p:attrName>
                                        </p:attrNameLst>
                                      </p:cBhvr>
                                      <p:to>
                                        <p:strVal val="visible"/>
                                      </p:to>
                                    </p:set>
                                    <p:animEffect transition="in" filter="blinds(horizontal)">
                                      <p:cBhvr>
                                        <p:cTn id="88" dur="500"/>
                                        <p:tgtEl>
                                          <p:spTgt spid="305"/>
                                        </p:tgtEl>
                                      </p:cBhvr>
                                    </p:animEffect>
                                  </p:childTnLst>
                                </p:cTn>
                              </p:par>
                              <p:par>
                                <p:cTn id="89" presetID="3" presetClass="entr" presetSubtype="10" fill="hold"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blinds(horizontal)">
                                      <p:cBhvr>
                                        <p:cTn id="9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bldLvl="0" animBg="1"/>
      <p:bldP spid="241" grpId="0" bldLvl="0" animBg="1"/>
      <p:bldP spid="243" grpId="0"/>
      <p:bldP spid="244" grpId="0"/>
      <p:bldP spid="245" grpId="0"/>
      <p:bldP spid="246" grpId="0" bldLvl="0" animBg="1"/>
      <p:bldP spid="247" grpId="0"/>
      <p:bldP spid="250" grpId="0"/>
      <p:bldP spid="252" grpId="0" bldLvl="0" animBg="1"/>
      <p:bldP spid="260" grpId="0"/>
      <p:bldP spid="301" grpId="0" bldLvl="0" animBg="1"/>
      <p:bldP spid="303" grpId="0" bldLvl="0" animBg="1"/>
      <p:bldP spid="304" grpId="0" bldLvl="0" animBg="1"/>
      <p:bldP spid="30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14400" y="-685800"/>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2061"/>
          <p:cNvSpPr txBox="1"/>
          <p:nvPr/>
        </p:nvSpPr>
        <p:spPr>
          <a:xfrm>
            <a:off x="6003925" y="6040438"/>
            <a:ext cx="184150" cy="457200"/>
          </a:xfrm>
          <a:prstGeom prst="rect">
            <a:avLst/>
          </a:prstGeom>
          <a:noFill/>
          <a:ln w="9525">
            <a:noFill/>
          </a:ln>
        </p:spPr>
        <p:txBody>
          <a:bodyPr wrap="none" anchor="t" anchorCtr="0">
            <a:spAutoFit/>
          </a:bodyPr>
          <a:p>
            <a:endParaRPr lang="zh-CN" altLang="zh-CN" dirty="0">
              <a:latin typeface="Times New Roman" panose="02020603050405020304" pitchFamily="18" charset="0"/>
              <a:ea typeface="宋体" panose="02010600030101010101" pitchFamily="2" charset="-122"/>
            </a:endParaRPr>
          </a:p>
        </p:txBody>
      </p:sp>
      <p:sp>
        <p:nvSpPr>
          <p:cNvPr id="19458" name="文本框 2"/>
          <p:cNvSpPr txBox="1"/>
          <p:nvPr/>
        </p:nvSpPr>
        <p:spPr>
          <a:xfrm>
            <a:off x="1112838" y="25400"/>
            <a:ext cx="6608762" cy="584200"/>
          </a:xfrm>
          <a:prstGeom prst="rect">
            <a:avLst/>
          </a:prstGeom>
          <a:noFill/>
          <a:ln w="9525">
            <a:noFill/>
          </a:ln>
        </p:spPr>
        <p:txBody>
          <a:bodyPr wrap="none" anchor="t" anchorCtr="0">
            <a:spAutoFit/>
          </a:bodyPr>
          <a:p>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第</a:t>
            </a:r>
            <a:r>
              <a:rPr lang="en-US" altLang="zh-CN"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9</a:t>
            </a:r>
            <a:r>
              <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章    动力学普遍定理的综合应用</a:t>
            </a:r>
            <a:endParaRPr lang="zh-CN" altLang="en-US" sz="3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9335" name="矩形 99334"/>
          <p:cNvSpPr/>
          <p:nvPr/>
        </p:nvSpPr>
        <p:spPr>
          <a:xfrm>
            <a:off x="269875" y="609600"/>
            <a:ext cx="8869363" cy="1076325"/>
          </a:xfrm>
          <a:prstGeom prst="rect">
            <a:avLst/>
          </a:prstGeom>
          <a:noFill/>
          <a:ln w="9525">
            <a:noFill/>
          </a:ln>
        </p:spPr>
        <p:txBody>
          <a:bodyPr anchor="t">
            <a:spAutoFit/>
          </a:bodyPr>
          <a:p>
            <a:pPr eaLnBrk="0" fontAlgn="b" hangingPunct="0">
              <a:buClr>
                <a:srgbClr val="FF3300"/>
              </a:buClr>
              <a:buFont typeface="Wingdings" panose="05000000000000000000" pitchFamily="2" charset="2"/>
            </a:pPr>
            <a:r>
              <a:rPr lang="en-US" altLang="zh-CN" sz="3200" b="1" strike="noStrike" noProof="1">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sz="28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无滑动摩擦的</a:t>
            </a:r>
            <a:r>
              <a:rPr lang="zh-CN" altLang="en-US" sz="2800" b="1" strike="noStrike" noProof="1">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单自由度系统</a:t>
            </a:r>
            <a:r>
              <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动能定理求加速度问题</a:t>
            </a:r>
            <a:endParaRPr lang="zh-CN" altLang="zh-CN" sz="2800" b="1" strike="noStrike" noProof="1"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eaLnBrk="0" fontAlgn="b" hangingPunct="0">
              <a:buClr>
                <a:srgbClr val="FF3300"/>
              </a:buClr>
              <a:buFont typeface="Wingdings" panose="05000000000000000000" pitchFamily="2" charset="2"/>
            </a:pPr>
            <a:r>
              <a:rPr lang="zh-CN"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3200" b="1" strike="noStrike" noProof="1" dirty="0">
                <a:solidFill>
                  <a:schemeClr val="accent2"/>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en-US" b="1" strike="noStrike"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第</a:t>
            </a:r>
            <a:r>
              <a:rPr lang="en-US" altLang="zh-CN"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21</a:t>
            </a:r>
            <a:r>
              <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堂</a:t>
            </a:r>
            <a:endParaRPr lang="zh-CN" altLang="en-US" sz="2800" b="1" strike="noStrike" noProof="1">
              <a:solidFill>
                <a:schemeClr val="tx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pic>
        <p:nvPicPr>
          <p:cNvPr id="19460" name="图片 1" descr="2619817_3"/>
          <p:cNvPicPr>
            <a:picLocks noChangeAspect="1"/>
          </p:cNvPicPr>
          <p:nvPr/>
        </p:nvPicPr>
        <p:blipFill>
          <a:blip r:embed="rId1"/>
          <a:stretch>
            <a:fillRect/>
          </a:stretch>
        </p:blipFill>
        <p:spPr>
          <a:xfrm>
            <a:off x="5126038" y="2181225"/>
            <a:ext cx="4013200" cy="3009900"/>
          </a:xfrm>
          <a:prstGeom prst="rect">
            <a:avLst/>
          </a:prstGeom>
          <a:noFill/>
          <a:ln w="9525">
            <a:noFill/>
          </a:ln>
        </p:spPr>
      </p:pic>
      <p:graphicFrame>
        <p:nvGraphicFramePr>
          <p:cNvPr id="19461" name="对象 2"/>
          <p:cNvGraphicFramePr/>
          <p:nvPr/>
        </p:nvGraphicFramePr>
        <p:xfrm>
          <a:off x="5126038" y="1771650"/>
          <a:ext cx="3724275" cy="409575"/>
        </p:xfrm>
        <a:graphic>
          <a:graphicData uri="http://schemas.openxmlformats.org/presentationml/2006/ole">
            <mc:AlternateContent xmlns:mc="http://schemas.openxmlformats.org/markup-compatibility/2006">
              <mc:Choice xmlns:v="urn:schemas-microsoft-com:vml" Requires="v">
                <p:oleObj spid="_x0000_s3145" name="" r:id="rId2" imgW="5105400" imgH="409575" progId="Paint.Picture">
                  <p:embed/>
                </p:oleObj>
              </mc:Choice>
              <mc:Fallback>
                <p:oleObj name="" r:id="rId2" imgW="5105400" imgH="409575" progId="Paint.Picture">
                  <p:embed/>
                  <p:pic>
                    <p:nvPicPr>
                      <p:cNvPr id="0" name="图片 3144"/>
                      <p:cNvPicPr/>
                      <p:nvPr/>
                    </p:nvPicPr>
                    <p:blipFill>
                      <a:blip r:embed="rId3"/>
                      <a:stretch>
                        <a:fillRect/>
                      </a:stretch>
                    </p:blipFill>
                    <p:spPr>
                      <a:xfrm>
                        <a:off x="5126038" y="1771650"/>
                        <a:ext cx="3724275" cy="409575"/>
                      </a:xfrm>
                      <a:prstGeom prst="rect">
                        <a:avLst/>
                      </a:prstGeom>
                      <a:noFill/>
                      <a:ln w="38100">
                        <a:noFill/>
                        <a:miter/>
                      </a:ln>
                    </p:spPr>
                  </p:pic>
                </p:oleObj>
              </mc:Fallback>
            </mc:AlternateContent>
          </a:graphicData>
        </a:graphic>
      </p:graphicFrame>
      <p:pic>
        <p:nvPicPr>
          <p:cNvPr id="19462" name="图片 4"/>
          <p:cNvPicPr>
            <a:picLocks noChangeAspect="1"/>
          </p:cNvPicPr>
          <p:nvPr/>
        </p:nvPicPr>
        <p:blipFill>
          <a:blip r:embed="rId4"/>
          <a:stretch>
            <a:fillRect/>
          </a:stretch>
        </p:blipFill>
        <p:spPr>
          <a:xfrm>
            <a:off x="674688" y="1881188"/>
            <a:ext cx="3994150" cy="3419475"/>
          </a:xfrm>
          <a:prstGeom prst="rect">
            <a:avLst/>
          </a:prstGeom>
          <a:noFill/>
          <a:ln w="9525">
            <a:noFill/>
          </a:ln>
        </p:spPr>
      </p:pic>
      <p:pic>
        <p:nvPicPr>
          <p:cNvPr id="19463" name="图片 11272">
            <a:hlinkClick r:id="rId5"/>
          </p:cNvPr>
          <p:cNvPicPr>
            <a:picLocks noChangeAspect="1"/>
          </p:cNvPicPr>
          <p:nvPr/>
        </p:nvPicPr>
        <p:blipFill>
          <a:blip r:embed="rId6"/>
          <a:stretch>
            <a:fillRect/>
          </a:stretch>
        </p:blipFill>
        <p:spPr>
          <a:xfrm>
            <a:off x="8686800" y="6396038"/>
            <a:ext cx="508000" cy="488950"/>
          </a:xfrm>
          <a:prstGeom prst="rect">
            <a:avLst/>
          </a:prstGeom>
          <a:noFill/>
          <a:ln w="9525">
            <a:noFill/>
          </a:ln>
        </p:spPr>
      </p:pic>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C:\DOCUME~1\wts\LOCALS~1\Temp\ppt22E.tmp</Template>
  <TotalTime>0</TotalTime>
  <Words>9919</Words>
  <Application>WPS 演示</Application>
  <PresentationFormat>在屏幕上显示</PresentationFormat>
  <Paragraphs>1156</Paragraphs>
  <Slides>63</Slides>
  <Notes>9</Notes>
  <HiddenSlides>0</HiddenSlides>
  <MMClips>9</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511</vt:i4>
      </vt:variant>
      <vt:variant>
        <vt:lpstr>幻灯片标题</vt:lpstr>
      </vt:variant>
      <vt:variant>
        <vt:i4>63</vt:i4>
      </vt:variant>
    </vt:vector>
  </HeadingPairs>
  <TitlesOfParts>
    <vt:vector size="593" baseType="lpstr">
      <vt:lpstr>Arial</vt:lpstr>
      <vt:lpstr>宋体</vt:lpstr>
      <vt:lpstr>Wingdings</vt:lpstr>
      <vt:lpstr>Times New Roman</vt:lpstr>
      <vt:lpstr>Calibri</vt:lpstr>
      <vt:lpstr>微软雅黑</vt:lpstr>
      <vt:lpstr>Helvetica Light</vt:lpstr>
      <vt:lpstr>华文琥珀</vt:lpstr>
      <vt:lpstr>Symbol</vt:lpstr>
      <vt:lpstr>Calibri</vt:lpstr>
      <vt:lpstr>Wingdings</vt:lpstr>
      <vt:lpstr>Arial Unicode MS</vt:lpstr>
      <vt:lpstr>隶书</vt:lpstr>
      <vt:lpstr>华文中宋</vt:lpstr>
      <vt:lpstr>黑体</vt:lpstr>
      <vt:lpstr>默认设计模板</vt:lpstr>
      <vt:lpstr>1_默认设计模板</vt:lpstr>
      <vt:lpstr>2_默认设计模板</vt:lpstr>
      <vt:lpstr>3_默认设计模板</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Equation.3</vt:lpstr>
      <vt:lpstr>Paint.Picture</vt:lpstr>
      <vt:lpstr>Paint.Picture</vt:lpstr>
      <vt:lpstr>Equation.3</vt:lpstr>
      <vt:lpstr>Equation.3</vt:lpstr>
      <vt:lpstr>Equation.KSEE3</vt:lpstr>
      <vt:lpstr>Equation.KSEE3</vt:lpstr>
      <vt:lpstr>Equation.3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Equation.3</vt:lpstr>
      <vt:lpstr>Equation.KSEE3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Equation.KSEE3</vt:lpstr>
      <vt:lpstr>Equation.KSEE3</vt:lpstr>
      <vt:lpstr>Equation.3</vt:lpstr>
      <vt:lpstr>Equation.3</vt:lpstr>
      <vt:lpstr>Equation.KSEE3</vt:lpstr>
      <vt:lpstr>Equation.KSEE3</vt:lpstr>
      <vt:lpstr>Equation.3</vt:lpstr>
      <vt:lpstr>Equation.KSEE3</vt:lpstr>
      <vt:lpstr>Equation.3</vt:lpstr>
      <vt:lpstr>Paint.Picture</vt:lpstr>
      <vt:lpstr>Paint.Picture</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Paint.Picture</vt:lpstr>
      <vt:lpstr>Equation.3</vt:lpstr>
      <vt:lpstr>Paint.Picture</vt:lpstr>
      <vt:lpstr>Paint.Picture</vt:lpstr>
      <vt:lpstr>Equation.KSEE3</vt:lpstr>
      <vt:lpstr>Paint.Picture</vt:lpstr>
      <vt:lpstr>Equation.KSEE3</vt:lpstr>
      <vt:lpstr>Equation.DSMT4</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Paint.Picture</vt:lpstr>
      <vt:lpstr>Equation.DSMT4</vt:lpstr>
      <vt:lpstr>Equation.KSEE3</vt:lpstr>
      <vt:lpstr>Equation.DSMT4</vt:lpstr>
      <vt:lpstr>Equation.KSEE3</vt:lpstr>
      <vt:lpstr>Equation.3</vt:lpstr>
      <vt:lpstr>Equation.KSEE3</vt:lpstr>
      <vt:lpstr>Equation.DSMT4</vt:lpstr>
      <vt:lpstr>Equation.DSMT4</vt:lpstr>
      <vt:lpstr>Equation.DSMT4</vt:lpstr>
      <vt:lpstr>Equation.DSMT4</vt:lpstr>
      <vt:lpstr>Equation.3</vt:lpstr>
      <vt:lpstr>Equation.3</vt:lpstr>
      <vt:lpstr>Equation.3</vt:lpstr>
      <vt:lpstr>Equation.3</vt:lpstr>
      <vt:lpstr>Equation.3</vt:lpstr>
      <vt:lpstr>Paint.Picture</vt:lpstr>
      <vt:lpstr>Equation.3</vt:lpstr>
      <vt:lpstr>Equation.KSEE3</vt:lpstr>
      <vt:lpstr>Equation.KSEE3</vt:lpstr>
      <vt:lpstr>Equation.KSEE3</vt:lpstr>
      <vt:lpstr>Equation.KSEE3</vt:lpstr>
      <vt:lpstr>Equation.KSEE3</vt:lpstr>
      <vt:lpstr>Equation.KSEE3</vt:lpstr>
      <vt:lpstr>Paint.Picture</vt:lpstr>
      <vt:lpstr>Paint.Picture</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Equation.KSEE3</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Equation.KSEE3</vt:lpstr>
      <vt:lpstr>Equation.KSEE3</vt:lpstr>
      <vt:lpstr>Equation.KSEE3</vt:lpstr>
      <vt:lpstr>Equation.3</vt:lpstr>
      <vt:lpstr>Equation.3</vt:lpstr>
      <vt:lpstr>Equation.KSEE3</vt:lpstr>
      <vt:lpstr>Equation.3</vt:lpstr>
      <vt:lpstr>Equation.3</vt:lpstr>
      <vt:lpstr>Equation.3</vt:lpstr>
      <vt:lpstr>Equation.3</vt:lpstr>
      <vt:lpstr>Equation.3</vt:lpstr>
      <vt:lpstr>Equation.KSEE3</vt:lpstr>
      <vt:lpstr>Equation.3</vt:lpstr>
      <vt:lpstr>Paint.Picture</vt:lpstr>
      <vt:lpstr>Paint.Picture</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Paint.Picture</vt:lpstr>
      <vt:lpstr>Equation.3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Equation.3</vt:lpstr>
      <vt:lpstr>Equation.KSEE3</vt:lpstr>
      <vt:lpstr>Equation.KSEE3</vt:lpstr>
      <vt:lpstr>Equation.3</vt:lpstr>
      <vt:lpstr>Equation.3</vt:lpstr>
      <vt:lpstr>Paint.Picture</vt:lpstr>
      <vt:lpstr>Equation.KSEE3</vt:lpstr>
      <vt:lpstr>Equation.3</vt:lpstr>
      <vt:lpstr>Equation.3</vt:lpstr>
      <vt:lpstr>Equation.3</vt:lpstr>
      <vt:lpstr>Equation.KSEE3</vt:lpstr>
      <vt:lpstr>Equation.3</vt:lpstr>
      <vt:lpstr>Paint.Picture</vt:lpstr>
      <vt:lpstr>Equation.3</vt:lpstr>
      <vt:lpstr>Equation.3</vt:lpstr>
      <vt:lpstr>Equation.3</vt:lpstr>
      <vt:lpstr>Equation.3</vt:lpstr>
      <vt:lpstr>Equation.3</vt:lpstr>
      <vt:lpstr>Equation.3</vt:lpstr>
      <vt:lpstr>Paint.Picture</vt:lpstr>
      <vt:lpstr>Equation.3</vt:lpstr>
      <vt:lpstr>Equation.KSEE3</vt:lpstr>
      <vt:lpstr>Equation.3</vt:lpstr>
      <vt:lpstr>Paint.Picture</vt:lpstr>
      <vt:lpstr>Equation.3</vt:lpstr>
      <vt:lpstr>Equation.3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lll</dc:creator>
  <cp:lastModifiedBy>即可</cp:lastModifiedBy>
  <cp:revision>1083</cp:revision>
  <dcterms:created xsi:type="dcterms:W3CDTF">2003-06-30T05:25:00Z</dcterms:created>
  <dcterms:modified xsi:type="dcterms:W3CDTF">2021-08-04T08:55:35Z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9713CA628AE44B62A0C0E04442F07F4F</vt:lpwstr>
  </property>
</Properties>
</file>